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7.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8.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9.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0.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1.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3" r:id="rId5"/>
    <p:sldMasterId id="2147483719" r:id="rId6"/>
    <p:sldMasterId id="2147483737" r:id="rId7"/>
    <p:sldMasterId id="2147483779" r:id="rId8"/>
    <p:sldMasterId id="2147483815" r:id="rId9"/>
    <p:sldMasterId id="2147483863" r:id="rId10"/>
    <p:sldMasterId id="2147483905" r:id="rId11"/>
    <p:sldMasterId id="2147484458" r:id="rId12"/>
    <p:sldMasterId id="2147484476" r:id="rId13"/>
    <p:sldMasterId id="2147484577" r:id="rId14"/>
    <p:sldMasterId id="2147485103" r:id="rId15"/>
  </p:sldMasterIdLst>
  <p:notesMasterIdLst>
    <p:notesMasterId r:id="rId28"/>
  </p:notesMasterIdLst>
  <p:handoutMasterIdLst>
    <p:handoutMasterId r:id="rId29"/>
  </p:handoutMasterIdLst>
  <p:sldIdLst>
    <p:sldId id="279" r:id="rId16"/>
    <p:sldId id="280" r:id="rId17"/>
    <p:sldId id="308" r:id="rId18"/>
    <p:sldId id="283" r:id="rId19"/>
    <p:sldId id="286" r:id="rId20"/>
    <p:sldId id="287" r:id="rId21"/>
    <p:sldId id="289" r:id="rId22"/>
    <p:sldId id="284" r:id="rId23"/>
    <p:sldId id="288" r:id="rId24"/>
    <p:sldId id="302" r:id="rId25"/>
    <p:sldId id="303" r:id="rId26"/>
    <p:sldId id="304" r:id="rId27"/>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6" pos="383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3447BB-5D67-496B-8E87-E561075AD55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80" autoAdjust="0"/>
  </p:normalViewPr>
  <p:slideViewPr>
    <p:cSldViewPr>
      <p:cViewPr varScale="1">
        <p:scale>
          <a:sx n="69" d="100"/>
          <a:sy n="69" d="100"/>
        </p:scale>
        <p:origin x="696" y="48"/>
      </p:cViewPr>
      <p:guideLst>
        <p:guide orient="horz" pos="2160"/>
        <p:guide pos="3839"/>
      </p:guideLst>
    </p:cSldViewPr>
  </p:slideViewPr>
  <p:notesTextViewPr>
    <p:cViewPr>
      <p:scale>
        <a:sx n="1" d="1"/>
        <a:sy n="1" d="1"/>
      </p:scale>
      <p:origin x="0" y="0"/>
    </p:cViewPr>
  </p:notesTextViewPr>
  <p:notesViewPr>
    <p:cSldViewPr showGuides="1">
      <p:cViewPr varScale="1">
        <p:scale>
          <a:sx n="63" d="100"/>
          <a:sy n="63" d="100"/>
        </p:scale>
        <p:origin x="2838"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Master" Target="slideMasters/slideMaster10.xml"/><Relationship Id="rId18" Type="http://schemas.openxmlformats.org/officeDocument/2006/relationships/slide" Target="slides/slide3.xml"/><Relationship Id="rId26" Type="http://schemas.openxmlformats.org/officeDocument/2006/relationships/slide" Target="slides/slide11.xml"/><Relationship Id="rId3" Type="http://schemas.openxmlformats.org/officeDocument/2006/relationships/customXml" Target="../customXml/item3.xml"/><Relationship Id="rId21" Type="http://schemas.openxmlformats.org/officeDocument/2006/relationships/slide" Target="slides/slide6.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xml"/><Relationship Id="rId20" Type="http://schemas.openxmlformats.org/officeDocument/2006/relationships/slide" Target="slides/slide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8.xml"/><Relationship Id="rId28"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954C6E1-AF92-4FB7-A013-0B520EBC30AE}" type="datetimeFigureOut">
              <a:rPr lang="en-US"/>
              <a:t>9/4/2018</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A52D9BF-D574-4807-B36C-9E2A025BE826}" type="slidenum">
              <a:rPr/>
              <a:t>‹#›</a:t>
            </a:fld>
            <a:endParaRPr/>
          </a:p>
        </p:txBody>
      </p:sp>
    </p:spTree>
    <p:extLst>
      <p:ext uri="{BB962C8B-B14F-4D97-AF65-F5344CB8AC3E}">
        <p14:creationId xmlns:p14="http://schemas.microsoft.com/office/powerpoint/2010/main" val="23067921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C10850-0874-4A61-99B4-D613C5E8D9EA}" type="datetimeFigureOut">
              <a:rPr lang="en-US"/>
              <a:t>9/4/2018</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11EC53-F507-411E-9ADC-FBCFECE09D3D}" type="slidenum">
              <a:rPr/>
              <a:t>‹#›</a:t>
            </a:fld>
            <a:endParaRPr/>
          </a:p>
        </p:txBody>
      </p:sp>
    </p:spTree>
    <p:extLst>
      <p:ext uri="{BB962C8B-B14F-4D97-AF65-F5344CB8AC3E}">
        <p14:creationId xmlns:p14="http://schemas.microsoft.com/office/powerpoint/2010/main" val="758182631"/>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3.bmp"/><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bmp"/><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Master" Target="../slideMasters/slideMaster11.xml"/><Relationship Id="rId5" Type="http://schemas.microsoft.com/office/2007/relationships/hdphoto" Target="../media/hdphoto1.wdp"/><Relationship Id="rId4" Type="http://schemas.openxmlformats.org/officeDocument/2006/relationships/image" Target="../media/image11.png"/></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Master" Target="../slideMasters/slideMaster11.xml"/><Relationship Id="rId5" Type="http://schemas.microsoft.com/office/2007/relationships/hdphoto" Target="../media/hdphoto1.wdp"/><Relationship Id="rId4" Type="http://schemas.openxmlformats.org/officeDocument/2006/relationships/image" Target="../media/image11.png"/></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Master" Target="../slideMasters/slideMaster11.xml"/><Relationship Id="rId5" Type="http://schemas.microsoft.com/office/2007/relationships/hdphoto" Target="../media/hdphoto1.wdp"/><Relationship Id="rId4" Type="http://schemas.openxmlformats.org/officeDocument/2006/relationships/image" Target="../media/image10.png"/></Relationships>
</file>

<file path=ppt/slideLayouts/_rels/slideLayout14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Master" Target="../slideMasters/slideMaster11.xml"/><Relationship Id="rId5" Type="http://schemas.microsoft.com/office/2007/relationships/hdphoto" Target="../media/hdphoto1.wdp"/><Relationship Id="rId4" Type="http://schemas.openxmlformats.org/officeDocument/2006/relationships/image" Target="../media/image10.png"/></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Isosceles Triangle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62" name="Rectangle 61"/>
          <p:cNvSpPr/>
          <p:nvPr/>
        </p:nvSpPr>
        <p:spPr bwMode="hidden">
          <a:xfrm>
            <a:off x="0" y="1905001"/>
            <a:ext cx="12188825" cy="2148252"/>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lnSpc>
                <a:spcPct val="90000"/>
              </a:lnSpc>
            </a:pPr>
            <a:endParaRPr sz="3200">
              <a:solidFill>
                <a:schemeClr val="tx2"/>
              </a:solidFill>
            </a:endParaRPr>
          </a:p>
        </p:txBody>
      </p:sp>
      <p:sp>
        <p:nvSpPr>
          <p:cNvPr id="2" name="Title 1"/>
          <p:cNvSpPr>
            <a:spLocks noGrp="1"/>
          </p:cNvSpPr>
          <p:nvPr>
            <p:ph type="ctrTitle"/>
          </p:nvPr>
        </p:nvSpPr>
        <p:spPr>
          <a:xfrm>
            <a:off x="1218883" y="1905002"/>
            <a:ext cx="9751060" cy="2147926"/>
          </a:xfrm>
        </p:spPr>
        <p:txBody>
          <a:bodyPr anchor="ctr">
            <a:normAutofit/>
          </a:bodyPr>
          <a:lstStyle>
            <a:lvl1pPr algn="ctr">
              <a:defRPr sz="4400" cap="all" normalizeH="0" baseline="0"/>
            </a:lvl1pPr>
          </a:lstStyle>
          <a:p>
            <a:r>
              <a:rPr lang="en-US"/>
              <a:t>Click to edit Master title style</a:t>
            </a:r>
            <a:endParaRPr/>
          </a:p>
        </p:txBody>
      </p:sp>
      <p:sp>
        <p:nvSpPr>
          <p:cNvPr id="3" name="Subtitle 2"/>
          <p:cNvSpPr>
            <a:spLocks noGrp="1"/>
          </p:cNvSpPr>
          <p:nvPr>
            <p:ph type="subTitle" idx="1"/>
          </p:nvPr>
        </p:nvSpPr>
        <p:spPr>
          <a:xfrm>
            <a:off x="1218883" y="4140200"/>
            <a:ext cx="9751060" cy="1016000"/>
          </a:xfrm>
        </p:spPr>
        <p:txBody>
          <a:bodyPr>
            <a:normAutofit/>
          </a:bodyPr>
          <a:lstStyle>
            <a:lvl1pPr marL="0" indent="0" algn="ctr">
              <a:spcBef>
                <a:spcPts val="0"/>
              </a:spcBef>
              <a:buNone/>
              <a:defRPr sz="280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B9B9059-F1D6-41D0-95CF-D21CAA096B3A}" type="datetimeFigureOut">
              <a:rPr lang="en-US"/>
              <a:t>9/4/2018</a:t>
            </a:fld>
            <a:endParaRPr/>
          </a:p>
        </p:txBody>
      </p:sp>
      <p:sp>
        <p:nvSpPr>
          <p:cNvPr id="6" name="Slide Number Placeholder 5"/>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1" name="Isosceles Triangle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1218883" y="1524000"/>
            <a:ext cx="9751060" cy="1992597"/>
          </a:xfrm>
        </p:spPr>
        <p:txBody>
          <a:bodyPr anchor="b" anchorCtr="0">
            <a:noAutofit/>
          </a:bodyPr>
          <a:lstStyle>
            <a:lvl1pPr algn="ctr">
              <a:defRPr sz="4400" b="0" cap="all" baseline="0"/>
            </a:lvl1pPr>
          </a:lstStyle>
          <a:p>
            <a:r>
              <a:rPr lang="en-US"/>
              <a:t>Click to edit Master title style</a:t>
            </a:r>
            <a:endParaRPr/>
          </a:p>
        </p:txBody>
      </p:sp>
      <p:sp>
        <p:nvSpPr>
          <p:cNvPr id="3" name="Text Placeholder 2"/>
          <p:cNvSpPr>
            <a:spLocks noGrp="1"/>
          </p:cNvSpPr>
          <p:nvPr>
            <p:ph type="body" idx="1"/>
          </p:nvPr>
        </p:nvSpPr>
        <p:spPr>
          <a:xfrm>
            <a:off x="1218883" y="3632200"/>
            <a:ext cx="9751060" cy="1016000"/>
          </a:xfrm>
        </p:spPr>
        <p:txBody>
          <a:bodyPr anchor="t" anchorCtr="0">
            <a:noAutofit/>
          </a:bodyPr>
          <a:lstStyle>
            <a:lvl1pPr marL="0" indent="0" algn="ctr">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B9B9059-F1D6-41D0-95CF-D21CAA096B3A}" type="datetimeFigureOut">
              <a:rPr lang="en-US"/>
              <a:t>9/4/2018</a:t>
            </a:fld>
            <a:endParaRPr/>
          </a:p>
        </p:txBody>
      </p:sp>
      <p:sp>
        <p:nvSpPr>
          <p:cNvPr id="6" name="Slide Number Placeholder 5"/>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914162" y="1803401"/>
            <a:ext cx="4977104" cy="4470400"/>
          </a:xfrm>
        </p:spPr>
        <p:txBody>
          <a:bodyPr>
            <a:normAutofit/>
          </a:bodyPr>
          <a:lstStyle>
            <a:lvl1pPr>
              <a:defRPr sz="2400"/>
            </a:lvl1pPr>
            <a:lvl2pPr>
              <a:defRPr sz="2000"/>
            </a:lvl2pPr>
            <a:lvl3pPr>
              <a:defRPr sz="1800"/>
            </a:lvl3pPr>
            <a:lvl4pPr>
              <a:defRPr sz="1600"/>
            </a:lvl4pPr>
            <a:lvl5pPr>
              <a:defRPr sz="1400"/>
            </a:lvl5pPr>
            <a:lvl6pPr>
              <a:defRPr sz="1400"/>
            </a:lvl6pPr>
            <a:lvl7pPr marL="2669581">
              <a:defRPr sz="1400"/>
            </a:lvl7pPr>
            <a:lvl8pPr marL="2669581">
              <a:defRPr sz="1400"/>
            </a:lvl8pPr>
            <a:lvl9pPr marL="2669581">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97559" y="1803401"/>
            <a:ext cx="4977104" cy="4470400"/>
          </a:xfrm>
        </p:spPr>
        <p:txBody>
          <a:bodyPr>
            <a:normAutofit/>
          </a:bodyPr>
          <a:lstStyle>
            <a:lvl1pPr>
              <a:defRPr sz="2400"/>
            </a:lvl1pPr>
            <a:lvl2pPr>
              <a:defRPr sz="2000"/>
            </a:lvl2pPr>
            <a:lvl3pPr>
              <a:defRPr sz="1800"/>
            </a:lvl3pPr>
            <a:lvl4pPr>
              <a:defRPr sz="1600"/>
            </a:lvl4pPr>
            <a:lvl5pPr>
              <a:defRPr sz="1400"/>
            </a:lvl5pPr>
            <a:lvl6pPr marL="2669581">
              <a:defRPr sz="1400" baseline="0"/>
            </a:lvl6pPr>
            <a:lvl7pPr marL="2669581">
              <a:defRPr sz="1400" baseline="0"/>
            </a:lvl7pPr>
            <a:lvl8pPr marL="2669581">
              <a:defRPr sz="1400" baseline="0"/>
            </a:lvl8pPr>
            <a:lvl9pPr marL="2669581">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3B9B9059-F1D6-41D0-95CF-D21CAA096B3A}" type="datetimeFigureOut">
              <a:rPr lang="en-US"/>
              <a:t>9/4/2018</a:t>
            </a:fld>
            <a:endParaRPr/>
          </a:p>
        </p:txBody>
      </p:sp>
      <p:sp>
        <p:nvSpPr>
          <p:cNvPr id="7" name="Slide Number Placeholder 6"/>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914162" y="1803400"/>
            <a:ext cx="4977104" cy="914400"/>
          </a:xfrm>
        </p:spPr>
        <p:txBody>
          <a:bodyPr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914162" y="2717800"/>
            <a:ext cx="4977104" cy="3556000"/>
          </a:xfrm>
        </p:spPr>
        <p:txBody>
          <a:bodyPr>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a:lvl8pPr>
            <a:lvl9pPr marL="2669581">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97559" y="1803400"/>
            <a:ext cx="4977104" cy="914400"/>
          </a:xfrm>
        </p:spPr>
        <p:txBody>
          <a:bodyPr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717800"/>
            <a:ext cx="4977104" cy="3556000"/>
          </a:xfrm>
        </p:spPr>
        <p:txBody>
          <a:bodyPr>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baseline="0"/>
            </a:lvl8pPr>
            <a:lvl9pPr marL="2669581">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3B9B9059-F1D6-41D0-95CF-D21CAA096B3A}" type="datetimeFigureOut">
              <a:rPr lang="en-US"/>
              <a:t>9/4/2018</a:t>
            </a:fld>
            <a:endParaRPr/>
          </a:p>
        </p:txBody>
      </p:sp>
      <p:sp>
        <p:nvSpPr>
          <p:cNvPr id="9" name="Slide Number Placeholder 8"/>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3B9B9059-F1D6-41D0-95CF-D21CAA096B3A}" type="datetimeFigureOut">
              <a:rPr lang="en-US"/>
              <a:t>9/4/2018</a:t>
            </a:fld>
            <a:endParaRPr/>
          </a:p>
        </p:txBody>
      </p:sp>
      <p:sp>
        <p:nvSpPr>
          <p:cNvPr id="5" name="Slide Number Placeholder 4"/>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21163" y="482600"/>
            <a:ext cx="3961368" cy="1422400"/>
          </a:xfrm>
        </p:spPr>
        <p:txBody>
          <a:bodyPr anchor="b">
            <a:noAutofit/>
          </a:bodyPr>
          <a:lstStyle>
            <a:lvl1pPr algn="l">
              <a:defRPr sz="3200" b="0"/>
            </a:lvl1pPr>
          </a:lstStyle>
          <a:p>
            <a:r>
              <a:rPr lang="en-US"/>
              <a:t>Click to edit Master title style</a:t>
            </a:r>
            <a:endParaRPr/>
          </a:p>
        </p:txBody>
      </p:sp>
      <p:sp>
        <p:nvSpPr>
          <p:cNvPr id="20" name="Rectangle 19"/>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3" name="Content Placeholder 2"/>
          <p:cNvSpPr>
            <a:spLocks noGrp="1"/>
          </p:cNvSpPr>
          <p:nvPr>
            <p:ph idx="1"/>
          </p:nvPr>
        </p:nvSpPr>
        <p:spPr bwMode="white">
          <a:xfrm>
            <a:off x="507868" y="482600"/>
            <a:ext cx="6602280" cy="5842001"/>
          </a:xfrm>
        </p:spPr>
        <p:txBody>
          <a:bodyPr>
            <a:normAutofit/>
          </a:bodyPr>
          <a:lstStyle>
            <a:lvl1pPr>
              <a:defRPr sz="2800"/>
            </a:lvl1pPr>
            <a:lvl2pPr>
              <a:defRPr sz="2400"/>
            </a:lvl2pPr>
            <a:lvl3pPr>
              <a:defRPr sz="20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821163" y="2108200"/>
            <a:ext cx="3961368" cy="4267200"/>
          </a:xfrm>
        </p:spPr>
        <p:txBody>
          <a:bodyPr anchor="t" anchorCtr="0">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Isosceles Triangle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6399133" y="1905000"/>
            <a:ext cx="5180251" cy="1727200"/>
          </a:xfrm>
        </p:spPr>
        <p:txBody>
          <a:bodyPr anchor="b" anchorCtr="0">
            <a:normAutofit/>
          </a:bodyPr>
          <a:lstStyle>
            <a:lvl1pPr algn="l">
              <a:defRPr sz="3200" b="0"/>
            </a:lvl1pPr>
          </a:lstStyle>
          <a:p>
            <a:r>
              <a:rPr lang="en-US"/>
              <a:t>Click to edit Master title style</a:t>
            </a:r>
            <a:endParaRPr/>
          </a:p>
        </p:txBody>
      </p:sp>
      <p:sp>
        <p:nvSpPr>
          <p:cNvPr id="9" name="Rectangle 8"/>
          <p:cNvSpPr/>
          <p:nvPr/>
        </p:nvSpPr>
        <p:spPr>
          <a:xfrm>
            <a:off x="0" y="-1115"/>
            <a:ext cx="6093594"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3" name="Picture Placeholder 2" descr="An empty placeholder to add an image. Click on the placeholder and select the image that you wish to add.&#10;"/>
          <p:cNvSpPr>
            <a:spLocks noGrp="1"/>
          </p:cNvSpPr>
          <p:nvPr>
            <p:ph type="pic" idx="1"/>
          </p:nvPr>
        </p:nvSpPr>
        <p:spPr>
          <a:xfrm>
            <a:off x="507869" y="482601"/>
            <a:ext cx="5077859" cy="5862706"/>
          </a:xfrm>
          <a:noFill/>
          <a:ln w="9525">
            <a:noFill/>
            <a:miter lim="800000"/>
          </a:ln>
          <a:effectLst/>
        </p:spPr>
        <p:txBody>
          <a:bodyPr>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6399133" y="3733800"/>
            <a:ext cx="5180251" cy="1727200"/>
          </a:xfrm>
        </p:spPr>
        <p:txBody>
          <a:bodyPr>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Alternate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21163" y="482600"/>
            <a:ext cx="3961368" cy="1422400"/>
          </a:xfrm>
        </p:spPr>
        <p:txBody>
          <a:bodyPr anchor="b" anchorCtr="0">
            <a:normAutofit/>
          </a:bodyPr>
          <a:lstStyle>
            <a:lvl1pPr algn="l">
              <a:defRPr sz="3200" b="0"/>
            </a:lvl1pPr>
          </a:lstStyle>
          <a:p>
            <a:r>
              <a:rPr lang="en-US"/>
              <a:t>Click to edit Master title style</a:t>
            </a:r>
            <a:endParaRPr/>
          </a:p>
        </p:txBody>
      </p:sp>
      <p:sp>
        <p:nvSpPr>
          <p:cNvPr id="9" name="Rectangle 8" descr="&#10;"/>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3" name="Picture Placeholder 2" descr="An empty placeholder to add an image. Click on the placeholder and select the image that you wish to add.&#10;"/>
          <p:cNvSpPr>
            <a:spLocks noGrp="1"/>
          </p:cNvSpPr>
          <p:nvPr>
            <p:ph type="pic" idx="1"/>
          </p:nvPr>
        </p:nvSpPr>
        <p:spPr>
          <a:xfrm>
            <a:off x="507868" y="482600"/>
            <a:ext cx="6602281" cy="5842001"/>
          </a:xfrm>
          <a:noFill/>
          <a:ln w="9525">
            <a:noFill/>
            <a:miter lim="800000"/>
          </a:ln>
          <a:effectLst/>
        </p:spPr>
        <p:txBody>
          <a:bodyPr>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dirty="0"/>
          </a:p>
        </p:txBody>
      </p:sp>
      <p:sp>
        <p:nvSpPr>
          <p:cNvPr id="4" name="Text Placeholder 3"/>
          <p:cNvSpPr>
            <a:spLocks noGrp="1"/>
          </p:cNvSpPr>
          <p:nvPr>
            <p:ph type="body" sz="half" idx="2"/>
          </p:nvPr>
        </p:nvSpPr>
        <p:spPr>
          <a:xfrm>
            <a:off x="7821163" y="2108200"/>
            <a:ext cx="3961368" cy="4267200"/>
          </a:xfrm>
        </p:spPr>
        <p:txBody>
          <a:bodyPr>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Tree>
    <p:extLst>
      <p:ext uri="{BB962C8B-B14F-4D97-AF65-F5344CB8AC3E}">
        <p14:creationId xmlns:p14="http://schemas.microsoft.com/office/powerpoint/2010/main" val="2076303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669581">
              <a:defRPr baseline="0"/>
            </a:lvl6pPr>
            <a:lvl7pPr marL="2669581">
              <a:defRPr baseline="0"/>
            </a:lvl7pPr>
            <a:lvl8pPr marL="2669581">
              <a:defRPr baseline="0"/>
            </a:lvl8pPr>
            <a:lvl9pPr marL="2669581">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B9B9059-F1D6-41D0-95CF-D21CAA096B3A}" type="datetimeFigureOut">
              <a:rPr lang="en-US"/>
              <a:t>9/4/2018</a:t>
            </a:fld>
            <a:endParaRPr/>
          </a:p>
        </p:txBody>
      </p:sp>
      <p:sp>
        <p:nvSpPr>
          <p:cNvPr id="6" name="Slide Number Placeholder 5"/>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40043" y="482599"/>
            <a:ext cx="1843982" cy="579120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914162" y="482599"/>
            <a:ext cx="9040045" cy="5791201"/>
          </a:xfrm>
        </p:spPr>
        <p:txBody>
          <a:bodyPr vert="eaVert"/>
          <a:lstStyle>
            <a:lvl5pPr>
              <a:defRPr/>
            </a:lvl5pPr>
            <a:lvl6pPr>
              <a:defRPr/>
            </a:lvl6pPr>
            <a:lvl7pPr>
              <a:defRPr/>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3B9B9059-F1D6-41D0-95CF-D21CAA096B3A}" type="datetimeFigureOut">
              <a:rPr lang="en-US"/>
              <a:t>9/4/2018</a:t>
            </a:fld>
            <a:endParaRPr/>
          </a:p>
        </p:txBody>
      </p:sp>
      <p:sp>
        <p:nvSpPr>
          <p:cNvPr id="6" name="Slide Number Placeholder 5"/>
          <p:cNvSpPr>
            <a:spLocks noGrp="1"/>
          </p:cNvSpPr>
          <p:nvPr>
            <p:ph type="sldNum" sz="quarter" idx="12"/>
          </p:nvPr>
        </p:nvSpPr>
        <p:spPr/>
        <p:txBody>
          <a:bodyPr/>
          <a:lstStyle/>
          <a:p>
            <a:fld id="{E5FD5434-F838-4DD4-A17B-1CB1A1850DF4}" type="slidenum">
              <a:rP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762000"/>
            <a:ext cx="913923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67849" y="762000"/>
            <a:ext cx="2924556"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569" y="1298448"/>
            <a:ext cx="7313295" cy="3255264"/>
          </a:xfrm>
        </p:spPr>
        <p:txBody>
          <a:bodyPr anchor="b">
            <a:normAutofit/>
          </a:bodyPr>
          <a:lstStyle>
            <a:lvl1pPr algn="l">
              <a:defRPr sz="5898"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099729" y="4670246"/>
            <a:ext cx="7313295" cy="914400"/>
          </a:xfrm>
        </p:spPr>
        <p:txBody>
          <a:bodyPr anchor="t">
            <a:normAutofit/>
          </a:bodyPr>
          <a:lstStyle>
            <a:lvl1pPr marL="0" indent="0" algn="l">
              <a:buNone/>
              <a:defRPr sz="2199" cap="none" spc="0" baseline="0">
                <a:solidFill>
                  <a:schemeClr val="accent1">
                    <a:lumMod val="20000"/>
                    <a:lumOff val="80000"/>
                  </a:schemeClr>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200461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10927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6905" y="1298448"/>
            <a:ext cx="7313295" cy="3255264"/>
          </a:xfrm>
        </p:spPr>
        <p:txBody>
          <a:bodyPr anchor="b">
            <a:normAutofit/>
          </a:bodyPr>
          <a:lstStyle>
            <a:lvl1pPr>
              <a:defRPr sz="5898"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5188" y="4672584"/>
            <a:ext cx="7313295" cy="914400"/>
          </a:xfrm>
        </p:spPr>
        <p:txBody>
          <a:bodyPr anchor="t">
            <a:normAutofit/>
          </a:bodyPr>
          <a:lstStyle>
            <a:lvl1pPr marL="0" indent="0">
              <a:buNone/>
              <a:defRPr sz="2199" cap="none" spc="0" baseline="0">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203375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6905" y="868680"/>
            <a:ext cx="3473815" cy="512064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6084" y="868680"/>
            <a:ext cx="3473815" cy="512064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3B9B9059-F1D6-41D0-95CF-D21CAA096B3A}" type="datetimeFigureOut">
              <a:rPr lang="en-US" smtClean="0"/>
              <a:t>9/4/2018</a:t>
            </a:fld>
            <a:endParaRPr lang="en-US"/>
          </a:p>
        </p:txBody>
      </p:sp>
      <p:sp>
        <p:nvSpPr>
          <p:cNvPr id="9" name="Footer Placeholder 8"/>
          <p:cNvSpPr>
            <a:spLocks noGrp="1"/>
          </p:cNvSpPr>
          <p:nvPr>
            <p:ph type="ftr" sz="quarter" idx="11"/>
          </p:nvPr>
        </p:nvSpPr>
        <p:spPr/>
        <p:txBody>
          <a:bodyPr/>
          <a:lstStyle/>
          <a:p>
            <a:endParaRPr lang="id-ID"/>
          </a:p>
        </p:txBody>
      </p:sp>
      <p:sp>
        <p:nvSpPr>
          <p:cNvPr id="10" name="Slide Number Placeholder 9"/>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4161766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6905" y="1023586"/>
            <a:ext cx="3473815" cy="807720"/>
          </a:xfrm>
        </p:spPr>
        <p:txBody>
          <a:bodyPr anchor="b">
            <a:normAutofit/>
          </a:bodyPr>
          <a:lstStyle>
            <a:lvl1pPr marL="0" indent="0">
              <a:spcBef>
                <a:spcPts val="0"/>
              </a:spcBef>
              <a:buNone/>
              <a:defRPr sz="1999" b="1">
                <a:solidFill>
                  <a:schemeClr val="tx1">
                    <a:lumMod val="65000"/>
                    <a:lumOff val="3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3866905" y="1930936"/>
            <a:ext cx="3473815" cy="402336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6427" y="1023587"/>
            <a:ext cx="3473815" cy="813171"/>
          </a:xfrm>
        </p:spPr>
        <p:txBody>
          <a:bodyPr anchor="b">
            <a:normAutofit/>
          </a:bodyPr>
          <a:lstStyle>
            <a:lvl1pPr marL="0" indent="0">
              <a:spcBef>
                <a:spcPts val="0"/>
              </a:spcBef>
              <a:buNone/>
              <a:defRPr sz="1999" b="1">
                <a:solidFill>
                  <a:schemeClr val="tx1">
                    <a:lumMod val="65000"/>
                    <a:lumOff val="3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7816427" y="1930936"/>
            <a:ext cx="3473815" cy="402336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3B9B9059-F1D6-41D0-95CF-D21CAA096B3A}" type="datetimeFigureOut">
              <a:rPr lang="en-US" smtClean="0"/>
              <a:t>9/4/2018</a:t>
            </a:fld>
            <a:endParaRPr lang="en-US"/>
          </a:p>
        </p:txBody>
      </p:sp>
      <p:sp>
        <p:nvSpPr>
          <p:cNvPr id="11" name="Footer Placeholder 10"/>
          <p:cNvSpPr>
            <a:spLocks noGrp="1"/>
          </p:cNvSpPr>
          <p:nvPr>
            <p:ph type="ftr" sz="quarter" idx="11"/>
          </p:nvPr>
        </p:nvSpPr>
        <p:spPr/>
        <p:txBody>
          <a:bodyPr/>
          <a:lstStyle/>
          <a:p>
            <a:endParaRPr lang="id-ID"/>
          </a:p>
        </p:txBody>
      </p:sp>
      <p:sp>
        <p:nvSpPr>
          <p:cNvPr id="12" name="Slide Number Placeholder 11"/>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21550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3B9B9059-F1D6-41D0-95CF-D21CAA096B3A}" type="datetimeFigureOut">
              <a:rPr lang="en-US" smtClean="0"/>
              <a:t>9/4/2018</a:t>
            </a:fld>
            <a:endParaRPr lang="en-US"/>
          </a:p>
        </p:txBody>
      </p:sp>
      <p:sp>
        <p:nvSpPr>
          <p:cNvPr id="7" name="Footer Placeholder 6"/>
          <p:cNvSpPr>
            <a:spLocks noGrp="1"/>
          </p:cNvSpPr>
          <p:nvPr>
            <p:ph type="ftr" sz="quarter" idx="11"/>
          </p:nvPr>
        </p:nvSpPr>
        <p:spPr/>
        <p:txBody>
          <a:bodyPr/>
          <a:lstStyle/>
          <a:p>
            <a:endParaRPr lang="id-ID"/>
          </a:p>
        </p:txBody>
      </p:sp>
      <p:sp>
        <p:nvSpPr>
          <p:cNvPr id="8" name="Slide Number Placeholder 7"/>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02808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741042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5965" y="1143000"/>
            <a:ext cx="2833902" cy="2377440"/>
          </a:xfrm>
        </p:spPr>
        <p:txBody>
          <a:bodyPr anchor="b">
            <a:normAutofit/>
          </a:bodyPr>
          <a:lstStyle>
            <a:lvl1pPr>
              <a:defRPr sz="3199" b="0" baseline="0"/>
            </a:lvl1pPr>
          </a:lstStyle>
          <a:p>
            <a:r>
              <a:rPr lang="en-US"/>
              <a:t>Click to edit Master title style</a:t>
            </a:r>
            <a:endParaRPr lang="en-US" dirty="0"/>
          </a:p>
        </p:txBody>
      </p:sp>
      <p:sp>
        <p:nvSpPr>
          <p:cNvPr id="3" name="Content Placeholder 2"/>
          <p:cNvSpPr>
            <a:spLocks noGrp="1"/>
          </p:cNvSpPr>
          <p:nvPr>
            <p:ph idx="1"/>
          </p:nvPr>
        </p:nvSpPr>
        <p:spPr>
          <a:xfrm>
            <a:off x="3866905" y="868680"/>
            <a:ext cx="7313295" cy="512064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5965" y="3494176"/>
            <a:ext cx="2833902" cy="2321990"/>
          </a:xfrm>
        </p:spPr>
        <p:txBody>
          <a:bodyPr anchor="t">
            <a:normAutofit/>
          </a:bodyPr>
          <a:lstStyle>
            <a:lvl1pPr marL="0" indent="0">
              <a:lnSpc>
                <a:spcPct val="100000"/>
              </a:lnSpc>
              <a:buNone/>
              <a:defRPr sz="14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580364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5965" y="1143000"/>
            <a:ext cx="2833902" cy="2377440"/>
          </a:xfrm>
        </p:spPr>
        <p:txBody>
          <a:bodyPr anchor="b">
            <a:normAutofit/>
          </a:bodyPr>
          <a:lstStyle>
            <a:lvl1pPr>
              <a:defRPr sz="31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69714" y="767419"/>
            <a:ext cx="8113117" cy="5330952"/>
          </a:xfrm>
          <a:solidFill>
            <a:schemeClr val="bg1">
              <a:lumMod val="75000"/>
            </a:schemeClr>
          </a:solidFill>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255965" y="3493008"/>
            <a:ext cx="2833902" cy="2322576"/>
          </a:xfrm>
        </p:spPr>
        <p:txBody>
          <a:bodyPr anchor="t">
            <a:normAutofit/>
          </a:bodyPr>
          <a:lstStyle>
            <a:lvl1pPr marL="0" indent="0">
              <a:lnSpc>
                <a:spcPct val="100000"/>
              </a:lnSpc>
              <a:buNone/>
              <a:defRPr sz="14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9/4/2018</a:t>
            </a:fld>
            <a:endParaRPr lang="en-US" dirty="0"/>
          </a:p>
        </p:txBody>
      </p:sp>
      <p:sp>
        <p:nvSpPr>
          <p:cNvPr id="9" name="Footer Placeholder 8"/>
          <p:cNvSpPr>
            <a:spLocks noGrp="1"/>
          </p:cNvSpPr>
          <p:nvPr>
            <p:ph type="ftr" sz="quarter" idx="11"/>
          </p:nvPr>
        </p:nvSpPr>
        <p:spPr>
          <a:xfrm>
            <a:off x="3498190" y="6356351"/>
            <a:ext cx="5909978"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722753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99858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0901" y="990600"/>
            <a:ext cx="2818666"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6905" y="868680"/>
            <a:ext cx="7313295"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931457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224" y="4464028"/>
            <a:ext cx="9141619" cy="1641490"/>
          </a:xfrm>
        </p:spPr>
        <p:txBody>
          <a:bodyPr wrap="none" anchor="t">
            <a:normAutofit/>
          </a:bodyPr>
          <a:lstStyle>
            <a:lvl1pPr algn="r">
              <a:defRPr sz="9597"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223" y="3694376"/>
            <a:ext cx="9141619" cy="754025"/>
          </a:xfrm>
        </p:spPr>
        <p:txBody>
          <a:bodyPr anchor="b">
            <a:normAutofit/>
          </a:bodyPr>
          <a:lstStyle>
            <a:lvl1pPr marL="0" indent="0" algn="r">
              <a:buNone/>
              <a:defRPr sz="3199"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8469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31391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309" y="4464028"/>
            <a:ext cx="9141619" cy="1641490"/>
          </a:xfrm>
        </p:spPr>
        <p:txBody>
          <a:bodyPr wrap="none" anchor="t">
            <a:normAutofit/>
          </a:bodyPr>
          <a:lstStyle>
            <a:lvl1pPr algn="l">
              <a:defRPr sz="9597"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309" y="3693675"/>
            <a:ext cx="9141619" cy="754025"/>
          </a:xfrm>
        </p:spPr>
        <p:txBody>
          <a:bodyPr anchor="b">
            <a:normAutofit/>
          </a:bodyPr>
          <a:lstStyle>
            <a:lvl1pPr marL="0" indent="0" algn="l">
              <a:buNone/>
              <a:defRPr sz="3199"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256512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19709" y="1825625"/>
            <a:ext cx="5023907"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8194" y="1825625"/>
            <a:ext cx="5032649"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411777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569" y="365126"/>
            <a:ext cx="10512862"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19709" y="1681163"/>
            <a:ext cx="5023907" cy="823912"/>
          </a:xfrm>
        </p:spPr>
        <p:txBody>
          <a:bodyPr anchor="b"/>
          <a:lstStyle>
            <a:lvl1pPr marL="0" indent="0">
              <a:buNone/>
              <a:defRPr sz="2399"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119709" y="2505075"/>
            <a:ext cx="502390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8194" y="1681163"/>
            <a:ext cx="5034237" cy="823912"/>
          </a:xfrm>
        </p:spPr>
        <p:txBody>
          <a:bodyPr vert="horz" lIns="91440" tIns="45720" rIns="91440" bIns="45720" rtlCol="0" anchor="b">
            <a:normAutofit/>
          </a:bodyPr>
          <a:lstStyle>
            <a:lvl1pPr>
              <a:buNone/>
              <a:defRPr lang="en-US" sz="2399"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8194" y="2505075"/>
            <a:ext cx="50342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978327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81721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80174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70" y="457200"/>
            <a:ext cx="3931213" cy="1600200"/>
          </a:xfrm>
        </p:spPr>
        <p:txBody>
          <a:bodyPr anchor="b"/>
          <a:lstStyle>
            <a:lvl1pPr>
              <a:defRPr sz="3199"/>
            </a:lvl1pPr>
          </a:lstStyle>
          <a:p>
            <a:r>
              <a:rPr lang="en-US"/>
              <a:t>Click to edit Master title style</a:t>
            </a:r>
            <a:endParaRPr lang="en-US" dirty="0"/>
          </a:p>
        </p:txBody>
      </p:sp>
      <p:sp>
        <p:nvSpPr>
          <p:cNvPr id="3" name="Content Placeholder 2"/>
          <p:cNvSpPr>
            <a:spLocks noGrp="1"/>
          </p:cNvSpPr>
          <p:nvPr>
            <p:ph idx="1"/>
          </p:nvPr>
        </p:nvSpPr>
        <p:spPr>
          <a:xfrm>
            <a:off x="5181838" y="987426"/>
            <a:ext cx="6170593"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9709" y="2057400"/>
            <a:ext cx="3651074"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7656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70" y="457200"/>
            <a:ext cx="3931213" cy="1600200"/>
          </a:xfrm>
        </p:spPr>
        <p:txBody>
          <a:bodyPr anchor="b"/>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1838" y="987426"/>
            <a:ext cx="6170593" cy="4873625"/>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1119709" y="2057400"/>
            <a:ext cx="3651074"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37972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69" y="4367161"/>
            <a:ext cx="10512862" cy="819355"/>
          </a:xfrm>
        </p:spPr>
        <p:txBody>
          <a:bodyPr anchor="b"/>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569" y="987426"/>
            <a:ext cx="10512862" cy="3379735"/>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839569" y="5186516"/>
            <a:ext cx="10511274"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26501130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569" y="365125"/>
            <a:ext cx="10512862" cy="3534344"/>
          </a:xfrm>
        </p:spPr>
        <p:txBody>
          <a:bodyPr anchor="ctr"/>
          <a:lstStyle>
            <a:lvl1pPr>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839569" y="4489399"/>
            <a:ext cx="10511274" cy="1501826"/>
          </a:xfrm>
        </p:spPr>
        <p:txBody>
          <a:bodyPr anchor="ct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41115509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5836" y="365125"/>
            <a:ext cx="9300329" cy="2992904"/>
          </a:xfrm>
        </p:spPr>
        <p:txBody>
          <a:bodyPr anchor="ctr"/>
          <a:lstStyle>
            <a:lvl1pPr>
              <a:defRPr sz="4399"/>
            </a:lvl1pPr>
          </a:lstStyle>
          <a:p>
            <a:r>
              <a:rPr lang="en-US"/>
              <a:t>Click to edit Master title style</a:t>
            </a:r>
            <a:endParaRPr lang="en-US" dirty="0"/>
          </a:p>
        </p:txBody>
      </p:sp>
      <p:sp>
        <p:nvSpPr>
          <p:cNvPr id="12" name="Text Placeholder 3"/>
          <p:cNvSpPr>
            <a:spLocks noGrp="1"/>
          </p:cNvSpPr>
          <p:nvPr>
            <p:ph type="body" sz="half" idx="13"/>
          </p:nvPr>
        </p:nvSpPr>
        <p:spPr>
          <a:xfrm>
            <a:off x="1720196" y="3365557"/>
            <a:ext cx="8750020" cy="548968"/>
          </a:xfrm>
        </p:spPr>
        <p:txBody>
          <a:bodyPr anchor="t">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4" name="Text Placeholder 3"/>
          <p:cNvSpPr>
            <a:spLocks noGrp="1"/>
          </p:cNvSpPr>
          <p:nvPr>
            <p:ph type="body" sz="half" idx="2"/>
          </p:nvPr>
        </p:nvSpPr>
        <p:spPr>
          <a:xfrm>
            <a:off x="837982" y="4501729"/>
            <a:ext cx="10509686" cy="1489496"/>
          </a:xfrm>
        </p:spPr>
        <p:txBody>
          <a:bodyPr anchor="ctr">
            <a:normAutofit/>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
        <p:nvSpPr>
          <p:cNvPr id="9" name="TextBox 8"/>
          <p:cNvSpPr txBox="1"/>
          <p:nvPr/>
        </p:nvSpPr>
        <p:spPr>
          <a:xfrm>
            <a:off x="1110755" y="786824"/>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0" name="TextBox 9"/>
          <p:cNvSpPr txBox="1"/>
          <p:nvPr/>
        </p:nvSpPr>
        <p:spPr>
          <a:xfrm>
            <a:off x="10435094" y="274320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71890470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569" y="2326968"/>
            <a:ext cx="10512862" cy="2511835"/>
          </a:xfrm>
        </p:spPr>
        <p:txBody>
          <a:bodyPr anchor="b">
            <a:normAutofit/>
          </a:bodyPr>
          <a:lstStyle>
            <a:lvl1pPr>
              <a:defRPr sz="5398"/>
            </a:lvl1pPr>
          </a:lstStyle>
          <a:p>
            <a:r>
              <a:rPr lang="en-US"/>
              <a:t>Click to edit Master title style</a:t>
            </a:r>
            <a:endParaRPr lang="en-US" dirty="0"/>
          </a:p>
        </p:txBody>
      </p:sp>
      <p:sp>
        <p:nvSpPr>
          <p:cNvPr id="4" name="Text Placeholder 3"/>
          <p:cNvSpPr>
            <a:spLocks noGrp="1"/>
          </p:cNvSpPr>
          <p:nvPr>
            <p:ph type="body" sz="half" idx="2"/>
          </p:nvPr>
        </p:nvSpPr>
        <p:spPr>
          <a:xfrm>
            <a:off x="839569" y="4850581"/>
            <a:ext cx="10511274" cy="1140644"/>
          </a:xfrm>
        </p:spPr>
        <p:txBody>
          <a:bodyPr anchor="t"/>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23677154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7982" y="365126"/>
            <a:ext cx="105128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6934" y="1885950"/>
            <a:ext cx="2946099" cy="576262"/>
          </a:xfrm>
        </p:spPr>
        <p:txBody>
          <a:bodyPr anchor="b">
            <a:noAutofit/>
          </a:bodyPr>
          <a:lstStyle>
            <a:lvl1pPr marL="0" indent="0">
              <a:buNone/>
              <a:defRPr sz="2399"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8" name="Text Placeholder 3"/>
          <p:cNvSpPr>
            <a:spLocks noGrp="1"/>
          </p:cNvSpPr>
          <p:nvPr>
            <p:ph type="body" sz="half" idx="15"/>
          </p:nvPr>
        </p:nvSpPr>
        <p:spPr>
          <a:xfrm>
            <a:off x="1356445" y="2571750"/>
            <a:ext cx="2926588" cy="358933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9" name="Text Placeholder 4"/>
          <p:cNvSpPr>
            <a:spLocks noGrp="1"/>
          </p:cNvSpPr>
          <p:nvPr>
            <p:ph type="body" sz="quarter" idx="3"/>
          </p:nvPr>
        </p:nvSpPr>
        <p:spPr>
          <a:xfrm>
            <a:off x="4586800" y="1885950"/>
            <a:ext cx="2935476" cy="576262"/>
          </a:xfrm>
        </p:spPr>
        <p:txBody>
          <a:bodyPr vert="horz" lIns="91440" tIns="45720" rIns="91440" bIns="45720" rtlCol="0" anchor="b">
            <a:noAutofit/>
          </a:bodyPr>
          <a:lstStyle>
            <a:lvl1pPr>
              <a:buNone/>
              <a:defRPr lang="en-US" sz="2399"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6249" y="2571750"/>
            <a:ext cx="2946027" cy="358933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1" name="Text Placeholder 4"/>
          <p:cNvSpPr>
            <a:spLocks noGrp="1"/>
          </p:cNvSpPr>
          <p:nvPr>
            <p:ph type="body" sz="quarter" idx="13"/>
          </p:nvPr>
        </p:nvSpPr>
        <p:spPr>
          <a:xfrm>
            <a:off x="7826997" y="1885950"/>
            <a:ext cx="2931349" cy="576262"/>
          </a:xfrm>
        </p:spPr>
        <p:txBody>
          <a:bodyPr vert="horz" lIns="91440" tIns="45720" rIns="91440" bIns="45720" rtlCol="0" anchor="b">
            <a:noAutofit/>
          </a:bodyPr>
          <a:lstStyle>
            <a:lvl1pPr>
              <a:buNone/>
              <a:defRPr lang="en-US" sz="2399"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6997" y="2571750"/>
            <a:ext cx="2931349" cy="358933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B9B9059-F1D6-41D0-95CF-D21CAA096B3A}"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6288362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7982" y="365126"/>
            <a:ext cx="105128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1738" y="4297503"/>
            <a:ext cx="2939284" cy="576262"/>
          </a:xfrm>
        </p:spPr>
        <p:txBody>
          <a:bodyPr anchor="b">
            <a:noAutofit/>
          </a:bodyPr>
          <a:lstStyle>
            <a:lvl1pPr marL="0" indent="0">
              <a:buNone/>
              <a:defRPr sz="2399"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1738" y="2256354"/>
            <a:ext cx="2939284"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1738" y="4873766"/>
            <a:ext cx="2939284" cy="659189"/>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2" name="Text Placeholder 4"/>
          <p:cNvSpPr>
            <a:spLocks noGrp="1"/>
          </p:cNvSpPr>
          <p:nvPr>
            <p:ph type="body" sz="quarter" idx="3"/>
          </p:nvPr>
        </p:nvSpPr>
        <p:spPr>
          <a:xfrm>
            <a:off x="4567808" y="4297503"/>
            <a:ext cx="2929762" cy="576262"/>
          </a:xfrm>
        </p:spPr>
        <p:txBody>
          <a:bodyPr anchor="b">
            <a:noAutofit/>
          </a:bodyPr>
          <a:lstStyle>
            <a:lvl1pPr marL="0" indent="0">
              <a:buNone/>
              <a:defRPr sz="2399"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7807" y="2256354"/>
            <a:ext cx="292976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6454" y="4873765"/>
            <a:ext cx="2933642" cy="659189"/>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5" name="Text Placeholder 4"/>
          <p:cNvSpPr>
            <a:spLocks noGrp="1"/>
          </p:cNvSpPr>
          <p:nvPr>
            <p:ph type="body" sz="quarter" idx="13"/>
          </p:nvPr>
        </p:nvSpPr>
        <p:spPr>
          <a:xfrm>
            <a:off x="7802290" y="4297503"/>
            <a:ext cx="2931349" cy="576262"/>
          </a:xfrm>
        </p:spPr>
        <p:txBody>
          <a:bodyPr anchor="b">
            <a:noAutofit/>
          </a:bodyPr>
          <a:lstStyle>
            <a:lvl1pPr marL="0" indent="0">
              <a:buNone/>
              <a:defRPr sz="2399"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2289" y="2256354"/>
            <a:ext cx="2931349"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2165" y="4873763"/>
            <a:ext cx="2935232" cy="659189"/>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B9B9059-F1D6-41D0-95CF-D21CAA096B3A}"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41123114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386320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365125"/>
            <a:ext cx="262821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7982" y="365125"/>
            <a:ext cx="7732286"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660844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418" y="3085765"/>
            <a:ext cx="11259933"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040" y="1020431"/>
            <a:ext cx="10990686" cy="1475013"/>
          </a:xfrm>
          <a:effectLst/>
        </p:spPr>
        <p:txBody>
          <a:bodyPr anchor="b">
            <a:normAutofit/>
          </a:bodyPr>
          <a:lstStyle>
            <a:lvl1pPr>
              <a:defRPr sz="3599">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043" y="2495446"/>
            <a:ext cx="10990683" cy="590321"/>
          </a:xfrm>
        </p:spPr>
        <p:txBody>
          <a:bodyPr anchor="t">
            <a:normAutofit/>
          </a:bodyPr>
          <a:lstStyle>
            <a:lvl1pPr marL="0" indent="0" algn="l">
              <a:buNone/>
              <a:defRPr sz="1600" cap="all">
                <a:solidFill>
                  <a:schemeClr val="accent2"/>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3970" y="5956138"/>
            <a:ext cx="2844059" cy="365125"/>
          </a:xfrm>
        </p:spPr>
        <p:txBody>
          <a:bodyPr/>
          <a:lstStyle>
            <a:lvl1pPr>
              <a:defRPr>
                <a:solidFill>
                  <a:schemeClr val="accent1">
                    <a:lumMod val="75000"/>
                    <a:lumOff val="25000"/>
                  </a:schemeClr>
                </a:solidFill>
              </a:defRPr>
            </a:lvl1p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a:xfrm>
            <a:off x="581040" y="5951812"/>
            <a:ext cx="6915409"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5551" y="5956138"/>
            <a:ext cx="1016175" cy="365125"/>
          </a:xfrm>
        </p:spPr>
        <p:txBody>
          <a:bodyPr/>
          <a:lstStyle>
            <a:lvl1pPr>
              <a:defRPr>
                <a:solidFill>
                  <a:schemeClr val="accent1">
                    <a:lumMod val="75000"/>
                    <a:lumOff val="2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8833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171" y="614407"/>
            <a:ext cx="11306393"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1" y="702156"/>
            <a:ext cx="11026744"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041" y="2180497"/>
            <a:ext cx="11026743"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555550" y="5956138"/>
            <a:ext cx="1052234"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925032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700" y="5141975"/>
            <a:ext cx="1128792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2" y="3043911"/>
            <a:ext cx="11026743" cy="1497507"/>
          </a:xfrm>
        </p:spPr>
        <p:txBody>
          <a:bodyPr anchor="b">
            <a:normAutofit/>
          </a:bodyPr>
          <a:lstStyle>
            <a:lvl1pPr algn="l">
              <a:defRPr sz="3599"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041" y="4541417"/>
            <a:ext cx="11026743" cy="600556"/>
          </a:xfrm>
        </p:spPr>
        <p:txBody>
          <a:bodyPr anchor="t">
            <a:normAutofit/>
          </a:bodyPr>
          <a:lstStyle>
            <a:lvl1pPr marL="0" indent="0" algn="l">
              <a:buNone/>
              <a:defRPr sz="1799" cap="all">
                <a:solidFill>
                  <a:schemeClr val="accent2"/>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3440994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866" y="606555"/>
            <a:ext cx="11297093"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1" y="729658"/>
            <a:ext cx="11026744"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042" y="2228004"/>
            <a:ext cx="5420978"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6805" y="2228004"/>
            <a:ext cx="542098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225006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866" y="606555"/>
            <a:ext cx="11297093"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041" y="729658"/>
            <a:ext cx="11026744"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6989" y="2250893"/>
            <a:ext cx="5085750" cy="536005"/>
          </a:xfrm>
        </p:spPr>
        <p:txBody>
          <a:bodyPr anchor="b">
            <a:noAutofit/>
          </a:bodyPr>
          <a:lstStyle>
            <a:lvl1pPr marL="0" indent="0">
              <a:buNone/>
              <a:defRPr sz="2199" b="0">
                <a:solidFill>
                  <a:schemeClr val="accent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581042" y="2926053"/>
            <a:ext cx="5391696"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2037" y="2250893"/>
            <a:ext cx="5085748" cy="553373"/>
          </a:xfrm>
        </p:spPr>
        <p:txBody>
          <a:bodyPr anchor="b">
            <a:noAutofit/>
          </a:bodyPr>
          <a:lstStyle>
            <a:lvl1pPr marL="0" indent="0">
              <a:buNone/>
              <a:defRPr sz="2199" b="0">
                <a:solidFill>
                  <a:schemeClr val="accent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216090" y="2926053"/>
            <a:ext cx="5391696"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916731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568" y="606555"/>
            <a:ext cx="11297093"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744" y="729658"/>
            <a:ext cx="11026744"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37258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79805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700" y="5141973"/>
            <a:ext cx="11295258"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041" y="5262296"/>
            <a:ext cx="4908166" cy="689514"/>
          </a:xfrm>
        </p:spPr>
        <p:txBody>
          <a:bodyPr anchor="ctr"/>
          <a:lstStyle>
            <a:lvl1pPr algn="l">
              <a:defRPr sz="1999"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699" y="601200"/>
            <a:ext cx="11289899" cy="4204800"/>
          </a:xfrm>
        </p:spPr>
        <p:txBody>
          <a:bodyPr anchor="ctr">
            <a:normAutofit/>
          </a:bodyPr>
          <a:lstStyle>
            <a:lvl1pPr>
              <a:defRPr sz="1999">
                <a:solidFill>
                  <a:schemeClr val="tx2"/>
                </a:solidFill>
              </a:defRPr>
            </a:lvl1pPr>
            <a:lvl2pPr>
              <a:defRPr sz="1799">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39329" y="5262297"/>
            <a:ext cx="5868458" cy="689515"/>
          </a:xfrm>
        </p:spPr>
        <p:txBody>
          <a:bodyPr anchor="ctr">
            <a:normAutofit/>
          </a:bodyPr>
          <a:lstStyle>
            <a:lvl1pPr marL="0" indent="0" algn="r">
              <a:buNone/>
              <a:defRPr sz="1100">
                <a:solidFill>
                  <a:schemeClr val="bg1"/>
                </a:solidFill>
              </a:defRPr>
            </a:lvl1pPr>
            <a:lvl2pPr marL="457063" indent="0">
              <a:buNone/>
              <a:defRPr sz="11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49378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041" y="4693389"/>
            <a:ext cx="11026744" cy="566738"/>
          </a:xfrm>
        </p:spPr>
        <p:txBody>
          <a:bodyPr anchor="b">
            <a:normAutofit/>
          </a:bodyPr>
          <a:lstStyle>
            <a:lvl1pPr algn="l">
              <a:defRPr sz="2399"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701" y="599725"/>
            <a:ext cx="11287919" cy="3557252"/>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041" y="5260128"/>
            <a:ext cx="11026745" cy="598671"/>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5663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171" y="614407"/>
            <a:ext cx="11306393"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041" y="702156"/>
            <a:ext cx="11026744"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848135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6900" y="599725"/>
            <a:ext cx="2906060"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6899" y="675727"/>
            <a:ext cx="2003642"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722" y="675727"/>
            <a:ext cx="7894223"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1331" y="5956138"/>
            <a:ext cx="1327795" cy="365125"/>
          </a:xfrm>
        </p:spPr>
        <p:txBody>
          <a:bodyPr/>
          <a:lstStyle>
            <a:lvl1pPr>
              <a:defRPr>
                <a:solidFill>
                  <a:schemeClr val="accent1">
                    <a:lumMod val="75000"/>
                    <a:lumOff val="25000"/>
                  </a:schemeClr>
                </a:solidFill>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a:xfrm>
            <a:off x="774722" y="5951812"/>
            <a:ext cx="7894223" cy="365125"/>
          </a:xfrm>
        </p:spPr>
        <p:txBody>
          <a:bodyPr/>
          <a:lstStyle/>
          <a:p>
            <a:endParaRPr lang="id-ID"/>
          </a:p>
        </p:txBody>
      </p:sp>
      <p:sp>
        <p:nvSpPr>
          <p:cNvPr id="6" name="Slide Number Placeholder 5"/>
          <p:cNvSpPr>
            <a:spLocks noGrp="1"/>
          </p:cNvSpPr>
          <p:nvPr>
            <p:ph type="sldNum" sz="quarter" idx="12"/>
          </p:nvPr>
        </p:nvSpPr>
        <p:spPr>
          <a:xfrm>
            <a:off x="10443895" y="5956138"/>
            <a:ext cx="1163892" cy="365125"/>
          </a:xfrm>
        </p:spPr>
        <p:txBody>
          <a:bodyPr/>
          <a:lstStyle>
            <a:lvl1pPr>
              <a:defRPr>
                <a:solidFill>
                  <a:schemeClr val="accent1">
                    <a:lumMod val="75000"/>
                    <a:lumOff val="25000"/>
                  </a:schemeClr>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3517664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544" y="758952"/>
            <a:ext cx="9415867" cy="4041648"/>
          </a:xfrm>
        </p:spPr>
        <p:txBody>
          <a:bodyPr anchor="b">
            <a:normAutofit/>
          </a:bodyPr>
          <a:lstStyle>
            <a:lvl1pPr algn="l">
              <a:lnSpc>
                <a:spcPct val="85000"/>
              </a:lnSpc>
              <a:defRPr sz="7198"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544" y="4800600"/>
            <a:ext cx="9415867" cy="1691640"/>
          </a:xfrm>
        </p:spPr>
        <p:txBody>
          <a:bodyPr>
            <a:normAutofit/>
          </a:bodyPr>
          <a:lstStyle>
            <a:lvl1pPr marL="0" indent="0" algn="l">
              <a:buNone/>
              <a:defRPr sz="2199" spc="30" baseline="0">
                <a:solidFill>
                  <a:schemeClr val="tx1">
                    <a:lumMod val="75000"/>
                  </a:schemeClr>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7" name="Rectangle 6"/>
          <p:cNvSpPr/>
          <p:nvPr/>
        </p:nvSpPr>
        <p:spPr>
          <a:xfrm>
            <a:off x="0" y="0"/>
            <a:ext cx="457081"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824245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
        <p:nvSpPr>
          <p:cNvPr id="8" name="Rectangle 7"/>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28425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544" y="758952"/>
            <a:ext cx="9415867" cy="4041648"/>
          </a:xfrm>
        </p:spPr>
        <p:txBody>
          <a:bodyPr anchor="b">
            <a:normAutofit/>
          </a:bodyPr>
          <a:lstStyle>
            <a:lvl1pPr>
              <a:lnSpc>
                <a:spcPct val="85000"/>
              </a:lnSpc>
              <a:defRPr sz="7198" b="1"/>
            </a:lvl1pPr>
          </a:lstStyle>
          <a:p>
            <a:r>
              <a:rPr lang="en-US"/>
              <a:t>Click to edit Master title style</a:t>
            </a:r>
            <a:endParaRPr lang="en-US" dirty="0"/>
          </a:p>
        </p:txBody>
      </p:sp>
      <p:sp>
        <p:nvSpPr>
          <p:cNvPr id="3" name="Text Placeholder 2"/>
          <p:cNvSpPr>
            <a:spLocks noGrp="1"/>
          </p:cNvSpPr>
          <p:nvPr>
            <p:ph type="body" idx="1"/>
          </p:nvPr>
        </p:nvSpPr>
        <p:spPr>
          <a:xfrm>
            <a:off x="1261544" y="4800600"/>
            <a:ext cx="9415867" cy="1691640"/>
          </a:xfrm>
        </p:spPr>
        <p:txBody>
          <a:bodyPr anchor="t">
            <a:normAutofit/>
          </a:bodyPr>
          <a:lstStyle>
            <a:lvl1pPr marL="0" indent="0">
              <a:buNone/>
              <a:defRPr sz="2199" spc="30" baseline="0">
                <a:solidFill>
                  <a:schemeClr val="tx1">
                    <a:lumMod val="50000"/>
                    <a:lumOff val="50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
        <p:nvSpPr>
          <p:cNvPr id="8" name="Rectangle 7"/>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17506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543" y="1828801"/>
            <a:ext cx="4479393" cy="4351337"/>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4885" y="1828801"/>
            <a:ext cx="4479393" cy="4351337"/>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
        <p:nvSpPr>
          <p:cNvPr id="8" name="Rectangle 7"/>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70448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543" y="1713655"/>
            <a:ext cx="4479393" cy="731520"/>
          </a:xfrm>
        </p:spPr>
        <p:txBody>
          <a:bodyPr anchor="b">
            <a:normAutofit/>
          </a:bodyPr>
          <a:lstStyle>
            <a:lvl1pPr marL="0" indent="0">
              <a:spcBef>
                <a:spcPts val="0"/>
              </a:spcBef>
              <a:buNone/>
              <a:defRPr sz="1999" b="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261543" y="2507550"/>
            <a:ext cx="4479393" cy="366465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4885" y="1713655"/>
            <a:ext cx="4479393" cy="731520"/>
          </a:xfrm>
        </p:spPr>
        <p:txBody>
          <a:bodyPr anchor="b">
            <a:normAutofit/>
          </a:bodyPr>
          <a:lstStyle>
            <a:lvl1pPr marL="0" indent="0">
              <a:lnSpc>
                <a:spcPct val="95000"/>
              </a:lnSpc>
              <a:spcBef>
                <a:spcPts val="0"/>
              </a:spcBef>
              <a:buNone/>
              <a:defRPr lang="en-US" sz="1999" b="0" kern="1200" dirty="0">
                <a:solidFill>
                  <a:schemeClr val="tx2"/>
                </a:solidFill>
                <a:latin typeface="+mn-lt"/>
                <a:ea typeface="+mn-ea"/>
                <a:cs typeface="+mn-cs"/>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marL="0" lvl="0" indent="0" algn="l" defTabSz="914126" rtl="0" eaLnBrk="1" latinLnBrk="0" hangingPunct="1">
              <a:lnSpc>
                <a:spcPct val="90000"/>
              </a:lnSpc>
              <a:spcBef>
                <a:spcPts val="1999"/>
              </a:spcBef>
              <a:buFontTx/>
              <a:buNone/>
            </a:pPr>
            <a:r>
              <a:rPr lang="en-US"/>
              <a:t>Edit Master text styles</a:t>
            </a:r>
          </a:p>
        </p:txBody>
      </p:sp>
      <p:sp>
        <p:nvSpPr>
          <p:cNvPr id="6" name="Content Placeholder 5"/>
          <p:cNvSpPr>
            <a:spLocks noGrp="1"/>
          </p:cNvSpPr>
          <p:nvPr>
            <p:ph sz="quarter" idx="4"/>
          </p:nvPr>
        </p:nvSpPr>
        <p:spPr>
          <a:xfrm>
            <a:off x="6124885" y="2507550"/>
            <a:ext cx="4479393" cy="366465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
        <p:nvSpPr>
          <p:cNvPr id="11" name="Rectangle 10"/>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96928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
        <p:nvSpPr>
          <p:cNvPr id="7" name="Rectangle 6"/>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4613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
        <p:nvSpPr>
          <p:cNvPr id="5" name="Rectangle 4"/>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68764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029" y="457201"/>
            <a:ext cx="3199567" cy="1600197"/>
          </a:xfrm>
        </p:spPr>
        <p:txBody>
          <a:bodyPr anchor="b">
            <a:normAutofit/>
          </a:bodyPr>
          <a:lstStyle>
            <a:lvl1pPr>
              <a:defRPr sz="2799" b="1" baseline="0"/>
            </a:lvl1pPr>
          </a:lstStyle>
          <a:p>
            <a:r>
              <a:rPr lang="en-US"/>
              <a:t>Click to edit Master title style</a:t>
            </a:r>
            <a:endParaRPr lang="en-US" dirty="0"/>
          </a:p>
        </p:txBody>
      </p:sp>
      <p:sp>
        <p:nvSpPr>
          <p:cNvPr id="3" name="Content Placeholder 2"/>
          <p:cNvSpPr>
            <a:spLocks noGrp="1"/>
          </p:cNvSpPr>
          <p:nvPr>
            <p:ph idx="1"/>
          </p:nvPr>
        </p:nvSpPr>
        <p:spPr>
          <a:xfrm>
            <a:off x="4503094" y="685800"/>
            <a:ext cx="6077483" cy="5486400"/>
          </a:xfrm>
        </p:spPr>
        <p:txBody>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029" y="2099735"/>
            <a:ext cx="3199567" cy="3810001"/>
          </a:xfrm>
        </p:spPr>
        <p:txBody>
          <a:bodyPr>
            <a:normAutofit/>
          </a:bodyPr>
          <a:lstStyle>
            <a:lvl1pPr marL="0" indent="0">
              <a:lnSpc>
                <a:spcPct val="114000"/>
              </a:lnSpc>
              <a:spcBef>
                <a:spcPts val="800"/>
              </a:spcBef>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24980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89899"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162" y="5257800"/>
            <a:ext cx="9979600" cy="914400"/>
          </a:xfrm>
        </p:spPr>
        <p:txBody>
          <a:bodyPr anchor="b">
            <a:normAutofit/>
          </a:bodyPr>
          <a:lstStyle>
            <a:lvl1pPr>
              <a:defRPr sz="2799" b="1">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1289899" cy="5128923"/>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14162" y="6108590"/>
            <a:ext cx="99796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9168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
        <p:nvSpPr>
          <p:cNvPr id="7" name="Rectangle 6"/>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02498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6448" y="381000"/>
            <a:ext cx="2475855"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1801" y="381000"/>
            <a:ext cx="7732286"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
        <p:nvSpPr>
          <p:cNvPr id="7" name="Rectangle 6"/>
          <p:cNvSpPr/>
          <p:nvPr/>
        </p:nvSpPr>
        <p:spPr>
          <a:xfrm>
            <a:off x="0" y="0"/>
            <a:ext cx="457081"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73944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88825"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529" y="1267730"/>
            <a:ext cx="9573768"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424" y="1411615"/>
            <a:ext cx="9293979" cy="4034770"/>
          </a:xfrm>
          <a:prstGeom prst="rect">
            <a:avLst/>
          </a:prstGeom>
          <a:solidFill>
            <a:schemeClr val="bg2"/>
          </a:solidFill>
          <a:ln w="9525" cap="sq" cmpd="sng" algn="ctr">
            <a:noFill/>
            <a:prstDash val="solid"/>
            <a:miter lim="800000"/>
          </a:ln>
          <a:effectLst/>
        </p:spPr>
      </p:sp>
      <p:sp>
        <p:nvSpPr>
          <p:cNvPr id="15" name="Rectangle 14"/>
          <p:cNvSpPr/>
          <p:nvPr/>
        </p:nvSpPr>
        <p:spPr>
          <a:xfrm>
            <a:off x="5134543" y="1267730"/>
            <a:ext cx="19197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48813" y="1267731"/>
            <a:ext cx="1691199"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301" y="2091263"/>
            <a:ext cx="9066224" cy="2590800"/>
          </a:xfrm>
        </p:spPr>
        <p:txBody>
          <a:bodyPr tIns="45720" bIns="45720" anchor="ctr">
            <a:noAutofit/>
          </a:bodyPr>
          <a:lstStyle>
            <a:lvl1pPr algn="ctr">
              <a:lnSpc>
                <a:spcPct val="83000"/>
              </a:lnSpc>
              <a:defRPr lang="en-US" sz="7198"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1693" y="4682063"/>
            <a:ext cx="9068486" cy="457201"/>
          </a:xfrm>
        </p:spPr>
        <p:txBody>
          <a:bodyPr>
            <a:normAutofit/>
          </a:bodyPr>
          <a:lstStyle>
            <a:lvl1pPr marL="0" indent="0" algn="ctr">
              <a:spcBef>
                <a:spcPts val="0"/>
              </a:spcBef>
              <a:buNone/>
              <a:defRPr sz="1600" spc="80" baseline="0">
                <a:solidFill>
                  <a:schemeClr val="tx2"/>
                </a:solidFill>
              </a:defRPr>
            </a:lvl1pPr>
            <a:lvl2pPr marL="457063" indent="0" algn="ctr">
              <a:buNone/>
              <a:defRPr sz="1600"/>
            </a:lvl2pPr>
            <a:lvl3pPr marL="914126" indent="0" algn="ctr">
              <a:buNone/>
              <a:defRPr sz="1600"/>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7375" y="1341256"/>
            <a:ext cx="1554075" cy="527213"/>
          </a:xfrm>
        </p:spPr>
        <p:txBody>
          <a:bodyPr/>
          <a:lstStyle>
            <a:lvl1pPr algn="ctr">
              <a:defRPr sz="1300" spc="0" baseline="0">
                <a:solidFill>
                  <a:srgbClr val="FFFFFF"/>
                </a:solidFill>
                <a:latin typeface="+mn-lt"/>
              </a:defRPr>
            </a:lvl1pPr>
          </a:lstStyle>
          <a:p>
            <a:fld id="{5586B75A-687E-405C-8A0B-8D00578BA2C3}" type="datetimeFigureOut">
              <a:rPr lang="en-US" smtClean="0"/>
              <a:pPr/>
              <a:t>9/4/2018</a:t>
            </a:fld>
            <a:endParaRPr lang="en-US" dirty="0"/>
          </a:p>
        </p:txBody>
      </p:sp>
      <p:sp>
        <p:nvSpPr>
          <p:cNvPr id="21" name="Footer Placeholder 20"/>
          <p:cNvSpPr>
            <a:spLocks noGrp="1"/>
          </p:cNvSpPr>
          <p:nvPr>
            <p:ph type="ftr" sz="quarter" idx="11"/>
          </p:nvPr>
        </p:nvSpPr>
        <p:spPr>
          <a:xfrm>
            <a:off x="1453517" y="5212080"/>
            <a:ext cx="5903962"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4678" y="5212080"/>
            <a:ext cx="2111331" cy="228600"/>
          </a:xfrm>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9518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799"/>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503968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88825"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529" y="1267730"/>
            <a:ext cx="9573768"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424" y="1411615"/>
            <a:ext cx="9293979" cy="4034770"/>
          </a:xfrm>
          <a:prstGeom prst="rect">
            <a:avLst/>
          </a:prstGeom>
          <a:solidFill>
            <a:schemeClr val="bg2"/>
          </a:solidFill>
          <a:ln w="9525" cap="sq" cmpd="sng" algn="ctr">
            <a:noFill/>
            <a:prstDash val="solid"/>
            <a:miter lim="800000"/>
          </a:ln>
          <a:effectLst/>
        </p:spPr>
      </p:sp>
      <p:sp>
        <p:nvSpPr>
          <p:cNvPr id="30" name="Rectangle 29"/>
          <p:cNvSpPr/>
          <p:nvPr/>
        </p:nvSpPr>
        <p:spPr>
          <a:xfrm>
            <a:off x="5134543" y="1267730"/>
            <a:ext cx="19197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48813" y="1267731"/>
            <a:ext cx="1691199"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216" y="2094309"/>
            <a:ext cx="9068486" cy="2587752"/>
          </a:xfrm>
        </p:spPr>
        <p:txBody>
          <a:bodyPr anchor="ctr">
            <a:noAutofit/>
          </a:bodyPr>
          <a:lstStyle>
            <a:lvl1pPr algn="ctr">
              <a:lnSpc>
                <a:spcPct val="83000"/>
              </a:lnSpc>
              <a:defRPr lang="en-US" sz="7198"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217" y="4682062"/>
            <a:ext cx="9068486" cy="457200"/>
          </a:xfrm>
        </p:spPr>
        <p:txBody>
          <a:bodyPr anchor="t">
            <a:normAutofit/>
          </a:bodyPr>
          <a:lstStyle>
            <a:lvl1pPr marL="0" indent="0" algn="ctr">
              <a:buNone/>
              <a:tabLst>
                <a:tab pos="2632873" algn="l"/>
              </a:tabLst>
              <a:defRPr sz="1600">
                <a:solidFill>
                  <a:schemeClr val="tx2"/>
                </a:solidFill>
                <a:effectLst/>
              </a:defRPr>
            </a:lvl1pPr>
            <a:lvl2pPr marL="457063" indent="0">
              <a:buNone/>
              <a:defRPr sz="1600">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0422" y="1344502"/>
            <a:ext cx="1554075" cy="530352"/>
          </a:xfrm>
        </p:spPr>
        <p:txBody>
          <a:bodyPr/>
          <a:lstStyle>
            <a:lvl1pPr algn="ctr">
              <a:defRPr lang="en-US" sz="1300" kern="1200" spc="0" baseline="0">
                <a:solidFill>
                  <a:srgbClr val="FFFFFF"/>
                </a:solidFill>
                <a:latin typeface="+mn-lt"/>
                <a:ea typeface="+mn-ea"/>
                <a:cs typeface="+mn-cs"/>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a:xfrm>
            <a:off x="1453517" y="5212080"/>
            <a:ext cx="5905486" cy="228600"/>
          </a:xfrm>
        </p:spPr>
        <p:txBody>
          <a:bodyPr/>
          <a:lstStyle>
            <a:lvl1pPr algn="l">
              <a:defRPr>
                <a:solidFill>
                  <a:schemeClr val="tx2"/>
                </a:solidFill>
              </a:defRPr>
            </a:lvl1pPr>
          </a:lstStyle>
          <a:p>
            <a:endParaRPr lang="id-ID"/>
          </a:p>
        </p:txBody>
      </p:sp>
      <p:sp>
        <p:nvSpPr>
          <p:cNvPr id="6" name="Slide Number Placeholder 5"/>
          <p:cNvSpPr>
            <a:spLocks noGrp="1"/>
          </p:cNvSpPr>
          <p:nvPr>
            <p:ph type="sldNum" sz="quarter" idx="12"/>
          </p:nvPr>
        </p:nvSpPr>
        <p:spPr>
          <a:xfrm>
            <a:off x="8602263" y="5212080"/>
            <a:ext cx="2111714" cy="228600"/>
          </a:xfrm>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186127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522" y="2103120"/>
            <a:ext cx="4753642" cy="374904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8661" y="2103120"/>
            <a:ext cx="4753642" cy="374904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id-ID"/>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3366196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569" y="2074334"/>
            <a:ext cx="4753642" cy="640080"/>
          </a:xfrm>
        </p:spPr>
        <p:txBody>
          <a:bodyPr anchor="ctr">
            <a:normAutofit/>
          </a:bodyPr>
          <a:lstStyle>
            <a:lvl1pPr marL="0" indent="0" algn="ctr">
              <a:spcBef>
                <a:spcPts val="0"/>
              </a:spcBef>
              <a:buNone/>
              <a:defRPr sz="1799" b="0">
                <a:solidFill>
                  <a:schemeClr val="tx2"/>
                </a:solidFill>
                <a:latin typeface="+mn-lt"/>
              </a:defRPr>
            </a:lvl1pPr>
            <a:lvl2pPr marL="457063" indent="0">
              <a:buNone/>
              <a:defRPr sz="17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069569" y="2755898"/>
            <a:ext cx="4753642" cy="320040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1708" y="2074334"/>
            <a:ext cx="4753642" cy="640080"/>
          </a:xfrm>
        </p:spPr>
        <p:txBody>
          <a:bodyPr anchor="ctr">
            <a:normAutofit/>
          </a:bodyPr>
          <a:lstStyle>
            <a:lvl1pPr marL="0" indent="0" algn="ctr">
              <a:spcBef>
                <a:spcPts val="0"/>
              </a:spcBef>
              <a:buNone/>
              <a:defRPr sz="1799" b="0">
                <a:solidFill>
                  <a:schemeClr val="tx2"/>
                </a:solidFill>
              </a:defRPr>
            </a:lvl1pPr>
            <a:lvl2pPr marL="457063" indent="0">
              <a:buNone/>
              <a:defRPr sz="17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371708" y="2756581"/>
            <a:ext cx="4753642" cy="3200400"/>
          </a:xfrm>
        </p:spPr>
        <p:txBody>
          <a:bodyPr/>
          <a:lstStyle>
            <a:lvl1pPr>
              <a:defRPr sz="17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id-ID"/>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190228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id-ID"/>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1221419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68519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32" y="237744"/>
            <a:ext cx="8630833"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759" y="374904"/>
            <a:ext cx="8350869" cy="6108192"/>
          </a:xfrm>
          <a:prstGeom prst="rect">
            <a:avLst/>
          </a:prstGeom>
          <a:solidFill>
            <a:schemeClr val="bg2"/>
          </a:solidFill>
          <a:ln w="6350" cap="sq" cmpd="sng" algn="ctr">
            <a:noFill/>
            <a:prstDash val="solid"/>
            <a:miter lim="800000"/>
          </a:ln>
          <a:effectLst/>
        </p:spPr>
      </p:sp>
      <p:sp>
        <p:nvSpPr>
          <p:cNvPr id="15" name="Rectangle 14"/>
          <p:cNvSpPr/>
          <p:nvPr/>
        </p:nvSpPr>
        <p:spPr>
          <a:xfrm>
            <a:off x="9018037" y="237744"/>
            <a:ext cx="2925318"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3979" y="607392"/>
            <a:ext cx="2430147" cy="1645920"/>
          </a:xfrm>
        </p:spPr>
        <p:txBody>
          <a:bodyPr anchor="b">
            <a:normAutofit/>
          </a:bodyPr>
          <a:lstStyle>
            <a:lvl1pPr algn="l" defTabSz="914126" rtl="0" eaLnBrk="1" latinLnBrk="0" hangingPunct="1">
              <a:lnSpc>
                <a:spcPct val="90000"/>
              </a:lnSpc>
              <a:spcBef>
                <a:spcPct val="0"/>
              </a:spcBef>
              <a:buNone/>
              <a:defRPr lang="en-US" sz="2799"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369" y="704850"/>
            <a:ext cx="7560881" cy="5143500"/>
          </a:xfrm>
        </p:spPr>
        <p:txBody>
          <a:bodyPr/>
          <a:lstStyle>
            <a:lvl1pPr>
              <a:defRPr sz="1899"/>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3979" y="2286000"/>
            <a:ext cx="2430147" cy="3505200"/>
          </a:xfrm>
        </p:spPr>
        <p:txBody>
          <a:bodyPr>
            <a:normAutofit/>
          </a:bodyPr>
          <a:lstStyle>
            <a:lvl1pPr marL="0" indent="0">
              <a:lnSpc>
                <a:spcPct val="110000"/>
              </a:lnSpc>
              <a:spcBef>
                <a:spcPts val="800"/>
              </a:spcBef>
              <a:buNone/>
              <a:defRPr sz="1400">
                <a:solidFill>
                  <a:schemeClr val="bg1"/>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a:xfrm>
            <a:off x="3438262" y="6214535"/>
            <a:ext cx="518329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smtClean="0"/>
              <a:pPr/>
              <a:t>‹#›</a:t>
            </a:fld>
            <a:endParaRPr lang="en-US" dirty="0"/>
          </a:p>
        </p:txBody>
      </p:sp>
      <p:sp>
        <p:nvSpPr>
          <p:cNvPr id="11" name="Rectangle 10"/>
          <p:cNvSpPr/>
          <p:nvPr/>
        </p:nvSpPr>
        <p:spPr>
          <a:xfrm>
            <a:off x="9155161" y="374904"/>
            <a:ext cx="2651069"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431421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18037" y="237744"/>
            <a:ext cx="2925318"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5161" y="374904"/>
            <a:ext cx="2651069"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3979" y="603504"/>
            <a:ext cx="2431671" cy="1645920"/>
          </a:xfrm>
        </p:spPr>
        <p:txBody>
          <a:bodyPr anchor="b">
            <a:noAutofit/>
          </a:bodyPr>
          <a:lstStyle>
            <a:lvl1pPr algn="l">
              <a:defRPr sz="2799"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40" y="237744"/>
            <a:ext cx="8598836" cy="6382512"/>
          </a:xfrm>
          <a:solidFill>
            <a:srgbClr val="808080"/>
          </a:solidFill>
          <a:ln>
            <a:noFill/>
          </a:ln>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9293979" y="2286000"/>
            <a:ext cx="2431671" cy="3502152"/>
          </a:xfrm>
        </p:spPr>
        <p:txBody>
          <a:bodyPr>
            <a:normAutofit/>
          </a:bodyPr>
          <a:lstStyle>
            <a:lvl1pPr marL="0" indent="0" algn="l">
              <a:lnSpc>
                <a:spcPct val="110000"/>
              </a:lnSpc>
              <a:spcBef>
                <a:spcPts val="800"/>
              </a:spcBef>
              <a:buNone/>
              <a:defRPr sz="1400">
                <a:solidFill>
                  <a:schemeClr val="tx1"/>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lvl1pPr marL="0" algn="r" defTabSz="914126"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90282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43287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9258" y="762000"/>
            <a:ext cx="2361585"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7982" y="762000"/>
            <a:ext cx="8075097"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id-ID"/>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E5FD5434-F838-4DD4-A17B-1CB1A1850DF4}" type="slidenum">
              <a:rPr lang="id-ID" smtClean="0"/>
              <a:t>‹#›</a:t>
            </a:fld>
            <a:endParaRPr lang="id-ID"/>
          </a:p>
        </p:txBody>
      </p:sp>
    </p:spTree>
    <p:extLst>
      <p:ext uri="{BB962C8B-B14F-4D97-AF65-F5344CB8AC3E}">
        <p14:creationId xmlns:p14="http://schemas.microsoft.com/office/powerpoint/2010/main" val="673213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ctrTitle"/>
          </p:nvPr>
        </p:nvSpPr>
        <p:spPr>
          <a:xfrm>
            <a:off x="1371243" y="1803405"/>
            <a:ext cx="9446339" cy="1825096"/>
          </a:xfrm>
        </p:spPr>
        <p:txBody>
          <a:bodyPr anchor="b">
            <a:normAutofit/>
          </a:bodyPr>
          <a:lstStyle>
            <a:lvl1pPr algn="l">
              <a:defRPr sz="5998"/>
            </a:lvl1pPr>
          </a:lstStyle>
          <a:p>
            <a:r>
              <a:rPr lang="en-US"/>
              <a:t>Click to edit Master title style</a:t>
            </a:r>
            <a:endParaRPr lang="en-US" dirty="0"/>
          </a:p>
        </p:txBody>
      </p:sp>
      <p:sp>
        <p:nvSpPr>
          <p:cNvPr id="3" name="Subtitle 2"/>
          <p:cNvSpPr>
            <a:spLocks noGrp="1"/>
          </p:cNvSpPr>
          <p:nvPr>
            <p:ph type="subTitle" idx="1"/>
          </p:nvPr>
        </p:nvSpPr>
        <p:spPr>
          <a:xfrm>
            <a:off x="1371243" y="3632201"/>
            <a:ext cx="9446339" cy="685800"/>
          </a:xfrm>
        </p:spPr>
        <p:txBody>
          <a:bodyPr>
            <a:normAutofit/>
          </a:bodyPr>
          <a:lstStyle>
            <a:lvl1pPr marL="0" indent="0" algn="l">
              <a:buNone/>
              <a:defRPr sz="19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7501" y="4314328"/>
            <a:ext cx="2910082" cy="374642"/>
          </a:xfrm>
        </p:spPr>
        <p:txBody>
          <a:body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a:xfrm>
            <a:off x="1371243" y="4323846"/>
            <a:ext cx="6399133" cy="365125"/>
          </a:xfrm>
        </p:spPr>
        <p:txBody>
          <a:bodyPr/>
          <a:lstStyle/>
          <a:p>
            <a:endParaRPr lang="en-US" dirty="0"/>
          </a:p>
        </p:txBody>
      </p:sp>
      <p:sp>
        <p:nvSpPr>
          <p:cNvPr id="6" name="Slide Number Placeholder 5"/>
          <p:cNvSpPr>
            <a:spLocks noGrp="1"/>
          </p:cNvSpPr>
          <p:nvPr>
            <p:ph type="sldNum" sz="quarter" idx="12"/>
          </p:nvPr>
        </p:nvSpPr>
        <p:spPr>
          <a:xfrm>
            <a:off x="8075096" y="1430867"/>
            <a:ext cx="2742486"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12113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968274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685622" y="753534"/>
            <a:ext cx="10817581" cy="2801935"/>
          </a:xfrm>
        </p:spPr>
        <p:txBody>
          <a:bodyPr anchor="b">
            <a:normAutofit/>
          </a:bodyPr>
          <a:lstStyle>
            <a:lvl1pPr algn="r">
              <a:defRPr sz="3999"/>
            </a:lvl1pPr>
          </a:lstStyle>
          <a:p>
            <a:r>
              <a:rPr lang="en-US"/>
              <a:t>Click to edit Master title style</a:t>
            </a:r>
            <a:endParaRPr lang="en-US" dirty="0"/>
          </a:p>
        </p:txBody>
      </p:sp>
      <p:sp>
        <p:nvSpPr>
          <p:cNvPr id="3" name="Text Placeholder 2"/>
          <p:cNvSpPr>
            <a:spLocks noGrp="1"/>
          </p:cNvSpPr>
          <p:nvPr>
            <p:ph type="body" idx="1"/>
          </p:nvPr>
        </p:nvSpPr>
        <p:spPr>
          <a:xfrm>
            <a:off x="1024200" y="3641726"/>
            <a:ext cx="10487468" cy="955675"/>
          </a:xfrm>
        </p:spPr>
        <p:txBody>
          <a:bodyPr>
            <a:normAutofit/>
          </a:bodyPr>
          <a:lstStyle>
            <a:lvl1pPr marL="0" indent="0" algn="r">
              <a:buNone/>
              <a:defRPr sz="21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2417" y="381001"/>
            <a:ext cx="2910082" cy="365125"/>
          </a:xfrm>
        </p:spPr>
        <p:txBody>
          <a:bodyPr/>
          <a:lstStyle>
            <a:lvl1pPr algn="r">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a:xfrm>
            <a:off x="685622" y="381002"/>
            <a:ext cx="6989671" cy="364065"/>
          </a:xfrm>
        </p:spPr>
        <p:txBody>
          <a:bodyPr/>
          <a:lstStyle/>
          <a:p>
            <a:endParaRPr lang="id-ID"/>
          </a:p>
        </p:txBody>
      </p:sp>
      <p:sp>
        <p:nvSpPr>
          <p:cNvPr id="6" name="Slide Number Placeholder 5"/>
          <p:cNvSpPr>
            <a:spLocks noGrp="1"/>
          </p:cNvSpPr>
          <p:nvPr>
            <p:ph type="sldNum" sz="quarter" idx="12"/>
          </p:nvPr>
        </p:nvSpPr>
        <p:spPr>
          <a:xfrm>
            <a:off x="10859623" y="381001"/>
            <a:ext cx="643580"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4271538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621" y="2194560"/>
            <a:ext cx="5332611"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0593" y="2194560"/>
            <a:ext cx="5332611"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415241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4846" y="762000"/>
            <a:ext cx="8608358"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171" y="2183802"/>
            <a:ext cx="5078668" cy="823912"/>
          </a:xfrm>
        </p:spPr>
        <p:txBody>
          <a:bodyPr anchor="b">
            <a:norm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685622" y="3132667"/>
            <a:ext cx="5310392"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9133" y="2183802"/>
            <a:ext cx="5104070" cy="823912"/>
          </a:xfrm>
        </p:spPr>
        <p:txBody>
          <a:bodyPr anchor="b">
            <a:normAutofit/>
          </a:bodyPr>
          <a:lstStyle>
            <a:lvl1pPr marL="0" indent="0">
              <a:buNone/>
              <a:defRPr sz="27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170593" y="3132667"/>
            <a:ext cx="5332611"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556856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858321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98077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2" y="1524000"/>
            <a:ext cx="4113728" cy="1600200"/>
          </a:xfrm>
        </p:spPr>
        <p:txBody>
          <a:bodyPr anchor="b"/>
          <a:lstStyle>
            <a:lvl1pPr algn="l">
              <a:defRPr sz="3199"/>
            </a:lvl1pPr>
          </a:lstStyle>
          <a:p>
            <a:r>
              <a:rPr lang="en-US"/>
              <a:t>Click to edit Master title style</a:t>
            </a:r>
            <a:endParaRPr lang="en-US" dirty="0"/>
          </a:p>
        </p:txBody>
      </p:sp>
      <p:sp>
        <p:nvSpPr>
          <p:cNvPr id="3" name="Content Placeholder 2"/>
          <p:cNvSpPr>
            <a:spLocks noGrp="1"/>
          </p:cNvSpPr>
          <p:nvPr>
            <p:ph idx="1"/>
          </p:nvPr>
        </p:nvSpPr>
        <p:spPr>
          <a:xfrm>
            <a:off x="4994281" y="746760"/>
            <a:ext cx="6508923"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622" y="3124200"/>
            <a:ext cx="4113728" cy="3094485"/>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639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1" y="1524000"/>
            <a:ext cx="6871450" cy="1600200"/>
          </a:xfrm>
        </p:spPr>
        <p:txBody>
          <a:bodyPr anchor="b"/>
          <a:lstStyle>
            <a:lvl1pPr algn="l">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7859191" y="751242"/>
            <a:ext cx="3644013" cy="5467443"/>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685621" y="3124200"/>
            <a:ext cx="6871450" cy="3094485"/>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02731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598" y="4697361"/>
            <a:ext cx="10819216" cy="819355"/>
          </a:xfrm>
        </p:spPr>
        <p:txBody>
          <a:bodyPr anchor="b"/>
          <a:lstStyle>
            <a:lvl1pPr algn="l">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549" y="941440"/>
            <a:ext cx="10819022" cy="3478161"/>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685622" y="5516716"/>
            <a:ext cx="10817582" cy="701969"/>
          </a:xfrm>
        </p:spPr>
        <p:txBody>
          <a:bodyPr/>
          <a:lstStyle>
            <a:lvl1pPr marL="0" indent="0" algn="l">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6562221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685622" y="753533"/>
            <a:ext cx="10817582" cy="2802467"/>
          </a:xfrm>
        </p:spPr>
        <p:txBody>
          <a:bodyPr anchor="ctr"/>
          <a:lstStyle>
            <a:lvl1pPr algn="l">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1024200" y="3649134"/>
            <a:ext cx="10127878" cy="999067"/>
          </a:xfrm>
        </p:spPr>
        <p:txBody>
          <a:bodyPr anchor="ct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812417" y="381001"/>
            <a:ext cx="2910082" cy="365125"/>
          </a:xfrm>
        </p:spPr>
        <p:txBody>
          <a:bodyPr/>
          <a:lstStyle>
            <a:lvl1pPr algn="r">
              <a:defRPr/>
            </a:lvl1p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a:xfrm>
            <a:off x="685622" y="379942"/>
            <a:ext cx="6989671" cy="365125"/>
          </a:xfrm>
        </p:spPr>
        <p:txBody>
          <a:bodyPr/>
          <a:lstStyle/>
          <a:p>
            <a:endParaRPr lang="id-ID"/>
          </a:p>
        </p:txBody>
      </p:sp>
      <p:sp>
        <p:nvSpPr>
          <p:cNvPr id="7" name="Slide Number Placeholder 6"/>
          <p:cNvSpPr>
            <a:spLocks noGrp="1"/>
          </p:cNvSpPr>
          <p:nvPr>
            <p:ph type="sldNum" sz="quarter" idx="12"/>
          </p:nvPr>
        </p:nvSpPr>
        <p:spPr>
          <a:xfrm>
            <a:off x="10859623" y="381001"/>
            <a:ext cx="643580" cy="365125"/>
          </a:xfrm>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18548758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1024201" y="753534"/>
            <a:ext cx="10148889" cy="2604495"/>
          </a:xfrm>
        </p:spPr>
        <p:txBody>
          <a:bodyPr anchor="ctr"/>
          <a:lstStyle>
            <a:lvl1pPr algn="l">
              <a:defRPr sz="3199"/>
            </a:lvl1pPr>
          </a:lstStyle>
          <a:p>
            <a:r>
              <a:rPr lang="en-US"/>
              <a:t>Click to edit Master title style</a:t>
            </a:r>
            <a:endParaRPr lang="en-US" dirty="0"/>
          </a:p>
        </p:txBody>
      </p:sp>
      <p:sp>
        <p:nvSpPr>
          <p:cNvPr id="12" name="Text Placeholder 3"/>
          <p:cNvSpPr>
            <a:spLocks noGrp="1"/>
          </p:cNvSpPr>
          <p:nvPr>
            <p:ph type="body" sz="half" idx="13"/>
          </p:nvPr>
        </p:nvSpPr>
        <p:spPr>
          <a:xfrm>
            <a:off x="1303525" y="3365557"/>
            <a:ext cx="9590238" cy="444443"/>
          </a:xfrm>
        </p:spPr>
        <p:txBody>
          <a:bodyPr anchor="t">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4" name="Text Placeholder 3"/>
          <p:cNvSpPr>
            <a:spLocks noGrp="1"/>
          </p:cNvSpPr>
          <p:nvPr>
            <p:ph type="body" sz="half" idx="2"/>
          </p:nvPr>
        </p:nvSpPr>
        <p:spPr>
          <a:xfrm>
            <a:off x="1024201" y="3959863"/>
            <a:ext cx="10148889" cy="679871"/>
          </a:xfrm>
        </p:spPr>
        <p:txBody>
          <a:bodyPr anchor="ctr">
            <a:normAutofit/>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812417" y="381001"/>
            <a:ext cx="2910082" cy="365125"/>
          </a:xfrm>
        </p:spPr>
        <p:txBody>
          <a:bodyPr/>
          <a:lstStyle>
            <a:lvl1pPr algn="r">
              <a:defRPr/>
            </a:lvl1p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a:xfrm>
            <a:off x="685622" y="379942"/>
            <a:ext cx="6989671" cy="365125"/>
          </a:xfrm>
        </p:spPr>
        <p:txBody>
          <a:bodyPr/>
          <a:lstStyle/>
          <a:p>
            <a:endParaRPr lang="id-ID"/>
          </a:p>
        </p:txBody>
      </p:sp>
      <p:sp>
        <p:nvSpPr>
          <p:cNvPr id="7" name="Slide Number Placeholder 6"/>
          <p:cNvSpPr>
            <a:spLocks noGrp="1"/>
          </p:cNvSpPr>
          <p:nvPr>
            <p:ph type="sldNum" sz="quarter" idx="12"/>
          </p:nvPr>
        </p:nvSpPr>
        <p:spPr>
          <a:xfrm>
            <a:off x="10859623" y="381001"/>
            <a:ext cx="643580" cy="365125"/>
          </a:xfrm>
        </p:spPr>
        <p:txBody>
          <a:bodyPr/>
          <a:lstStyle/>
          <a:p>
            <a:fld id="{E5FD5434-F838-4DD4-A17B-1CB1A1850DF4}" type="slidenum">
              <a:rPr lang="id-ID" smtClean="0"/>
              <a:pPr/>
              <a:t>‹#›</a:t>
            </a:fld>
            <a:endParaRPr lang="id-ID"/>
          </a:p>
        </p:txBody>
      </p:sp>
      <p:sp>
        <p:nvSpPr>
          <p:cNvPr id="9" name="TextBox 8"/>
          <p:cNvSpPr txBox="1"/>
          <p:nvPr/>
        </p:nvSpPr>
        <p:spPr>
          <a:xfrm>
            <a:off x="476126" y="93345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0" name="TextBox 9"/>
          <p:cNvSpPr txBox="1"/>
          <p:nvPr/>
        </p:nvSpPr>
        <p:spPr>
          <a:xfrm>
            <a:off x="10981370" y="2701290"/>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18606129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Title 1"/>
          <p:cNvSpPr>
            <a:spLocks noGrp="1"/>
          </p:cNvSpPr>
          <p:nvPr>
            <p:ph type="title"/>
          </p:nvPr>
        </p:nvSpPr>
        <p:spPr>
          <a:xfrm>
            <a:off x="1024228" y="1124702"/>
            <a:ext cx="10143544" cy="2511835"/>
          </a:xfrm>
        </p:spPr>
        <p:txBody>
          <a:bodyPr anchor="b"/>
          <a:lstStyle>
            <a:lvl1pPr algn="l">
              <a:defRPr sz="3199"/>
            </a:lvl1pPr>
          </a:lstStyle>
          <a:p>
            <a:r>
              <a:rPr lang="en-US"/>
              <a:t>Click to edit Master title style</a:t>
            </a:r>
            <a:endParaRPr lang="en-US" dirty="0"/>
          </a:p>
        </p:txBody>
      </p:sp>
      <p:sp>
        <p:nvSpPr>
          <p:cNvPr id="4" name="Text Placeholder 3"/>
          <p:cNvSpPr>
            <a:spLocks noGrp="1"/>
          </p:cNvSpPr>
          <p:nvPr>
            <p:ph type="body" sz="half" idx="2"/>
          </p:nvPr>
        </p:nvSpPr>
        <p:spPr>
          <a:xfrm>
            <a:off x="1024200" y="3648316"/>
            <a:ext cx="10142012" cy="999885"/>
          </a:xfrm>
        </p:spPr>
        <p:txBody>
          <a:bodyPr anchor="t"/>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812417" y="378884"/>
            <a:ext cx="2910082" cy="365125"/>
          </a:xfrm>
        </p:spPr>
        <p:txBody>
          <a:bodyPr/>
          <a:lstStyle>
            <a:lvl1pPr algn="r">
              <a:defRPr/>
            </a:lvl1p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a:xfrm>
            <a:off x="685622" y="378884"/>
            <a:ext cx="6989671" cy="365125"/>
          </a:xfrm>
        </p:spPr>
        <p:txBody>
          <a:bodyPr/>
          <a:lstStyle/>
          <a:p>
            <a:endParaRPr lang="id-ID"/>
          </a:p>
        </p:txBody>
      </p:sp>
      <p:sp>
        <p:nvSpPr>
          <p:cNvPr id="7" name="Slide Number Placeholder 6"/>
          <p:cNvSpPr>
            <a:spLocks noGrp="1"/>
          </p:cNvSpPr>
          <p:nvPr>
            <p:ph type="sldNum" sz="quarter" idx="12"/>
          </p:nvPr>
        </p:nvSpPr>
        <p:spPr>
          <a:xfrm>
            <a:off x="10859623" y="381001"/>
            <a:ext cx="643580" cy="365125"/>
          </a:xfrm>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720047272"/>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4846" y="762000"/>
            <a:ext cx="8608357"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621" y="2202080"/>
            <a:ext cx="3455532" cy="617320"/>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8" name="Text Placeholder 3"/>
          <p:cNvSpPr>
            <a:spLocks noGrp="1"/>
          </p:cNvSpPr>
          <p:nvPr>
            <p:ph type="body" sz="half" idx="15"/>
          </p:nvPr>
        </p:nvSpPr>
        <p:spPr>
          <a:xfrm>
            <a:off x="685620" y="2904565"/>
            <a:ext cx="3455532" cy="331413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9" name="Text Placeholder 4"/>
          <p:cNvSpPr>
            <a:spLocks noGrp="1"/>
          </p:cNvSpPr>
          <p:nvPr>
            <p:ph type="body" sz="quarter" idx="3"/>
          </p:nvPr>
        </p:nvSpPr>
        <p:spPr>
          <a:xfrm>
            <a:off x="4367662" y="2201333"/>
            <a:ext cx="3455532" cy="626534"/>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0" name="Text Placeholder 3"/>
          <p:cNvSpPr>
            <a:spLocks noGrp="1"/>
          </p:cNvSpPr>
          <p:nvPr>
            <p:ph type="body" sz="half" idx="16"/>
          </p:nvPr>
        </p:nvSpPr>
        <p:spPr>
          <a:xfrm>
            <a:off x="4365721" y="2904067"/>
            <a:ext cx="3455532" cy="3314618"/>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1" name="Text Placeholder 4"/>
          <p:cNvSpPr>
            <a:spLocks noGrp="1"/>
          </p:cNvSpPr>
          <p:nvPr>
            <p:ph type="body" sz="quarter" idx="13"/>
          </p:nvPr>
        </p:nvSpPr>
        <p:spPr>
          <a:xfrm>
            <a:off x="8049703" y="2192866"/>
            <a:ext cx="3455532" cy="626534"/>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Text Placeholder 3"/>
          <p:cNvSpPr>
            <a:spLocks noGrp="1"/>
          </p:cNvSpPr>
          <p:nvPr>
            <p:ph type="body" sz="half" idx="17"/>
          </p:nvPr>
        </p:nvSpPr>
        <p:spPr>
          <a:xfrm>
            <a:off x="8049704" y="2904565"/>
            <a:ext cx="3455532" cy="3314132"/>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B9B9059-F1D6-41D0-95CF-D21CAA096B3A}"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78402341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4846" y="762000"/>
            <a:ext cx="8608357"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439" y="4191001"/>
            <a:ext cx="3450683" cy="682765"/>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439" y="2362200"/>
            <a:ext cx="3450683"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439" y="4873765"/>
            <a:ext cx="3450683" cy="1344921"/>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2" name="Text Placeholder 4"/>
          <p:cNvSpPr>
            <a:spLocks noGrp="1"/>
          </p:cNvSpPr>
          <p:nvPr>
            <p:ph type="body" sz="quarter" idx="3"/>
          </p:nvPr>
        </p:nvSpPr>
        <p:spPr>
          <a:xfrm>
            <a:off x="4373124" y="4191001"/>
            <a:ext cx="3448037" cy="682765"/>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3124" y="2362200"/>
            <a:ext cx="344803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3125" y="4873764"/>
            <a:ext cx="3448037" cy="1344921"/>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5" name="Text Placeholder 4"/>
          <p:cNvSpPr>
            <a:spLocks noGrp="1"/>
          </p:cNvSpPr>
          <p:nvPr>
            <p:ph type="body" sz="quarter" idx="13"/>
          </p:nvPr>
        </p:nvSpPr>
        <p:spPr>
          <a:xfrm>
            <a:off x="8047635" y="4191001"/>
            <a:ext cx="3455569" cy="682765"/>
          </a:xfrm>
        </p:spPr>
        <p:txBody>
          <a:bodyPr anchor="b">
            <a:noAutofit/>
          </a:bodyPr>
          <a:lstStyle>
            <a:lvl1pPr marL="0" indent="0">
              <a:buNone/>
              <a:defRPr sz="2399" b="0">
                <a:solidFill>
                  <a:schemeClr val="tx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7759" y="2362200"/>
            <a:ext cx="344698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7635" y="4873762"/>
            <a:ext cx="3451546" cy="1344921"/>
          </a:xfrm>
        </p:spPr>
        <p:txBody>
          <a:bodyPr anchor="t">
            <a:normAutofit/>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B9B9059-F1D6-41D0-95CF-D21CAA096B3A}"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46306292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622" y="2194560"/>
            <a:ext cx="10817582"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631636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88825" cy="2482850"/>
          </a:xfrm>
          <a:prstGeom prst="rect">
            <a:avLst/>
          </a:prstGeom>
        </p:spPr>
      </p:pic>
      <p:sp>
        <p:nvSpPr>
          <p:cNvPr id="2" name="Vertical Title 1"/>
          <p:cNvSpPr>
            <a:spLocks noGrp="1"/>
          </p:cNvSpPr>
          <p:nvPr>
            <p:ph type="title" orient="vert"/>
          </p:nvPr>
        </p:nvSpPr>
        <p:spPr>
          <a:xfrm>
            <a:off x="9446339" y="745067"/>
            <a:ext cx="2056864"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200" y="745068"/>
            <a:ext cx="8202064"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2417" y="379942"/>
            <a:ext cx="2910082" cy="365125"/>
          </a:xfrm>
        </p:spPr>
        <p:txBody>
          <a:bodyPr/>
          <a:lstStyle>
            <a:lvl1pPr algn="r">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a:xfrm>
            <a:off x="685622" y="381001"/>
            <a:ext cx="6989671" cy="365125"/>
          </a:xfrm>
        </p:spPr>
        <p:txBody>
          <a:bodyPr/>
          <a:lstStyle/>
          <a:p>
            <a:endParaRPr lang="id-ID"/>
          </a:p>
        </p:txBody>
      </p:sp>
      <p:sp>
        <p:nvSpPr>
          <p:cNvPr id="6" name="Slide Number Placeholder 5"/>
          <p:cNvSpPr>
            <a:spLocks noGrp="1"/>
          </p:cNvSpPr>
          <p:nvPr>
            <p:ph type="sldNum" sz="quarter" idx="12"/>
          </p:nvPr>
        </p:nvSpPr>
        <p:spPr>
          <a:xfrm>
            <a:off x="10859623" y="381001"/>
            <a:ext cx="643580"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765060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6090" y="630937"/>
            <a:ext cx="5234212"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242" y="1098388"/>
            <a:ext cx="10315731" cy="4394988"/>
          </a:xfrm>
        </p:spPr>
        <p:txBody>
          <a:bodyPr anchor="ctr">
            <a:noAutofit/>
          </a:bodyPr>
          <a:lstStyle>
            <a:lvl1pPr algn="ctr">
              <a:defRPr sz="9997" spc="800" baseline="0"/>
            </a:lvl1pPr>
          </a:lstStyle>
          <a:p>
            <a:r>
              <a:rPr lang="en-US"/>
              <a:t>Click to edit Master title style</a:t>
            </a:r>
            <a:endParaRPr lang="en-US" dirty="0"/>
          </a:p>
        </p:txBody>
      </p:sp>
      <p:sp>
        <p:nvSpPr>
          <p:cNvPr id="3" name="Subtitle 2"/>
          <p:cNvSpPr>
            <a:spLocks noGrp="1"/>
          </p:cNvSpPr>
          <p:nvPr>
            <p:ph type="subTitle" idx="1"/>
          </p:nvPr>
        </p:nvSpPr>
        <p:spPr>
          <a:xfrm>
            <a:off x="2214469" y="5979197"/>
            <a:ext cx="8043278" cy="742279"/>
          </a:xfrm>
        </p:spPr>
        <p:txBody>
          <a:bodyPr anchor="t">
            <a:normAutofit/>
          </a:bodyPr>
          <a:lstStyle>
            <a:lvl1pPr marL="0" indent="0" algn="ctr">
              <a:lnSpc>
                <a:spcPct val="100000"/>
              </a:lnSpc>
              <a:buNone/>
              <a:defRPr sz="1999" b="1" i="0" cap="all" spc="400" baseline="0">
                <a:solidFill>
                  <a:schemeClr val="tx2"/>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242" y="6375679"/>
            <a:ext cx="2329115" cy="348462"/>
          </a:xfrm>
        </p:spPr>
        <p:txBody>
          <a:bodyPr/>
          <a:lstStyle>
            <a:lvl1pPr>
              <a:defRPr baseline="0">
                <a:solidFill>
                  <a:schemeClr val="accent1">
                    <a:lumMod val="50000"/>
                  </a:schemeClr>
                </a:solidFill>
              </a:defRPr>
            </a:lvl1p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a:xfrm>
            <a:off x="4179244" y="6375679"/>
            <a:ext cx="4113728"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4857" y="6375679"/>
            <a:ext cx="2329116" cy="345796"/>
          </a:xfrm>
        </p:spPr>
        <p:txBody>
          <a:bodyPr/>
          <a:lstStyle>
            <a:lvl1pPr>
              <a:defRPr baseline="0">
                <a:solidFill>
                  <a:schemeClr val="accent1">
                    <a:lumMod val="50000"/>
                  </a:schemeClr>
                </a:solidFill>
              </a:defRPr>
            </a:lvl1pPr>
          </a:lstStyle>
          <a:p>
            <a:fld id="{4FAB73BC-B049-4115-A692-8D63A059BFB8}" type="slidenum">
              <a:rPr lang="en-US" smtClean="0"/>
              <a:pPr/>
              <a:t>‹#›</a:t>
            </a:fld>
            <a:endParaRPr lang="en-US" dirty="0"/>
          </a:p>
        </p:txBody>
      </p:sp>
      <p:sp>
        <p:nvSpPr>
          <p:cNvPr id="13" name="Rectangle 12" title="left edge border"/>
          <p:cNvSpPr/>
          <p:nvPr/>
        </p:nvSpPr>
        <p:spPr>
          <a:xfrm>
            <a:off x="0" y="0"/>
            <a:ext cx="28339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79240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639413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085" y="1073889"/>
            <a:ext cx="8184939" cy="4064627"/>
          </a:xfrm>
        </p:spPr>
        <p:txBody>
          <a:bodyPr anchor="b">
            <a:normAutofit/>
          </a:bodyPr>
          <a:lstStyle>
            <a:lvl1pPr>
              <a:defRPr sz="8397"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085" y="5159782"/>
            <a:ext cx="7015661" cy="951135"/>
          </a:xfrm>
        </p:spPr>
        <p:txBody>
          <a:bodyPr>
            <a:normAutofit/>
          </a:bodyPr>
          <a:lstStyle>
            <a:lvl1pPr marL="0" indent="0">
              <a:lnSpc>
                <a:spcPct val="100000"/>
              </a:lnSpc>
              <a:buNone/>
              <a:defRPr sz="1999" b="1" i="0" cap="all" spc="400" baseline="0">
                <a:solidFill>
                  <a:schemeClr val="accent1"/>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5704" y="6375679"/>
            <a:ext cx="1493558" cy="348462"/>
          </a:xfrm>
        </p:spPr>
        <p:txBody>
          <a:bodyPr/>
          <a:lstStyle>
            <a:lvl1pPr>
              <a:defRPr baseline="0">
                <a:solidFill>
                  <a:schemeClr val="tx2"/>
                </a:solidFill>
              </a:defRPr>
            </a:lvl1p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a:xfrm>
            <a:off x="5277689" y="6375679"/>
            <a:ext cx="4113728" cy="345796"/>
          </a:xfrm>
        </p:spPr>
        <p:txBody>
          <a:bodyPr/>
          <a:lstStyle>
            <a:lvl1pPr>
              <a:defRPr baseline="0">
                <a:solidFill>
                  <a:schemeClr val="tx2"/>
                </a:solidFill>
              </a:defRPr>
            </a:lvl1pPr>
          </a:lstStyle>
          <a:p>
            <a:endParaRPr lang="id-ID"/>
          </a:p>
        </p:txBody>
      </p:sp>
      <p:sp>
        <p:nvSpPr>
          <p:cNvPr id="6" name="Slide Number Placeholder 5"/>
          <p:cNvSpPr>
            <a:spLocks noGrp="1"/>
          </p:cNvSpPr>
          <p:nvPr>
            <p:ph type="sldNum" sz="quarter" idx="12"/>
          </p:nvPr>
        </p:nvSpPr>
        <p:spPr>
          <a:xfrm>
            <a:off x="9939845" y="6375679"/>
            <a:ext cx="1487179" cy="345796"/>
          </a:xfrm>
        </p:spPr>
        <p:txBody>
          <a:bodyPr/>
          <a:lstStyle>
            <a:lvl1pPr>
              <a:defRPr baseline="0">
                <a:solidFill>
                  <a:schemeClr val="tx2"/>
                </a:solidFill>
              </a:defRPr>
            </a:lvl1pPr>
          </a:lstStyle>
          <a:p>
            <a:fld id="{E5FD5434-F838-4DD4-A17B-1CB1A1850DF4}" type="slidenum">
              <a:rPr lang="id-ID" smtClean="0"/>
              <a:t>‹#›</a:t>
            </a:fld>
            <a:endParaRPr lang="id-ID"/>
          </a:p>
        </p:txBody>
      </p:sp>
      <p:grpSp>
        <p:nvGrpSpPr>
          <p:cNvPr id="7" name="Group 6" title="left scallop shape"/>
          <p:cNvGrpSpPr/>
          <p:nvPr/>
        </p:nvGrpSpPr>
        <p:grpSpPr>
          <a:xfrm>
            <a:off x="0" y="0"/>
            <a:ext cx="2813905"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3931315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6973" y="2286000"/>
            <a:ext cx="479935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6065" y="2286000"/>
            <a:ext cx="479935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795049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402" y="381001"/>
            <a:ext cx="10170051"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352" y="2199634"/>
            <a:ext cx="4799350" cy="632529"/>
          </a:xfrm>
        </p:spPr>
        <p:txBody>
          <a:bodyPr anchor="b">
            <a:noAutofit/>
          </a:bodyPr>
          <a:lstStyle>
            <a:lvl1pPr marL="0" indent="0">
              <a:lnSpc>
                <a:spcPct val="100000"/>
              </a:lnSpc>
              <a:buNone/>
              <a:defRPr sz="1899" b="1" cap="all" spc="200" baseline="0">
                <a:solidFill>
                  <a:schemeClr val="tx2"/>
                </a:solidFill>
              </a:defRPr>
            </a:lvl1pPr>
            <a:lvl2pPr marL="457063" indent="0">
              <a:buNone/>
              <a:defRPr sz="18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256973" y="2909102"/>
            <a:ext cx="479935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2136" y="2199634"/>
            <a:ext cx="4799350" cy="632529"/>
          </a:xfrm>
        </p:spPr>
        <p:txBody>
          <a:bodyPr anchor="b">
            <a:noAutofit/>
          </a:bodyPr>
          <a:lstStyle>
            <a:lvl1pPr marL="0" indent="0">
              <a:lnSpc>
                <a:spcPct val="100000"/>
              </a:lnSpc>
              <a:buNone/>
              <a:defRPr sz="1899" b="1" cap="all" spc="200" baseline="0">
                <a:solidFill>
                  <a:schemeClr val="tx2"/>
                </a:solidFill>
              </a:defRPr>
            </a:lvl1pPr>
            <a:lvl2pPr marL="457063" indent="0">
              <a:buNone/>
              <a:defRPr sz="18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632136" y="2909102"/>
            <a:ext cx="479935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377558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920936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90954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7888" y="0"/>
            <a:ext cx="4800937"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5713" y="457200"/>
            <a:ext cx="3091310" cy="1196671"/>
          </a:xfrm>
        </p:spPr>
        <p:txBody>
          <a:bodyPr anchor="b">
            <a:normAutofit/>
          </a:bodyPr>
          <a:lstStyle>
            <a:lvl1pPr>
              <a:lnSpc>
                <a:spcPct val="100000"/>
              </a:lnSpc>
              <a:defRPr sz="1899"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4852" y="920377"/>
            <a:ext cx="6156814" cy="4985124"/>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5714" y="1741336"/>
            <a:ext cx="3091310" cy="4164164"/>
          </a:xfrm>
        </p:spPr>
        <p:txBody>
          <a:bodyPr/>
          <a:lstStyle>
            <a:lvl1pPr marL="0" indent="0">
              <a:lnSpc>
                <a:spcPct val="120000"/>
              </a:lnSpc>
              <a:spcBef>
                <a:spcPts val="1200"/>
              </a:spcBef>
              <a:buNone/>
              <a:defRPr sz="1600" baseline="0">
                <a:solidFill>
                  <a:schemeClr val="bg2"/>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64852" y="6375679"/>
            <a:ext cx="1233034" cy="348462"/>
          </a:xfrm>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a:xfrm>
            <a:off x="2103073" y="6375679"/>
            <a:ext cx="3481272" cy="345796"/>
          </a:xfrm>
        </p:spPr>
        <p:txBody>
          <a:bodyPr/>
          <a:lstStyle/>
          <a:p>
            <a:endParaRPr lang="en-US" dirty="0"/>
          </a:p>
        </p:txBody>
      </p:sp>
      <p:sp>
        <p:nvSpPr>
          <p:cNvPr id="7" name="Slide Number Placeholder 6"/>
          <p:cNvSpPr>
            <a:spLocks noGrp="1"/>
          </p:cNvSpPr>
          <p:nvPr>
            <p:ph type="sldNum" sz="quarter" idx="12"/>
          </p:nvPr>
        </p:nvSpPr>
        <p:spPr>
          <a:xfrm>
            <a:off x="5689532" y="6375679"/>
            <a:ext cx="1232135" cy="345796"/>
          </a:xfrm>
        </p:spPr>
        <p:txBody>
          <a:bodyPr/>
          <a:lstStyle/>
          <a:p>
            <a:fld id="{4FAB73BC-B049-4115-A692-8D63A059BFB8}" type="slidenum">
              <a:rPr lang="en-US" smtClean="0"/>
              <a:pPr/>
              <a:t>‹#›</a:t>
            </a:fld>
            <a:endParaRPr lang="en-US" dirty="0"/>
          </a:p>
        </p:txBody>
      </p:sp>
      <p:sp>
        <p:nvSpPr>
          <p:cNvPr id="8" name="Rectangle 7" title="left edge border"/>
          <p:cNvSpPr/>
          <p:nvPr/>
        </p:nvSpPr>
        <p:spPr>
          <a:xfrm>
            <a:off x="0" y="0"/>
            <a:ext cx="28339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0229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696">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391" y="1"/>
            <a:ext cx="7353669" cy="6857999"/>
          </a:xfrm>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11" name="Freeform 11" title="right scallop background shape"/>
          <p:cNvSpPr/>
          <p:nvPr/>
        </p:nvSpPr>
        <p:spPr bwMode="auto">
          <a:xfrm>
            <a:off x="7387888" y="0"/>
            <a:ext cx="4800937"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39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5712" y="457200"/>
            <a:ext cx="3091312" cy="1196670"/>
          </a:xfrm>
        </p:spPr>
        <p:txBody>
          <a:bodyPr anchor="b">
            <a:normAutofit/>
          </a:bodyPr>
          <a:lstStyle>
            <a:lvl1pPr>
              <a:lnSpc>
                <a:spcPct val="100000"/>
              </a:lnSpc>
              <a:defRPr sz="1899"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5712" y="1741336"/>
            <a:ext cx="3091312" cy="4164164"/>
          </a:xfrm>
        </p:spPr>
        <p:txBody>
          <a:bodyPr/>
          <a:lstStyle>
            <a:lvl1pPr marL="0" indent="0">
              <a:lnSpc>
                <a:spcPct val="120000"/>
              </a:lnSpc>
              <a:spcBef>
                <a:spcPts val="1200"/>
              </a:spcBef>
              <a:buNone/>
              <a:defRPr sz="1600" baseline="0">
                <a:solidFill>
                  <a:schemeClr val="bg2"/>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a:xfrm>
            <a:off x="765751" y="6375679"/>
            <a:ext cx="1232135" cy="348462"/>
          </a:xfrm>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a:xfrm>
            <a:off x="2103073" y="6375679"/>
            <a:ext cx="3481271" cy="345796"/>
          </a:xfrm>
        </p:spPr>
        <p:txBody>
          <a:bodyPr/>
          <a:lstStyle/>
          <a:p>
            <a:endParaRPr lang="en-US" dirty="0"/>
          </a:p>
        </p:txBody>
      </p:sp>
      <p:sp>
        <p:nvSpPr>
          <p:cNvPr id="7" name="Slide Number Placeholder 6"/>
          <p:cNvSpPr>
            <a:spLocks noGrp="1"/>
          </p:cNvSpPr>
          <p:nvPr>
            <p:ph type="sldNum" sz="quarter" idx="12"/>
          </p:nvPr>
        </p:nvSpPr>
        <p:spPr>
          <a:xfrm>
            <a:off x="5686087" y="6375679"/>
            <a:ext cx="1234119" cy="345796"/>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243551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681503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3700" y="382386"/>
            <a:ext cx="1491743"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6973" y="382386"/>
            <a:ext cx="8390399"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364913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sp useBgFill="1">
        <p:nvSpPr>
          <p:cNvPr id="12" name="Freeform 11"/>
          <p:cNvSpPr/>
          <p:nvPr/>
        </p:nvSpPr>
        <p:spPr>
          <a:xfrm>
            <a:off x="-15871" y="1"/>
            <a:ext cx="11680767"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8"/>
            <a:ext cx="1132630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1" y="1"/>
            <a:ext cx="8717308"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758" y="293317"/>
            <a:ext cx="1136415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0969" y="662656"/>
            <a:ext cx="9752647" cy="2766528"/>
          </a:xfrm>
        </p:spPr>
        <p:txBody>
          <a:bodyPr anchor="b">
            <a:normAutofit/>
          </a:bodyPr>
          <a:lstStyle>
            <a:lvl1pPr algn="r">
              <a:defRPr sz="7998"/>
            </a:lvl1pPr>
          </a:lstStyle>
          <a:p>
            <a:r>
              <a:rPr lang="en-US"/>
              <a:t>Click to edit Master title style</a:t>
            </a:r>
            <a:endParaRPr lang="en-US" dirty="0"/>
          </a:p>
        </p:txBody>
      </p:sp>
      <p:sp>
        <p:nvSpPr>
          <p:cNvPr id="3" name="Subtitle 2"/>
          <p:cNvSpPr>
            <a:spLocks noGrp="1"/>
          </p:cNvSpPr>
          <p:nvPr>
            <p:ph type="subTitle" idx="1"/>
          </p:nvPr>
        </p:nvSpPr>
        <p:spPr>
          <a:xfrm rot="21420000">
            <a:off x="982806" y="3505210"/>
            <a:ext cx="9752647" cy="550333"/>
          </a:xfrm>
        </p:spPr>
        <p:txBody>
          <a:bodyPr anchor="t">
            <a:noAutofit/>
          </a:bodyPr>
          <a:lstStyle>
            <a:lvl1pPr marL="0" indent="0" algn="r">
              <a:buNone/>
              <a:defRPr sz="2799">
                <a:solidFill>
                  <a:schemeClr val="bg1">
                    <a:lumMod val="50000"/>
                  </a:schemeClr>
                </a:solidFill>
              </a:defRPr>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7253" y="4578463"/>
            <a:ext cx="6142053" cy="1163112"/>
          </a:xfrm>
        </p:spPr>
        <p:txBody>
          <a:bodyPr/>
          <a:lstStyle>
            <a:lvl1pPr algn="ctr">
              <a:defRPr sz="5398">
                <a:solidFill>
                  <a:schemeClr val="accent1">
                    <a:lumMod val="50000"/>
                  </a:schemeClr>
                </a:solidFill>
              </a:defRPr>
            </a:lvl1p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a:xfrm rot="21420000">
            <a:off x="-5558" y="4883024"/>
            <a:ext cx="4046185" cy="1195538"/>
          </a:xfrm>
        </p:spPr>
        <p:txBody>
          <a:bodyPr vert="horz" lIns="91440" tIns="45720" rIns="91440" bIns="45720" rtlCol="0" anchor="ctr"/>
          <a:lstStyle>
            <a:lvl1pPr algn="r">
              <a:defRPr lang="en-US" sz="5398" dirty="0"/>
            </a:lvl1pPr>
          </a:lstStyle>
          <a:p>
            <a:endParaRPr lang="en-US" dirty="0"/>
          </a:p>
        </p:txBody>
      </p:sp>
      <p:sp>
        <p:nvSpPr>
          <p:cNvPr id="6" name="Slide Number Placeholder 5"/>
          <p:cNvSpPr>
            <a:spLocks noGrp="1"/>
          </p:cNvSpPr>
          <p:nvPr>
            <p:ph type="sldNum" sz="quarter" idx="12"/>
          </p:nvPr>
        </p:nvSpPr>
        <p:spPr>
          <a:xfrm rot="21420000">
            <a:off x="9849192" y="3832648"/>
            <a:ext cx="906950" cy="498470"/>
          </a:xfrm>
        </p:spPr>
        <p:txBody>
          <a:bodyPr/>
          <a:lstStyle>
            <a:lvl1pPr>
              <a:defRPr sz="2399">
                <a:solidFill>
                  <a:schemeClr val="tx1">
                    <a:lumMod val="75000"/>
                    <a:lumOff val="25000"/>
                  </a:schemeClr>
                </a:solidFill>
              </a:defRPr>
            </a:lvl1pPr>
          </a:lstStyle>
          <a:p>
            <a:fld id="{4FAB73BC-B049-4115-A692-8D63A059BFB8}" type="slidenum">
              <a:rPr lang="en-US" smtClean="0"/>
              <a:pPr/>
              <a:t>‹#›</a:t>
            </a:fld>
            <a:endParaRPr lang="en-US" dirty="0"/>
          </a:p>
        </p:txBody>
      </p:sp>
      <p:sp>
        <p:nvSpPr>
          <p:cNvPr id="25" name="5-Point Star 24"/>
          <p:cNvSpPr/>
          <p:nvPr/>
        </p:nvSpPr>
        <p:spPr>
          <a:xfrm rot="21420000">
            <a:off x="4220286" y="5111356"/>
            <a:ext cx="515252"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31538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622" y="2063396"/>
            <a:ext cx="10392000"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028336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623" y="685801"/>
            <a:ext cx="10392000" cy="3193487"/>
          </a:xfrm>
        </p:spPr>
        <p:txBody>
          <a:bodyPr anchor="b">
            <a:normAutofit/>
          </a:bodyPr>
          <a:lstStyle>
            <a:lvl1pPr algn="l">
              <a:defRPr sz="5398"/>
            </a:lvl1pPr>
          </a:lstStyle>
          <a:p>
            <a:r>
              <a:rPr lang="en-US"/>
              <a:t>Click to edit Master title style</a:t>
            </a:r>
            <a:endParaRPr lang="en-US" dirty="0"/>
          </a:p>
        </p:txBody>
      </p:sp>
      <p:sp>
        <p:nvSpPr>
          <p:cNvPr id="3" name="Text Placeholder 2"/>
          <p:cNvSpPr>
            <a:spLocks noGrp="1"/>
          </p:cNvSpPr>
          <p:nvPr>
            <p:ph type="body" idx="1"/>
          </p:nvPr>
        </p:nvSpPr>
        <p:spPr>
          <a:xfrm>
            <a:off x="685623" y="3742267"/>
            <a:ext cx="10392000" cy="1639614"/>
          </a:xfrm>
        </p:spPr>
        <p:txBody>
          <a:bodyPr anchor="t">
            <a:normAutofit/>
          </a:bodyPr>
          <a:lstStyle>
            <a:lvl1pPr marL="0" indent="0" algn="l">
              <a:buNone/>
              <a:defRPr sz="1999">
                <a:solidFill>
                  <a:schemeClr val="bg1">
                    <a:lumMod val="50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007530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623" y="685800"/>
            <a:ext cx="10394174"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621" y="2063396"/>
            <a:ext cx="5087389"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2410" y="2063396"/>
            <a:ext cx="5085213"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11589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623" y="685800"/>
            <a:ext cx="10392000"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117" y="2063396"/>
            <a:ext cx="4854893" cy="679994"/>
          </a:xfrm>
        </p:spPr>
        <p:txBody>
          <a:bodyPr anchor="b">
            <a:noAutofit/>
          </a:bodyPr>
          <a:lstStyle>
            <a:lvl1pPr marL="0" indent="0">
              <a:lnSpc>
                <a:spcPct val="90000"/>
              </a:lnSpc>
              <a:buNone/>
              <a:defRPr sz="25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Content Placeholder 3"/>
          <p:cNvSpPr>
            <a:spLocks noGrp="1"/>
          </p:cNvSpPr>
          <p:nvPr>
            <p:ph sz="quarter" idx="13"/>
          </p:nvPr>
        </p:nvSpPr>
        <p:spPr>
          <a:xfrm>
            <a:off x="685623" y="2861733"/>
            <a:ext cx="5087387"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6572" y="2063396"/>
            <a:ext cx="4863224" cy="679994"/>
          </a:xfrm>
        </p:spPr>
        <p:txBody>
          <a:bodyPr anchor="b">
            <a:noAutofit/>
          </a:bodyPr>
          <a:lstStyle>
            <a:lvl1pPr marL="0" indent="0">
              <a:lnSpc>
                <a:spcPct val="90000"/>
              </a:lnSpc>
              <a:buNone/>
              <a:defRPr sz="25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3" name="Content Placeholder 5"/>
          <p:cNvSpPr>
            <a:spLocks noGrp="1"/>
          </p:cNvSpPr>
          <p:nvPr>
            <p:ph sz="quarter" idx="14"/>
          </p:nvPr>
        </p:nvSpPr>
        <p:spPr>
          <a:xfrm>
            <a:off x="5992408" y="2861733"/>
            <a:ext cx="5087388"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14408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855170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23530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463" y="685800"/>
            <a:ext cx="4125785" cy="2023252"/>
          </a:xfrm>
        </p:spPr>
        <p:txBody>
          <a:bodyPr anchor="b">
            <a:normAutofit/>
          </a:bodyPr>
          <a:lstStyle>
            <a:lvl1pPr algn="ctr">
              <a:defRPr sz="3599"/>
            </a:lvl1pPr>
          </a:lstStyle>
          <a:p>
            <a:r>
              <a:rPr lang="en-US"/>
              <a:t>Click to edit Master title style</a:t>
            </a:r>
            <a:endParaRPr lang="en-US" dirty="0"/>
          </a:p>
        </p:txBody>
      </p:sp>
      <p:sp>
        <p:nvSpPr>
          <p:cNvPr id="10" name="Content Placeholder 2"/>
          <p:cNvSpPr>
            <a:spLocks noGrp="1"/>
          </p:cNvSpPr>
          <p:nvPr>
            <p:ph sz="quarter" idx="13"/>
          </p:nvPr>
        </p:nvSpPr>
        <p:spPr>
          <a:xfrm>
            <a:off x="5044818" y="685801"/>
            <a:ext cx="6032804"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462" y="2709053"/>
            <a:ext cx="4125786" cy="2665533"/>
          </a:xfrm>
        </p:spPr>
        <p:txBody>
          <a:bodyPr anchor="t">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95646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1" y="685800"/>
            <a:ext cx="6343650" cy="2023252"/>
          </a:xfrm>
        </p:spPr>
        <p:txBody>
          <a:bodyPr anchor="b">
            <a:normAutofit/>
          </a:bodyPr>
          <a:lstStyle>
            <a:lvl1pPr algn="ctr">
              <a:defRPr sz="3599"/>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0413" y="1"/>
            <a:ext cx="3597209" cy="5071533"/>
          </a:xfrm>
          <a:ln w="57150" cmpd="thinThick">
            <a:solidFill>
              <a:schemeClr val="bg1">
                <a:lumMod val="50000"/>
              </a:schemeClr>
            </a:solidFill>
            <a:miter lim="800000"/>
          </a:ln>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685623" y="2709053"/>
            <a:ext cx="6343649" cy="2362481"/>
          </a:xfrm>
        </p:spPr>
        <p:txBody>
          <a:bodyPr anchor="t">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05828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1" y="4106333"/>
            <a:ext cx="10392001" cy="588846"/>
          </a:xfrm>
        </p:spPr>
        <p:txBody>
          <a:bodyPr anchor="b"/>
          <a:lstStyle>
            <a:lvl1pPr>
              <a:defRPr sz="3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623" y="685800"/>
            <a:ext cx="10389807" cy="3194903"/>
          </a:xfrm>
          <a:ln w="57150" cmpd="thinThick">
            <a:solidFill>
              <a:schemeClr val="bg1">
                <a:lumMod val="50000"/>
              </a:schemeClr>
            </a:solidFill>
            <a:miter lim="800000"/>
          </a:ln>
        </p:spPr>
        <p:txBody>
          <a:bodyPr anchor="t"/>
          <a:lstStyle>
            <a:lvl1pPr marL="0" indent="0" algn="ctr">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685601" y="4702923"/>
            <a:ext cx="10392021" cy="682472"/>
          </a:xfrm>
        </p:spPr>
        <p:txBody>
          <a:bodyPr anchor="t"/>
          <a:lstStyle>
            <a:lvl1pPr marL="0" indent="0" algn="l">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50422847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623" y="685801"/>
            <a:ext cx="10394194" cy="3194903"/>
          </a:xfrm>
        </p:spPr>
        <p:txBody>
          <a:bodyPr anchor="ctr">
            <a:normAutofit/>
          </a:bodyPr>
          <a:lstStyle>
            <a:lvl1pPr algn="ctr">
              <a:defRPr sz="4799"/>
            </a:lvl1pPr>
          </a:lstStyle>
          <a:p>
            <a:r>
              <a:rPr lang="en-US"/>
              <a:t>Click to edit Master title style</a:t>
            </a:r>
            <a:endParaRPr lang="en-US" dirty="0"/>
          </a:p>
        </p:txBody>
      </p:sp>
      <p:sp>
        <p:nvSpPr>
          <p:cNvPr id="4" name="Text Placeholder 3"/>
          <p:cNvSpPr>
            <a:spLocks noGrp="1"/>
          </p:cNvSpPr>
          <p:nvPr>
            <p:ph type="body" sz="half" idx="2"/>
          </p:nvPr>
        </p:nvSpPr>
        <p:spPr>
          <a:xfrm>
            <a:off x="685601" y="4106333"/>
            <a:ext cx="10392022" cy="1273606"/>
          </a:xfrm>
        </p:spPr>
        <p:txBody>
          <a:bodyPr anchor="ct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246141951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440" y="685800"/>
            <a:ext cx="9522540" cy="2916704"/>
          </a:xfrm>
        </p:spPr>
        <p:txBody>
          <a:bodyPr anchor="ctr">
            <a:normAutofit/>
          </a:bodyPr>
          <a:lstStyle>
            <a:lvl1pPr algn="ctr">
              <a:defRPr sz="4799"/>
            </a:lvl1pPr>
          </a:lstStyle>
          <a:p>
            <a:r>
              <a:rPr lang="en-US"/>
              <a:t>Click to edit Master title style</a:t>
            </a:r>
            <a:endParaRPr lang="en-US" dirty="0"/>
          </a:p>
        </p:txBody>
      </p:sp>
      <p:sp>
        <p:nvSpPr>
          <p:cNvPr id="12" name="Text Placeholder 3"/>
          <p:cNvSpPr>
            <a:spLocks noGrp="1"/>
          </p:cNvSpPr>
          <p:nvPr>
            <p:ph type="body" sz="half" idx="13"/>
          </p:nvPr>
        </p:nvSpPr>
        <p:spPr>
          <a:xfrm>
            <a:off x="1549860" y="3610032"/>
            <a:ext cx="8665699" cy="377768"/>
          </a:xfrm>
        </p:spPr>
        <p:txBody>
          <a:bodyPr anchor="t">
            <a:normAutofit/>
          </a:bodyPr>
          <a:lstStyle>
            <a:lvl1pPr marL="0" indent="0" algn="r">
              <a:buNone/>
              <a:defRPr sz="1400">
                <a:solidFill>
                  <a:schemeClr val="tx1">
                    <a:lumMod val="50000"/>
                    <a:lumOff val="50000"/>
                  </a:schemeClr>
                </a:solidFill>
              </a:defRPr>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4" name="Text Placeholder 3"/>
          <p:cNvSpPr>
            <a:spLocks noGrp="1"/>
          </p:cNvSpPr>
          <p:nvPr>
            <p:ph type="body" sz="half" idx="2"/>
          </p:nvPr>
        </p:nvSpPr>
        <p:spPr>
          <a:xfrm>
            <a:off x="685623" y="4106334"/>
            <a:ext cx="10394174" cy="1268252"/>
          </a:xfrm>
        </p:spPr>
        <p:txBody>
          <a:bodyPr anchor="ctr">
            <a:normAutofit/>
          </a:bodyPr>
          <a:lstStyle>
            <a:lvl1pPr marL="0" indent="0" algn="ctr">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
        <p:nvSpPr>
          <p:cNvPr id="13" name="TextBox 12"/>
          <p:cNvSpPr txBox="1"/>
          <p:nvPr/>
        </p:nvSpPr>
        <p:spPr>
          <a:xfrm>
            <a:off x="685623" y="892628"/>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4" name="TextBox 13"/>
          <p:cNvSpPr txBox="1"/>
          <p:nvPr/>
        </p:nvSpPr>
        <p:spPr>
          <a:xfrm>
            <a:off x="10470356" y="2922827"/>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Tree>
    <p:extLst>
      <p:ext uri="{BB962C8B-B14F-4D97-AF65-F5344CB8AC3E}">
        <p14:creationId xmlns:p14="http://schemas.microsoft.com/office/powerpoint/2010/main" val="93636454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622" y="1723855"/>
            <a:ext cx="10392000" cy="2511835"/>
          </a:xfrm>
        </p:spPr>
        <p:txBody>
          <a:bodyPr anchor="b">
            <a:normAutofit/>
          </a:bodyPr>
          <a:lstStyle>
            <a:lvl1pPr algn="l">
              <a:defRPr sz="4799"/>
            </a:lvl1pPr>
          </a:lstStyle>
          <a:p>
            <a:r>
              <a:rPr lang="en-US"/>
              <a:t>Click to edit Master title style</a:t>
            </a:r>
            <a:endParaRPr lang="en-US" dirty="0"/>
          </a:p>
        </p:txBody>
      </p:sp>
      <p:sp>
        <p:nvSpPr>
          <p:cNvPr id="4" name="Text Placeholder 3"/>
          <p:cNvSpPr>
            <a:spLocks noGrp="1"/>
          </p:cNvSpPr>
          <p:nvPr>
            <p:ph type="body" sz="half" idx="2"/>
          </p:nvPr>
        </p:nvSpPr>
        <p:spPr>
          <a:xfrm>
            <a:off x="685622" y="4247468"/>
            <a:ext cx="10392000" cy="1140644"/>
          </a:xfrm>
        </p:spPr>
        <p:txBody>
          <a:bodyPr anchor="t">
            <a:normAutofit/>
          </a:bodyPr>
          <a:lstStyle>
            <a:lvl1pPr marL="0" indent="0" algn="l">
              <a:buNone/>
              <a:defRPr sz="1799"/>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49779175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623" y="685801"/>
            <a:ext cx="10391999"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623" y="2063395"/>
            <a:ext cx="3309266" cy="576262"/>
          </a:xfrm>
        </p:spPr>
        <p:txBody>
          <a:bodyPr anchor="b">
            <a:noAutofit/>
          </a:bodyPr>
          <a:lstStyle>
            <a:lvl1pPr marL="0" indent="0" algn="ctr">
              <a:lnSpc>
                <a:spcPct val="90000"/>
              </a:lnSpc>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8" name="Text Placeholder 3"/>
          <p:cNvSpPr>
            <a:spLocks noGrp="1"/>
          </p:cNvSpPr>
          <p:nvPr>
            <p:ph type="body" sz="half" idx="15"/>
          </p:nvPr>
        </p:nvSpPr>
        <p:spPr>
          <a:xfrm>
            <a:off x="685623" y="2639658"/>
            <a:ext cx="3309266" cy="273492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9" name="Text Placeholder 4"/>
          <p:cNvSpPr>
            <a:spLocks noGrp="1"/>
          </p:cNvSpPr>
          <p:nvPr>
            <p:ph type="body" sz="quarter" idx="3"/>
          </p:nvPr>
        </p:nvSpPr>
        <p:spPr>
          <a:xfrm>
            <a:off x="4233519" y="2063395"/>
            <a:ext cx="3309266" cy="576262"/>
          </a:xfrm>
        </p:spPr>
        <p:txBody>
          <a:bodyPr anchor="b">
            <a:noAutofit/>
          </a:bodyPr>
          <a:lstStyle>
            <a:lvl1pPr marL="0" indent="0" algn="ctr">
              <a:lnSpc>
                <a:spcPct val="90000"/>
              </a:lnSpc>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0" name="Text Placeholder 3"/>
          <p:cNvSpPr>
            <a:spLocks noGrp="1"/>
          </p:cNvSpPr>
          <p:nvPr>
            <p:ph type="body" sz="half" idx="16"/>
          </p:nvPr>
        </p:nvSpPr>
        <p:spPr>
          <a:xfrm>
            <a:off x="4233518" y="2639658"/>
            <a:ext cx="3309266" cy="273492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11" name="Text Placeholder 4"/>
          <p:cNvSpPr>
            <a:spLocks noGrp="1"/>
          </p:cNvSpPr>
          <p:nvPr>
            <p:ph type="body" sz="quarter" idx="13"/>
          </p:nvPr>
        </p:nvSpPr>
        <p:spPr>
          <a:xfrm>
            <a:off x="7768356" y="2063395"/>
            <a:ext cx="3309266" cy="576262"/>
          </a:xfrm>
        </p:spPr>
        <p:txBody>
          <a:bodyPr anchor="b">
            <a:noAutofit/>
          </a:bodyPr>
          <a:lstStyle>
            <a:lvl1pPr marL="0" indent="0" algn="ctr">
              <a:lnSpc>
                <a:spcPct val="90000"/>
              </a:lnSpc>
              <a:buNone/>
              <a:defRPr sz="23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12" name="Text Placeholder 3"/>
          <p:cNvSpPr>
            <a:spLocks noGrp="1"/>
          </p:cNvSpPr>
          <p:nvPr>
            <p:ph type="body" sz="half" idx="17"/>
          </p:nvPr>
        </p:nvSpPr>
        <p:spPr>
          <a:xfrm>
            <a:off x="7768356" y="2639658"/>
            <a:ext cx="3309266" cy="2734928"/>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B9B9059-F1D6-41D0-95CF-D21CAA096B3A}"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809750029"/>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623" y="685801"/>
            <a:ext cx="10394174"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660" y="3813025"/>
            <a:ext cx="3309266" cy="576262"/>
          </a:xfrm>
        </p:spPr>
        <p:txBody>
          <a:bodyPr anchor="b">
            <a:noAutofit/>
          </a:bodyPr>
          <a:lstStyle>
            <a:lvl1pPr marL="0" indent="0" algn="ctr">
              <a:lnSpc>
                <a:spcPct val="90000"/>
              </a:lnSpc>
              <a:buNone/>
              <a:defRPr sz="21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601" y="2063396"/>
            <a:ext cx="3309266"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660" y="4389288"/>
            <a:ext cx="3309266" cy="985299"/>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2" name="Text Placeholder 4"/>
          <p:cNvSpPr>
            <a:spLocks noGrp="1"/>
          </p:cNvSpPr>
          <p:nvPr>
            <p:ph type="body" sz="quarter" idx="3"/>
          </p:nvPr>
        </p:nvSpPr>
        <p:spPr>
          <a:xfrm>
            <a:off x="4236307" y="3813025"/>
            <a:ext cx="3309266" cy="576262"/>
          </a:xfrm>
        </p:spPr>
        <p:txBody>
          <a:bodyPr anchor="b">
            <a:noAutofit/>
          </a:bodyPr>
          <a:lstStyle>
            <a:lvl1pPr marL="0" indent="0" algn="ctr">
              <a:lnSpc>
                <a:spcPct val="90000"/>
              </a:lnSpc>
              <a:buNone/>
              <a:defRPr sz="21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4896" y="2063396"/>
            <a:ext cx="3309266"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4896" y="4389286"/>
            <a:ext cx="3309266" cy="985300"/>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25" name="Text Placeholder 4"/>
          <p:cNvSpPr>
            <a:spLocks noGrp="1"/>
          </p:cNvSpPr>
          <p:nvPr>
            <p:ph type="body" sz="quarter" idx="13"/>
          </p:nvPr>
        </p:nvSpPr>
        <p:spPr>
          <a:xfrm>
            <a:off x="7766921" y="3813025"/>
            <a:ext cx="3309266" cy="576262"/>
          </a:xfrm>
        </p:spPr>
        <p:txBody>
          <a:bodyPr anchor="b">
            <a:noAutofit/>
          </a:bodyPr>
          <a:lstStyle>
            <a:lvl1pPr marL="0" indent="0" algn="ctr">
              <a:lnSpc>
                <a:spcPct val="90000"/>
              </a:lnSpc>
              <a:buNone/>
              <a:defRPr sz="2199" b="0">
                <a:solidFill>
                  <a:schemeClr val="accent1"/>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6796" y="2063394"/>
            <a:ext cx="3309266"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6796" y="4389284"/>
            <a:ext cx="3309266" cy="985302"/>
          </a:xfrm>
        </p:spPr>
        <p:txBody>
          <a:bodyPr anchor="t">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B9B9059-F1D6-41D0-95CF-D21CAA096B3A}" type="datetimeFigureOut">
              <a:rPr lang="en-US" smtClean="0"/>
              <a:pPr/>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398911434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622" y="2063396"/>
            <a:ext cx="10392000"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4038855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3566" y="685801"/>
            <a:ext cx="226405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622" y="685801"/>
            <a:ext cx="7902373"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4263576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8539" y="2514601"/>
            <a:ext cx="8913077" cy="2262781"/>
          </a:xfrm>
        </p:spPr>
        <p:txBody>
          <a:bodyPr anchor="b">
            <a:normAutofit/>
          </a:bodyPr>
          <a:lstStyle>
            <a:lvl1pPr>
              <a:defRPr sz="5398"/>
            </a:lvl1pPr>
          </a:lstStyle>
          <a:p>
            <a:r>
              <a:rPr lang="en-US"/>
              <a:t>Click to edit Master title style</a:t>
            </a:r>
            <a:endParaRPr lang="en-US" dirty="0"/>
          </a:p>
        </p:txBody>
      </p:sp>
      <p:sp>
        <p:nvSpPr>
          <p:cNvPr id="3" name="Subtitle 2"/>
          <p:cNvSpPr>
            <a:spLocks noGrp="1"/>
          </p:cNvSpPr>
          <p:nvPr>
            <p:ph type="subTitle" idx="1"/>
          </p:nvPr>
        </p:nvSpPr>
        <p:spPr>
          <a:xfrm>
            <a:off x="2588539" y="4777380"/>
            <a:ext cx="8913077" cy="1126283"/>
          </a:xfrm>
        </p:spPr>
        <p:txBody>
          <a:bodyPr anchor="t"/>
          <a:lstStyle>
            <a:lvl1pPr marL="0" indent="0" algn="l">
              <a:buNone/>
              <a:defRPr>
                <a:solidFill>
                  <a:schemeClr val="tx1">
                    <a:lumMod val="65000"/>
                    <a:lumOff val="35000"/>
                  </a:schemeClr>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1"/>
            <a:ext cx="1744198"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674" y="4529541"/>
            <a:ext cx="779564"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9924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250" y="624110"/>
            <a:ext cx="8909366"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8538" y="2133600"/>
            <a:ext cx="8913078"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8"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717063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8538" y="2058750"/>
            <a:ext cx="8913077" cy="1468800"/>
          </a:xfrm>
        </p:spPr>
        <p:txBody>
          <a:bodyPr anchor="b"/>
          <a:lstStyle>
            <a:lvl1pPr algn="l">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2588538" y="3530129"/>
            <a:ext cx="8913077" cy="860400"/>
          </a:xfrm>
        </p:spPr>
        <p:txBody>
          <a:bodyPr anchor="t"/>
          <a:lstStyle>
            <a:lvl1pPr marL="0" indent="0" algn="l">
              <a:buNone/>
              <a:defRPr sz="1999">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9" name="Freeform 11"/>
          <p:cNvSpPr/>
          <p:nvPr/>
        </p:nvSpPr>
        <p:spPr bwMode="auto">
          <a:xfrm flipV="1">
            <a:off x="-4187" y="31781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674" y="3244140"/>
            <a:ext cx="779564"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339164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8538" y="2133600"/>
            <a:ext cx="4312741"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88874" y="2126222"/>
            <a:ext cx="4312741"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12"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674" y="787783"/>
            <a:ext cx="779564"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600627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8608" y="1972703"/>
            <a:ext cx="3991692"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2588538" y="2548966"/>
            <a:ext cx="4341762"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4674" y="1969475"/>
            <a:ext cx="3997960" cy="576262"/>
          </a:xfrm>
        </p:spPr>
        <p:txBody>
          <a:bodyPr anchor="b">
            <a:noAutofit/>
          </a:bodyPr>
          <a:lstStyle>
            <a:lvl1pPr marL="0" indent="0">
              <a:buNone/>
              <a:defRPr sz="2399" b="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7165091" y="2545738"/>
            <a:ext cx="433754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12"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674" y="787783"/>
            <a:ext cx="779564"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376653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7"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4253928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47434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8538" y="446088"/>
            <a:ext cx="3504286" cy="976312"/>
          </a:xfrm>
        </p:spPr>
        <p:txBody>
          <a:bodyPr anchor="b"/>
          <a:lstStyle>
            <a:lvl1pPr algn="l">
              <a:defRPr sz="1999" b="0"/>
            </a:lvl1pPr>
          </a:lstStyle>
          <a:p>
            <a:r>
              <a:rPr lang="en-US"/>
              <a:t>Click to edit Master title style</a:t>
            </a:r>
            <a:endParaRPr lang="en-US" dirty="0"/>
          </a:p>
        </p:txBody>
      </p:sp>
      <p:sp>
        <p:nvSpPr>
          <p:cNvPr id="3" name="Content Placeholder 2"/>
          <p:cNvSpPr>
            <a:spLocks noGrp="1"/>
          </p:cNvSpPr>
          <p:nvPr>
            <p:ph idx="1"/>
          </p:nvPr>
        </p:nvSpPr>
        <p:spPr>
          <a:xfrm>
            <a:off x="6321365" y="446089"/>
            <a:ext cx="5180251"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8538" y="1598613"/>
            <a:ext cx="3504286" cy="4262436"/>
          </a:xfrm>
        </p:spPr>
        <p:txBody>
          <a:bodyPr/>
          <a:lstStyle>
            <a:lvl1pPr marL="0" indent="0">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7034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8539" y="4800600"/>
            <a:ext cx="8913078" cy="566738"/>
          </a:xfrm>
        </p:spPr>
        <p:txBody>
          <a:bodyPr anchor="b">
            <a:normAutofit/>
          </a:bodyPr>
          <a:lstStyle>
            <a:lvl1pPr algn="l">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8538" y="634965"/>
            <a:ext cx="8913078" cy="3854970"/>
          </a:xfrm>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8539" y="5367338"/>
            <a:ext cx="8913078" cy="493712"/>
          </a:xfrm>
        </p:spPr>
        <p:txBody>
          <a:bodyPr>
            <a:normAutofit/>
          </a:bodyPr>
          <a:lstStyle>
            <a:lvl1pPr marL="0" indent="0">
              <a:buNone/>
              <a:defRPr sz="12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08318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8538" y="609600"/>
            <a:ext cx="8913077" cy="3117040"/>
          </a:xfrm>
        </p:spPr>
        <p:txBody>
          <a:bodyPr anchor="ctr">
            <a:normAutofit/>
          </a:bodyPr>
          <a:lstStyle>
            <a:lvl1pPr algn="l">
              <a:defRPr sz="4799" b="0" cap="none"/>
            </a:lvl1pPr>
          </a:lstStyle>
          <a:p>
            <a:r>
              <a:rPr lang="en-US"/>
              <a:t>Click to edit Master title style</a:t>
            </a:r>
            <a:endParaRPr lang="en-US" dirty="0"/>
          </a:p>
        </p:txBody>
      </p:sp>
      <p:sp>
        <p:nvSpPr>
          <p:cNvPr id="3" name="Text Placeholder 2"/>
          <p:cNvSpPr>
            <a:spLocks noGrp="1"/>
          </p:cNvSpPr>
          <p:nvPr>
            <p:ph type="body" idx="1"/>
          </p:nvPr>
        </p:nvSpPr>
        <p:spPr>
          <a:xfrm>
            <a:off x="2588538" y="4354046"/>
            <a:ext cx="8913077" cy="1555864"/>
          </a:xfrm>
        </p:spPr>
        <p:txBody>
          <a:bodyPr anchor="ctr">
            <a:normAutofit/>
          </a:bodyPr>
          <a:lstStyle>
            <a:lvl1pPr marL="0" indent="0" algn="l">
              <a:buNone/>
              <a:defRPr sz="1799">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9" name="Freeform 11"/>
          <p:cNvSpPr/>
          <p:nvPr/>
        </p:nvSpPr>
        <p:spPr bwMode="auto">
          <a:xfrm flipV="1">
            <a:off x="-4187" y="31781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674" y="3244140"/>
            <a:ext cx="779564" cy="365125"/>
          </a:xfrm>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418590214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207" y="609600"/>
            <a:ext cx="8391740" cy="2895600"/>
          </a:xfrm>
        </p:spPr>
        <p:txBody>
          <a:bodyPr anchor="ctr">
            <a:normAutofit/>
          </a:bodyPr>
          <a:lstStyle>
            <a:lvl1pPr algn="l">
              <a:defRPr sz="4799"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4159" y="3505200"/>
            <a:ext cx="7534591" cy="381000"/>
          </a:xfrm>
        </p:spPr>
        <p:txBody>
          <a:bodyPr anchor="ctr">
            <a:noAutofit/>
          </a:bodyPr>
          <a:lstStyle>
            <a:lvl1pPr marL="0" indent="0">
              <a:buFontTx/>
              <a:buNone/>
              <a:defRPr sz="1600">
                <a:solidFill>
                  <a:schemeClr val="tx1">
                    <a:lumMod val="50000"/>
                    <a:lumOff val="50000"/>
                  </a:schemeClr>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2588538" y="4354046"/>
            <a:ext cx="8913077" cy="1555864"/>
          </a:xfrm>
        </p:spPr>
        <p:txBody>
          <a:bodyPr anchor="ctr">
            <a:normAutofit/>
          </a:bodyPr>
          <a:lstStyle>
            <a:lvl1pPr marL="0" indent="0" algn="l">
              <a:buNone/>
              <a:defRPr sz="1799">
                <a:solidFill>
                  <a:schemeClr val="tx1">
                    <a:lumMod val="65000"/>
                    <a:lumOff val="35000"/>
                  </a:schemeClr>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11" name="Freeform 11"/>
          <p:cNvSpPr/>
          <p:nvPr/>
        </p:nvSpPr>
        <p:spPr bwMode="auto">
          <a:xfrm flipV="1">
            <a:off x="-4187" y="31781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674" y="3244140"/>
            <a:ext cx="779564" cy="365125"/>
          </a:xfrm>
        </p:spPr>
        <p:txBody>
          <a:bodyPr/>
          <a:lstStyle/>
          <a:p>
            <a:fld id="{E5FD5434-F838-4DD4-A17B-1CB1A1850DF4}" type="slidenum">
              <a:rPr lang="id-ID" smtClean="0"/>
              <a:pPr/>
              <a:t>‹#›</a:t>
            </a:fld>
            <a:endParaRPr lang="id-ID"/>
          </a:p>
        </p:txBody>
      </p:sp>
      <p:sp>
        <p:nvSpPr>
          <p:cNvPr id="14" name="TextBox 13"/>
          <p:cNvSpPr txBox="1"/>
          <p:nvPr/>
        </p:nvSpPr>
        <p:spPr>
          <a:xfrm>
            <a:off x="2467010" y="648005"/>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
        <p:nvSpPr>
          <p:cNvPr id="15" name="TextBox 14"/>
          <p:cNvSpPr txBox="1"/>
          <p:nvPr/>
        </p:nvSpPr>
        <p:spPr>
          <a:xfrm>
            <a:off x="11111958" y="290530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00839600"/>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8539" y="2438401"/>
            <a:ext cx="8913078" cy="2724845"/>
          </a:xfrm>
        </p:spPr>
        <p:txBody>
          <a:bodyPr anchor="b">
            <a:normAutofit/>
          </a:bodyPr>
          <a:lstStyle>
            <a:lvl1pPr algn="l">
              <a:defRPr sz="4799" b="0"/>
            </a:lvl1pPr>
          </a:lstStyle>
          <a:p>
            <a:r>
              <a:rPr lang="en-US"/>
              <a:t>Click to edit Master title style</a:t>
            </a:r>
            <a:endParaRPr lang="en-US" dirty="0"/>
          </a:p>
        </p:txBody>
      </p:sp>
      <p:sp>
        <p:nvSpPr>
          <p:cNvPr id="4" name="Text Placeholder 3"/>
          <p:cNvSpPr>
            <a:spLocks noGrp="1"/>
          </p:cNvSpPr>
          <p:nvPr>
            <p:ph type="body" sz="half" idx="2"/>
          </p:nvPr>
        </p:nvSpPr>
        <p:spPr>
          <a:xfrm>
            <a:off x="2588539" y="5181600"/>
            <a:ext cx="8913078"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9"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100605128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207" y="609600"/>
            <a:ext cx="8391740" cy="2895600"/>
          </a:xfrm>
        </p:spPr>
        <p:txBody>
          <a:bodyPr anchor="ctr">
            <a:normAutofit/>
          </a:bodyPr>
          <a:lstStyle>
            <a:lvl1pPr algn="l">
              <a:defRPr sz="4799"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8538" y="4343400"/>
            <a:ext cx="8913078" cy="838200"/>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4" name="Text Placeholder 3"/>
          <p:cNvSpPr>
            <a:spLocks noGrp="1"/>
          </p:cNvSpPr>
          <p:nvPr>
            <p:ph type="body" sz="half" idx="2"/>
          </p:nvPr>
        </p:nvSpPr>
        <p:spPr>
          <a:xfrm>
            <a:off x="2588539" y="5181600"/>
            <a:ext cx="8913078"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11"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E5FD5434-F838-4DD4-A17B-1CB1A1850DF4}" type="slidenum">
              <a:rPr lang="id-ID" smtClean="0"/>
              <a:pPr/>
              <a:t>‹#›</a:t>
            </a:fld>
            <a:endParaRPr lang="id-ID"/>
          </a:p>
        </p:txBody>
      </p:sp>
      <p:sp>
        <p:nvSpPr>
          <p:cNvPr id="17" name="TextBox 16"/>
          <p:cNvSpPr txBox="1"/>
          <p:nvPr/>
        </p:nvSpPr>
        <p:spPr>
          <a:xfrm>
            <a:off x="2467010" y="648005"/>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
        <p:nvSpPr>
          <p:cNvPr id="18" name="TextBox 17"/>
          <p:cNvSpPr txBox="1"/>
          <p:nvPr/>
        </p:nvSpPr>
        <p:spPr>
          <a:xfrm>
            <a:off x="11111958" y="2905306"/>
            <a:ext cx="609441" cy="584776"/>
          </a:xfrm>
          <a:prstGeom prst="rect">
            <a:avLst/>
          </a:prstGeom>
        </p:spPr>
        <p:txBody>
          <a:bodyPr vert="horz" lIns="91416" tIns="45708" rIns="91416" bIns="45708" rtlCol="0" anchor="ctr">
            <a:noAutofit/>
          </a:bodyPr>
          <a:lstStyle/>
          <a:p>
            <a:pPr lvl="0"/>
            <a:r>
              <a:rPr lang="en-US" sz="7998"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75826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8538" y="627407"/>
            <a:ext cx="8913077" cy="2880020"/>
          </a:xfrm>
        </p:spPr>
        <p:txBody>
          <a:bodyPr anchor="ctr">
            <a:normAutofit/>
          </a:bodyPr>
          <a:lstStyle>
            <a:lvl1pPr algn="l">
              <a:defRPr sz="4799" b="0"/>
            </a:lvl1pPr>
          </a:lstStyle>
          <a:p>
            <a:r>
              <a:rPr lang="en-US"/>
              <a:t>Click to edit Master title style</a:t>
            </a:r>
            <a:endParaRPr lang="en-US" dirty="0"/>
          </a:p>
        </p:txBody>
      </p:sp>
      <p:sp>
        <p:nvSpPr>
          <p:cNvPr id="21" name="Text Placeholder 9"/>
          <p:cNvSpPr>
            <a:spLocks noGrp="1"/>
          </p:cNvSpPr>
          <p:nvPr>
            <p:ph type="body" sz="quarter" idx="13"/>
          </p:nvPr>
        </p:nvSpPr>
        <p:spPr>
          <a:xfrm>
            <a:off x="2588538" y="4343400"/>
            <a:ext cx="8913078" cy="838200"/>
          </a:xfrm>
        </p:spPr>
        <p:txBody>
          <a:bodyPr anchor="b">
            <a:noAutofit/>
          </a:bodyPr>
          <a:lstStyle>
            <a:lvl1pPr marL="0" indent="0">
              <a:buFontTx/>
              <a:buNone/>
              <a:defRPr sz="2399">
                <a:solidFill>
                  <a:schemeClr val="accent1"/>
                </a:solidFill>
              </a:defRPr>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4" name="Text Placeholder 3"/>
          <p:cNvSpPr>
            <a:spLocks noGrp="1"/>
          </p:cNvSpPr>
          <p:nvPr>
            <p:ph type="body" sz="half" idx="2"/>
          </p:nvPr>
        </p:nvSpPr>
        <p:spPr>
          <a:xfrm>
            <a:off x="2588539" y="5181600"/>
            <a:ext cx="8913078"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9" name="Freeform 11"/>
          <p:cNvSpPr/>
          <p:nvPr/>
        </p:nvSpPr>
        <p:spPr bwMode="auto">
          <a:xfrm flipV="1">
            <a:off x="-4187" y="491172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674" y="4983088"/>
            <a:ext cx="779564" cy="365125"/>
          </a:xfrm>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428516742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8"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058611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2392" y="627406"/>
            <a:ext cx="2207026"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8538" y="627406"/>
            <a:ext cx="6475313"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8" name="Freeform 11"/>
          <p:cNvSpPr/>
          <p:nvPr/>
        </p:nvSpPr>
        <p:spPr bwMode="auto">
          <a:xfrm flipV="1">
            <a:off x="-4187" y="714376"/>
            <a:ext cx="1588113"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44160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594" y="134694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594" y="4299697"/>
            <a:ext cx="10220330"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594" y="1484779"/>
            <a:ext cx="10220330"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6702" y="4068923"/>
            <a:ext cx="1080623"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286" y="1432223"/>
            <a:ext cx="9964364" cy="3035808"/>
          </a:xfrm>
        </p:spPr>
        <p:txBody>
          <a:bodyPr anchor="ctr">
            <a:noAutofit/>
          </a:bodyPr>
          <a:lstStyle>
            <a:lvl1pPr algn="l">
              <a:lnSpc>
                <a:spcPct val="80000"/>
              </a:lnSpc>
              <a:defRPr sz="9597"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569" y="4389120"/>
            <a:ext cx="7889217" cy="1069848"/>
          </a:xfrm>
        </p:spPr>
        <p:txBody>
          <a:bodyPr>
            <a:normAutofit/>
          </a:bodyPr>
          <a:lstStyle>
            <a:lvl1pPr marL="0" indent="0" algn="l">
              <a:buNone/>
              <a:defRPr sz="2199">
                <a:solidFill>
                  <a:schemeClr val="tx1"/>
                </a:solidFill>
              </a:defRPr>
            </a:lvl1pPr>
            <a:lvl2pPr marL="457063" indent="0" algn="ctr">
              <a:buNone/>
              <a:defRPr sz="2199"/>
            </a:lvl2pPr>
            <a:lvl3pPr marL="914126" indent="0" algn="ctr">
              <a:buNone/>
              <a:defRPr sz="21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0235" y="4289334"/>
            <a:ext cx="1193557" cy="640080"/>
          </a:xfrm>
        </p:spPr>
        <p:txBody>
          <a:bodyPr/>
          <a:lstStyle>
            <a:lvl1pPr>
              <a:defRPr sz="2799"/>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6895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5933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88825"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6564" y="1225296"/>
            <a:ext cx="9278743" cy="3520440"/>
          </a:xfrm>
        </p:spPr>
        <p:txBody>
          <a:bodyPr anchor="ctr">
            <a:normAutofit/>
          </a:bodyPr>
          <a:lstStyle>
            <a:lvl1pPr>
              <a:lnSpc>
                <a:spcPct val="80000"/>
              </a:lnSpc>
              <a:defRPr sz="7998" b="0"/>
            </a:lvl1pPr>
          </a:lstStyle>
          <a:p>
            <a:r>
              <a:rPr lang="en-US"/>
              <a:t>Click to edit Master title style</a:t>
            </a:r>
            <a:endParaRPr lang="en-US" dirty="0"/>
          </a:p>
        </p:txBody>
      </p:sp>
      <p:sp>
        <p:nvSpPr>
          <p:cNvPr id="3" name="Text Placeholder 2"/>
          <p:cNvSpPr>
            <a:spLocks noGrp="1"/>
          </p:cNvSpPr>
          <p:nvPr>
            <p:ph type="body" idx="1"/>
          </p:nvPr>
        </p:nvSpPr>
        <p:spPr>
          <a:xfrm>
            <a:off x="2165210" y="5020056"/>
            <a:ext cx="9050203" cy="1066800"/>
          </a:xfrm>
        </p:spPr>
        <p:txBody>
          <a:bodyPr anchor="t">
            <a:normAutofit/>
          </a:bodyPr>
          <a:lstStyle>
            <a:lvl1pPr marL="0" indent="0">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591430" y="6272785"/>
            <a:ext cx="2643620" cy="365125"/>
          </a:xfrm>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a:xfrm>
            <a:off x="2182140" y="6272785"/>
            <a:ext cx="6326000" cy="365125"/>
          </a:xfrm>
        </p:spPr>
        <p:txBody>
          <a:bodyPr/>
          <a:lstStyle/>
          <a:p>
            <a:endParaRPr lang="id-ID"/>
          </a:p>
        </p:txBody>
      </p:sp>
      <p:grpSp>
        <p:nvGrpSpPr>
          <p:cNvPr id="8" name="Group 7"/>
          <p:cNvGrpSpPr/>
          <p:nvPr/>
        </p:nvGrpSpPr>
        <p:grpSpPr>
          <a:xfrm>
            <a:off x="897165" y="2325848"/>
            <a:ext cx="1080623"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482" y="2506133"/>
            <a:ext cx="1187989" cy="720332"/>
          </a:xfrm>
        </p:spPr>
        <p:txBody>
          <a:bodyPr/>
          <a:lstStyle>
            <a:lvl1pPr>
              <a:defRPr sz="2799"/>
            </a:lvl1pPr>
          </a:lstStyle>
          <a:p>
            <a:fld id="{E5FD5434-F838-4DD4-A17B-1CB1A1850DF4}" type="slidenum">
              <a:rPr lang="id-ID" smtClean="0"/>
              <a:t>‹#›</a:t>
            </a:fld>
            <a:endParaRPr lang="id-ID"/>
          </a:p>
        </p:txBody>
      </p:sp>
    </p:spTree>
    <p:extLst>
      <p:ext uri="{BB962C8B-B14F-4D97-AF65-F5344CB8AC3E}">
        <p14:creationId xmlns:p14="http://schemas.microsoft.com/office/powerpoint/2010/main" val="2690017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569"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2567" y="2194560"/>
            <a:ext cx="4753642" cy="39776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881250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522"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069569"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2567" y="2048256"/>
            <a:ext cx="4753642" cy="640080"/>
          </a:xfrm>
        </p:spPr>
        <p:txBody>
          <a:bodyPr anchor="ctr">
            <a:normAutofit/>
          </a:bodyPr>
          <a:lstStyle>
            <a:lvl1pPr marL="0" indent="0">
              <a:buNone/>
              <a:defRPr sz="1999" b="1">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362567" y="2743200"/>
            <a:ext cx="4753642" cy="3291840"/>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532640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43464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34787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en-US"/>
              <a:t>Click to edit Master title style</a:t>
            </a:r>
            <a:endParaRPr lang="en-US" dirty="0"/>
          </a:p>
        </p:txBody>
      </p:sp>
      <p:sp>
        <p:nvSpPr>
          <p:cNvPr id="3" name="Content Placeholder 2"/>
          <p:cNvSpPr>
            <a:spLocks noGrp="1"/>
          </p:cNvSpPr>
          <p:nvPr>
            <p:ph idx="1"/>
          </p:nvPr>
        </p:nvSpPr>
        <p:spPr>
          <a:xfrm>
            <a:off x="837982" y="685800"/>
            <a:ext cx="6709948" cy="5020056"/>
          </a:xfrm>
        </p:spPr>
        <p:txBody>
          <a:bodyPr/>
          <a:lstStyle>
            <a:lvl1pPr>
              <a:defRPr sz="1999"/>
            </a:lvl1pPr>
            <a:lvl2pPr>
              <a:defRPr sz="1799"/>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398756" y="6229681"/>
            <a:ext cx="457081"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11193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1578" y="1"/>
            <a:ext cx="3887246"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7413" y="685800"/>
            <a:ext cx="3199567" cy="1737360"/>
          </a:xfrm>
        </p:spPr>
        <p:txBody>
          <a:bodyPr anchor="b">
            <a:normAutofit/>
          </a:bodyPr>
          <a:lstStyle>
            <a:lvl1pPr>
              <a:defRPr sz="3199"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1578" cy="6858000"/>
          </a:xfrm>
          <a:solidFill>
            <a:schemeClr val="tx2">
              <a:lumMod val="20000"/>
              <a:lumOff val="80000"/>
            </a:schemeClr>
          </a:solidFill>
        </p:spPr>
        <p:txBody>
          <a:bodyPr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8547413" y="2423160"/>
            <a:ext cx="3199567"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grpSp>
        <p:nvGrpSpPr>
          <p:cNvPr id="8" name="Group 7"/>
          <p:cNvGrpSpPr>
            <a:grpSpLocks noChangeAspect="1"/>
          </p:cNvGrpSpPr>
          <p:nvPr/>
        </p:nvGrpSpPr>
        <p:grpSpPr>
          <a:xfrm>
            <a:off x="11398756" y="6229681"/>
            <a:ext cx="457081"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2983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388321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2628" y="533400"/>
            <a:ext cx="255203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522" y="533400"/>
            <a:ext cx="7503745"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686438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5958" y="-4763"/>
            <a:ext cx="5013606"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7638" y="1380069"/>
            <a:ext cx="8572389" cy="2616199"/>
          </a:xfrm>
        </p:spPr>
        <p:txBody>
          <a:bodyPr anchor="b">
            <a:normAutofit/>
          </a:bodyPr>
          <a:lstStyle>
            <a:lvl1pPr algn="r">
              <a:defRPr sz="5998">
                <a:effectLst/>
              </a:defRPr>
            </a:lvl1pPr>
          </a:lstStyle>
          <a:p>
            <a:r>
              <a:rPr lang="en-US"/>
              <a:t>Click to edit Master title style</a:t>
            </a:r>
            <a:endParaRPr lang="en-US" dirty="0"/>
          </a:p>
        </p:txBody>
      </p:sp>
      <p:sp>
        <p:nvSpPr>
          <p:cNvPr id="3" name="Subtitle 2"/>
          <p:cNvSpPr>
            <a:spLocks noGrp="1"/>
          </p:cNvSpPr>
          <p:nvPr>
            <p:ph type="subTitle" idx="1"/>
          </p:nvPr>
        </p:nvSpPr>
        <p:spPr>
          <a:xfrm>
            <a:off x="4514202" y="3996267"/>
            <a:ext cx="6985825" cy="1388534"/>
          </a:xfrm>
        </p:spPr>
        <p:txBody>
          <a:bodyPr anchor="t">
            <a:normAutofit/>
          </a:bodyPr>
          <a:lstStyle>
            <a:lvl1pPr marL="0" indent="0" algn="r">
              <a:buNone/>
              <a:defRPr sz="2099">
                <a:solidFill>
                  <a:schemeClr val="tx1"/>
                </a:solidFill>
              </a:defRPr>
            </a:lvl1pPr>
            <a:lvl2pPr marL="457063" indent="0" algn="ctr">
              <a:buNone/>
              <a:defRPr>
                <a:solidFill>
                  <a:schemeClr val="tx1">
                    <a:tint val="75000"/>
                  </a:schemeClr>
                </a:solidFill>
              </a:defRPr>
            </a:lvl2pPr>
            <a:lvl3pPr marL="914126" indent="0" algn="ctr">
              <a:buNone/>
              <a:defRPr>
                <a:solidFill>
                  <a:schemeClr val="tx1">
                    <a:tint val="75000"/>
                  </a:schemeClr>
                </a:solidFill>
              </a:defRPr>
            </a:lvl3pPr>
            <a:lvl4pPr marL="1371189" indent="0" algn="ctr">
              <a:buNone/>
              <a:defRPr>
                <a:solidFill>
                  <a:schemeClr val="tx1">
                    <a:tint val="75000"/>
                  </a:schemeClr>
                </a:solidFill>
              </a:defRPr>
            </a:lvl4pPr>
            <a:lvl5pPr marL="1828251" indent="0" algn="ctr">
              <a:buNone/>
              <a:defRPr>
                <a:solidFill>
                  <a:schemeClr val="tx1">
                    <a:tint val="75000"/>
                  </a:schemeClr>
                </a:solidFill>
              </a:defRPr>
            </a:lvl5pPr>
            <a:lvl6pPr marL="2285314" indent="0" algn="ctr">
              <a:buNone/>
              <a:defRPr>
                <a:solidFill>
                  <a:schemeClr val="tx1">
                    <a:tint val="75000"/>
                  </a:schemeClr>
                </a:solidFill>
              </a:defRPr>
            </a:lvl6pPr>
            <a:lvl7pPr marL="2742377" indent="0" algn="ctr">
              <a:buNone/>
              <a:defRPr>
                <a:solidFill>
                  <a:schemeClr val="tx1">
                    <a:tint val="75000"/>
                  </a:schemeClr>
                </a:solidFill>
              </a:defRPr>
            </a:lvl7pPr>
            <a:lvl8pPr marL="3199440" indent="0" algn="ctr">
              <a:buNone/>
              <a:defRPr>
                <a:solidFill>
                  <a:schemeClr val="tx1">
                    <a:tint val="75000"/>
                  </a:schemeClr>
                </a:solidFill>
              </a:defRPr>
            </a:lvl8pPr>
            <a:lvl9pPr marL="365650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5" name="Footer Placeholder 4"/>
          <p:cNvSpPr>
            <a:spLocks noGrp="1"/>
          </p:cNvSpPr>
          <p:nvPr>
            <p:ph type="ftr" sz="quarter" idx="11"/>
          </p:nvPr>
        </p:nvSpPr>
        <p:spPr>
          <a:xfrm>
            <a:off x="5331023" y="5883276"/>
            <a:ext cx="4322918" cy="365125"/>
          </a:xfrm>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4298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a:xfrm>
            <a:off x="10949005" y="5867132"/>
            <a:ext cx="551023" cy="365125"/>
          </a:xfrm>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45688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1610" y="2666999"/>
            <a:ext cx="8928421" cy="2110382"/>
          </a:xfrm>
        </p:spPr>
        <p:txBody>
          <a:bodyPr anchor="b"/>
          <a:lstStyle>
            <a:lvl1pPr algn="r">
              <a:defRPr sz="3999" b="0" cap="none"/>
            </a:lvl1pPr>
          </a:lstStyle>
          <a:p>
            <a:r>
              <a:rPr lang="en-US"/>
              <a:t>Click to edit Master title style</a:t>
            </a:r>
            <a:endParaRPr lang="en-US" dirty="0"/>
          </a:p>
        </p:txBody>
      </p:sp>
      <p:sp>
        <p:nvSpPr>
          <p:cNvPr id="3" name="Text Placeholder 2"/>
          <p:cNvSpPr>
            <a:spLocks noGrp="1"/>
          </p:cNvSpPr>
          <p:nvPr>
            <p:ph type="body" idx="1"/>
          </p:nvPr>
        </p:nvSpPr>
        <p:spPr>
          <a:xfrm>
            <a:off x="2571608" y="4777381"/>
            <a:ext cx="8928422" cy="860400"/>
          </a:xfrm>
        </p:spPr>
        <p:txBody>
          <a:bodyPr anchor="t">
            <a:normAutofit/>
          </a:bodyPr>
          <a:lstStyle>
            <a:lvl1pPr marL="0" indent="0" algn="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1241680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3925" y="685801"/>
            <a:ext cx="10016104"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3926" y="2667000"/>
            <a:ext cx="4893780" cy="3124201"/>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6246" y="2667000"/>
            <a:ext cx="4893781" cy="3124200"/>
          </a:xfrm>
        </p:spPr>
        <p:txBody>
          <a:bodyPr>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9B9059-F1D6-41D0-95CF-D21CAA096B3A}" type="datetimeFigureOut">
              <a:rPr lang="en-US" smtClean="0"/>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166218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1718" y="2658533"/>
            <a:ext cx="4605988" cy="576262"/>
          </a:xfrm>
        </p:spPr>
        <p:txBody>
          <a:bodyPr anchor="b">
            <a:noAutofit/>
          </a:bodyPr>
          <a:lstStyle>
            <a:lvl1pPr marL="0" indent="0">
              <a:buNone/>
              <a:defRPr sz="2799" b="0">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4" name="Content Placeholder 3"/>
          <p:cNvSpPr>
            <a:spLocks noGrp="1"/>
          </p:cNvSpPr>
          <p:nvPr>
            <p:ph sz="half" idx="2"/>
          </p:nvPr>
        </p:nvSpPr>
        <p:spPr>
          <a:xfrm>
            <a:off x="1483925" y="3335337"/>
            <a:ext cx="4893781" cy="2455862"/>
          </a:xfrm>
        </p:spPr>
        <p:txBody>
          <a:bodyPr anchor="t">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78696" y="2667000"/>
            <a:ext cx="4621333" cy="576262"/>
          </a:xfrm>
        </p:spPr>
        <p:txBody>
          <a:bodyPr anchor="b">
            <a:noAutofit/>
          </a:bodyPr>
          <a:lstStyle>
            <a:lvl1pPr marL="0" indent="0">
              <a:buNone/>
              <a:defRPr sz="2799" b="0">
                <a:solidFill>
                  <a:schemeClr val="accent1">
                    <a:lumMod val="75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Edit Master text styles</a:t>
            </a:r>
          </a:p>
        </p:txBody>
      </p:sp>
      <p:sp>
        <p:nvSpPr>
          <p:cNvPr id="6" name="Content Placeholder 5"/>
          <p:cNvSpPr>
            <a:spLocks noGrp="1"/>
          </p:cNvSpPr>
          <p:nvPr>
            <p:ph sz="quarter" idx="4"/>
          </p:nvPr>
        </p:nvSpPr>
        <p:spPr>
          <a:xfrm>
            <a:off x="6606246" y="3335337"/>
            <a:ext cx="4893781" cy="2455862"/>
          </a:xfrm>
        </p:spPr>
        <p:txBody>
          <a:bodyPr anchor="t">
            <a:normAutofit/>
          </a:bodyPr>
          <a:lstStyle>
            <a:lvl1pPr>
              <a:defRPr sz="1799"/>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9B9059-F1D6-41D0-95CF-D21CAA096B3A}" type="datetimeFigureOut">
              <a:rPr lang="en-US" smtClean="0"/>
              <a:t>9/4/2018</a:t>
            </a:fld>
            <a:endParaRPr lang="en-US"/>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573882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9B9059-F1D6-41D0-95CF-D21CAA096B3A}" type="datetimeFigureOut">
              <a:rPr lang="en-US" smtClean="0"/>
              <a:t>9/4/2018</a:t>
            </a:fld>
            <a:endParaRPr lang="en-US"/>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656348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12591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6" y="1600200"/>
            <a:ext cx="3548197" cy="1371600"/>
          </a:xfrm>
        </p:spPr>
        <p:txBody>
          <a:bodyPr anchor="b">
            <a:normAutofit/>
          </a:bodyPr>
          <a:lstStyle>
            <a:lvl1pPr algn="ctr">
              <a:defRPr sz="2399" b="0"/>
            </a:lvl1pPr>
          </a:lstStyle>
          <a:p>
            <a:r>
              <a:rPr lang="en-US"/>
              <a:t>Click to edit Master title style</a:t>
            </a:r>
            <a:endParaRPr lang="en-US" dirty="0"/>
          </a:p>
        </p:txBody>
      </p:sp>
      <p:sp>
        <p:nvSpPr>
          <p:cNvPr id="3" name="Content Placeholder 2"/>
          <p:cNvSpPr>
            <a:spLocks noGrp="1"/>
          </p:cNvSpPr>
          <p:nvPr>
            <p:ph idx="1"/>
          </p:nvPr>
        </p:nvSpPr>
        <p:spPr>
          <a:xfrm>
            <a:off x="5260663" y="685800"/>
            <a:ext cx="6239365" cy="5105401"/>
          </a:xfrm>
        </p:spPr>
        <p:txBody>
          <a:bodyPr anchor="ctr">
            <a:normAutofit/>
          </a:bodyPr>
          <a:lstStyle>
            <a:lvl1pPr>
              <a:defRPr sz="1999"/>
            </a:lvl1pPr>
            <a:lvl2pPr>
              <a:defRPr sz="1799"/>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3926" y="2971800"/>
            <a:ext cx="3548197" cy="1828800"/>
          </a:xfrm>
        </p:spPr>
        <p:txBody>
          <a:bodyPr>
            <a:normAutofit/>
          </a:bodyPr>
          <a:lstStyle>
            <a:lvl1pPr marL="0" indent="0" algn="ctr">
              <a:buNone/>
              <a:defRPr sz="16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02707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338" y="1752599"/>
            <a:ext cx="5424745" cy="1371600"/>
          </a:xfrm>
        </p:spPr>
        <p:txBody>
          <a:bodyPr anchor="b">
            <a:normAutofit/>
          </a:bodyPr>
          <a:lstStyle>
            <a:lvl1pPr algn="ctr">
              <a:defRPr sz="2799"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2704" y="914400"/>
            <a:ext cx="3280120"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338" y="3124199"/>
            <a:ext cx="5424745" cy="1828800"/>
          </a:xfrm>
        </p:spPr>
        <p:txBody>
          <a:bodyPr>
            <a:normAutofit/>
          </a:bodyPr>
          <a:lstStyle>
            <a:lvl1pPr marL="0" indent="0" algn="ctr">
              <a:buNone/>
              <a:defRPr sz="1799"/>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9/4/2018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408697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5" y="4732865"/>
            <a:ext cx="10016102" cy="566738"/>
          </a:xfrm>
        </p:spPr>
        <p:txBody>
          <a:bodyPr anchor="b">
            <a:normAutofit/>
          </a:bodyPr>
          <a:lstStyle>
            <a:lvl1pPr algn="ctr">
              <a:defRPr sz="2399"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5391" y="932112"/>
            <a:ext cx="8223802"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063" indent="0">
              <a:buNone/>
              <a:defRPr sz="1600"/>
            </a:lvl2pPr>
            <a:lvl3pPr marL="914126" indent="0">
              <a:buNone/>
              <a:defRPr sz="1600"/>
            </a:lvl3pPr>
            <a:lvl4pPr marL="1371189" indent="0">
              <a:buNone/>
              <a:defRPr sz="1600"/>
            </a:lvl4pPr>
            <a:lvl5pPr marL="1828251" indent="0">
              <a:buNone/>
              <a:defRPr sz="1600"/>
            </a:lvl5pPr>
            <a:lvl6pPr marL="2285314" indent="0">
              <a:buNone/>
              <a:defRPr sz="1600"/>
            </a:lvl6pPr>
            <a:lvl7pPr marL="2742377" indent="0">
              <a:buNone/>
              <a:defRPr sz="1600"/>
            </a:lvl7pPr>
            <a:lvl8pPr marL="3199440" indent="0">
              <a:buNone/>
              <a:defRPr sz="1600"/>
            </a:lvl8pPr>
            <a:lvl9pPr marL="3656503"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3925" y="5299603"/>
            <a:ext cx="10016102" cy="493712"/>
          </a:xfrm>
        </p:spPr>
        <p:txBody>
          <a:bodyPr>
            <a:normAutofit/>
          </a:bodyPr>
          <a:lstStyle>
            <a:lvl1pPr marL="0" indent="0" algn="ctr">
              <a:buNone/>
              <a:defRPr sz="1400"/>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B9B9059-F1D6-41D0-95CF-D21CAA096B3A}" type="datetimeFigureOut">
              <a:rPr lang="en-US" smtClean="0"/>
              <a:pPr/>
              <a:t>9/4/2018</a:t>
            </a:fld>
            <a:endParaRPr lang="en-US"/>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51707205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3926" y="685800"/>
            <a:ext cx="10016102" cy="3048000"/>
          </a:xfrm>
        </p:spPr>
        <p:txBody>
          <a:bodyPr anchor="ctr">
            <a:normAutofit/>
          </a:bodyPr>
          <a:lstStyle>
            <a:lvl1pPr algn="ct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483926" y="4343400"/>
            <a:ext cx="10016104" cy="1447800"/>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73242560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196" y="86302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5" name="TextBox 14"/>
          <p:cNvSpPr txBox="1"/>
          <p:nvPr/>
        </p:nvSpPr>
        <p:spPr>
          <a:xfrm>
            <a:off x="10890588" y="2819399"/>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2207637" y="685801"/>
            <a:ext cx="8987671" cy="2743199"/>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177" y="3428999"/>
            <a:ext cx="8530593" cy="381000"/>
          </a:xfrm>
        </p:spPr>
        <p:txBody>
          <a:bodyPr anchor="ctr">
            <a:normAutofit/>
          </a:bodyPr>
          <a:lstStyle>
            <a:lvl1pPr marL="0" indent="0">
              <a:buFontTx/>
              <a:buNone/>
              <a:defRPr sz="1799"/>
            </a:lvl1pPr>
            <a:lvl2pPr marL="457063" indent="0">
              <a:buFontTx/>
              <a:buNone/>
              <a:defRPr/>
            </a:lvl2pPr>
            <a:lvl3pPr marL="914126" indent="0">
              <a:buFontTx/>
              <a:buNone/>
              <a:defRPr/>
            </a:lvl3pPr>
            <a:lvl4pPr marL="1371189" indent="0">
              <a:buFontTx/>
              <a:buNone/>
              <a:defRPr/>
            </a:lvl4pPr>
            <a:lvl5pPr marL="1828251" indent="0">
              <a:buFontTx/>
              <a:buNone/>
              <a:defRPr/>
            </a:lvl5pPr>
          </a:lstStyle>
          <a:p>
            <a:pPr lvl="0"/>
            <a:r>
              <a:rPr lang="en-US"/>
              <a:t>Edit Master text styles</a:t>
            </a:r>
          </a:p>
        </p:txBody>
      </p:sp>
      <p:sp>
        <p:nvSpPr>
          <p:cNvPr id="3" name="Text Placeholder 2"/>
          <p:cNvSpPr>
            <a:spLocks noGrp="1"/>
          </p:cNvSpPr>
          <p:nvPr>
            <p:ph type="body" idx="1"/>
          </p:nvPr>
        </p:nvSpPr>
        <p:spPr>
          <a:xfrm>
            <a:off x="1483925" y="4343400"/>
            <a:ext cx="10016102" cy="1447800"/>
          </a:xfrm>
        </p:spPr>
        <p:txBody>
          <a:bodyPr anchor="ctr">
            <a:normAutofit/>
          </a:bodyPr>
          <a:lstStyle>
            <a:lvl1pPr marL="0" indent="0" algn="ct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2740306910"/>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3927" y="3308581"/>
            <a:ext cx="10016100" cy="1468800"/>
          </a:xfrm>
        </p:spPr>
        <p:txBody>
          <a:bodyPr anchor="b">
            <a:normAutofit/>
          </a:bodyPr>
          <a:lstStyle>
            <a:lvl1pPr algn="r">
              <a:defRPr sz="3199" b="0" cap="none"/>
            </a:lvl1pPr>
          </a:lstStyle>
          <a:p>
            <a:r>
              <a:rPr lang="en-US"/>
              <a:t>Click to edit Master title style</a:t>
            </a:r>
            <a:endParaRPr lang="en-US" dirty="0"/>
          </a:p>
        </p:txBody>
      </p:sp>
      <p:sp>
        <p:nvSpPr>
          <p:cNvPr id="3" name="Text Placeholder 2"/>
          <p:cNvSpPr>
            <a:spLocks noGrp="1"/>
          </p:cNvSpPr>
          <p:nvPr>
            <p:ph type="body" idx="1"/>
          </p:nvPr>
        </p:nvSpPr>
        <p:spPr>
          <a:xfrm>
            <a:off x="1483925" y="4777381"/>
            <a:ext cx="10016101" cy="860400"/>
          </a:xfrm>
        </p:spPr>
        <p:txBody>
          <a:bodyPr anchor="t">
            <a:normAutofit/>
          </a:bodyPr>
          <a:lstStyle>
            <a:lvl1pPr marL="0" indent="0" algn="r">
              <a:buNone/>
              <a:defRPr sz="19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134144884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196" y="863023"/>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998" dirty="0">
                <a:solidFill>
                  <a:schemeClr val="tx1"/>
                </a:solidFill>
                <a:effectLst/>
              </a:rPr>
              <a:t>“</a:t>
            </a:r>
          </a:p>
        </p:txBody>
      </p:sp>
      <p:sp>
        <p:nvSpPr>
          <p:cNvPr id="15" name="TextBox 14"/>
          <p:cNvSpPr txBox="1"/>
          <p:nvPr/>
        </p:nvSpPr>
        <p:spPr>
          <a:xfrm>
            <a:off x="10890588" y="2819399"/>
            <a:ext cx="609441" cy="584776"/>
          </a:xfrm>
          <a:prstGeom prst="rect">
            <a:avLst/>
          </a:prstGeom>
        </p:spPr>
        <p:txBody>
          <a:bodyPr vert="horz" lIns="91416" tIns="45708" rIns="91416" bIns="45708"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998" dirty="0">
                <a:solidFill>
                  <a:schemeClr val="tx1"/>
                </a:solidFill>
                <a:effectLst/>
              </a:rPr>
              <a:t>”</a:t>
            </a:r>
          </a:p>
        </p:txBody>
      </p:sp>
      <p:sp>
        <p:nvSpPr>
          <p:cNvPr id="2" name="Title 1"/>
          <p:cNvSpPr>
            <a:spLocks noGrp="1"/>
          </p:cNvSpPr>
          <p:nvPr>
            <p:ph type="title"/>
          </p:nvPr>
        </p:nvSpPr>
        <p:spPr>
          <a:xfrm>
            <a:off x="2207637" y="685801"/>
            <a:ext cx="8987671" cy="2743199"/>
          </a:xfrm>
        </p:spPr>
        <p:txBody>
          <a:bodyPr anchor="ctr">
            <a:normAutofit/>
          </a:bodyPr>
          <a:lstStyle>
            <a:lvl1pPr algn="ctr">
              <a:defRPr sz="3199"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3926" y="3886200"/>
            <a:ext cx="10016101" cy="889000"/>
          </a:xfrm>
        </p:spPr>
        <p:txBody>
          <a:bodyPr vert="horz" lIns="91440" tIns="45720" rIns="91440" bIns="45720" rtlCol="0" anchor="b">
            <a:normAutofit/>
          </a:bodyPr>
          <a:lstStyle>
            <a:lvl1pPr algn="r">
              <a:buNone/>
              <a:defRPr lang="en-US" sz="2399"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3925" y="4775200"/>
            <a:ext cx="10016101" cy="1016000"/>
          </a:xfrm>
        </p:spPr>
        <p:txBody>
          <a:bodyPr anchor="t">
            <a:normAutofit/>
          </a:bodyPr>
          <a:lstStyle>
            <a:lvl1pPr marL="0" indent="0" algn="r">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210611203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3926" y="685801"/>
            <a:ext cx="10016103"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3926" y="3505200"/>
            <a:ext cx="10016104" cy="838200"/>
          </a:xfrm>
        </p:spPr>
        <p:txBody>
          <a:bodyPr vert="horz" lIns="91440" tIns="45720" rIns="91440" bIns="45720" rtlCol="0" anchor="b">
            <a:normAutofit/>
          </a:bodyPr>
          <a:lstStyle>
            <a:lvl1pPr>
              <a:buNone/>
              <a:defRPr lang="en-US" sz="2799"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3925" y="4343400"/>
            <a:ext cx="10016104" cy="1447800"/>
          </a:xfrm>
        </p:spPr>
        <p:txBody>
          <a:bodyPr anchor="t">
            <a:normAutofit/>
          </a:bodyPr>
          <a:lstStyle>
            <a:lvl1pPr marL="0" indent="0" algn="l">
              <a:buNone/>
              <a:defRPr sz="1799">
                <a:solidFill>
                  <a:schemeClr val="tx1"/>
                </a:solidFill>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B9B9059-F1D6-41D0-95CF-D21CAA096B3A}" type="datetimeFigureOut">
              <a:rPr lang="en-US" smtClean="0"/>
              <a:pPr/>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pPr/>
              <a:t>‹#›</a:t>
            </a:fld>
            <a:endParaRPr lang="id-ID"/>
          </a:p>
        </p:txBody>
      </p:sp>
    </p:spTree>
    <p:extLst>
      <p:ext uri="{BB962C8B-B14F-4D97-AF65-F5344CB8AC3E}">
        <p14:creationId xmlns:p14="http://schemas.microsoft.com/office/powerpoint/2010/main" val="1754909113"/>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3194594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0121" y="685800"/>
            <a:ext cx="1769908"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3925" y="685800"/>
            <a:ext cx="8017654"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9B9059-F1D6-41D0-95CF-D21CAA096B3A}" type="datetimeFigureOut">
              <a:rPr lang="en-US" smtClean="0"/>
              <a:t>9/4/2018</a:t>
            </a:fld>
            <a:endParaRPr lang="en-US"/>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5FD5434-F838-4DD4-A17B-1CB1A1850DF4}" type="slidenum">
              <a:rPr lang="id-ID" smtClean="0"/>
              <a:t>‹#›</a:t>
            </a:fld>
            <a:endParaRPr lang="id-ID"/>
          </a:p>
        </p:txBody>
      </p:sp>
    </p:spTree>
    <p:extLst>
      <p:ext uri="{BB962C8B-B14F-4D97-AF65-F5344CB8AC3E}">
        <p14:creationId xmlns:p14="http://schemas.microsoft.com/office/powerpoint/2010/main" val="2327107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19" Type="http://schemas.openxmlformats.org/officeDocument/2006/relationships/image" Target="../media/image1.png"/><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4.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theme" Target="../theme/theme6.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1.xml"/><Relationship Id="rId13" Type="http://schemas.openxmlformats.org/officeDocument/2006/relationships/slideLayout" Target="../slideLayouts/slideLayout86.xml"/><Relationship Id="rId18" Type="http://schemas.openxmlformats.org/officeDocument/2006/relationships/theme" Target="../theme/theme7.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slideLayout" Target="../slideLayouts/slideLayout85.xml"/><Relationship Id="rId17" Type="http://schemas.openxmlformats.org/officeDocument/2006/relationships/slideLayout" Target="../slideLayouts/slideLayout90.xml"/><Relationship Id="rId2" Type="http://schemas.openxmlformats.org/officeDocument/2006/relationships/slideLayout" Target="../slideLayouts/slideLayout75.xml"/><Relationship Id="rId16" Type="http://schemas.openxmlformats.org/officeDocument/2006/relationships/slideLayout" Target="../slideLayouts/slideLayout89.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5" Type="http://schemas.openxmlformats.org/officeDocument/2006/relationships/slideLayout" Target="../slideLayouts/slideLayout88.xml"/><Relationship Id="rId10" Type="http://schemas.openxmlformats.org/officeDocument/2006/relationships/slideLayout" Target="../slideLayouts/slideLayout83.xml"/><Relationship Id="rId19" Type="http://schemas.openxmlformats.org/officeDocument/2006/relationships/image" Target="../media/image4.png"/><Relationship Id="rId4" Type="http://schemas.openxmlformats.org/officeDocument/2006/relationships/slideLayout" Target="../slideLayouts/slideLayout77.xml"/><Relationship Id="rId9" Type="http://schemas.openxmlformats.org/officeDocument/2006/relationships/slideLayout" Target="../slideLayouts/slideLayout82.xml"/><Relationship Id="rId14"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8.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9.xml"/><Relationship Id="rId13" Type="http://schemas.openxmlformats.org/officeDocument/2006/relationships/slideLayout" Target="../slideLayouts/slideLayout114.xml"/><Relationship Id="rId18" Type="http://schemas.openxmlformats.org/officeDocument/2006/relationships/theme" Target="../theme/theme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slideLayout" Target="../slideLayouts/slideLayout113.xml"/><Relationship Id="rId17" Type="http://schemas.openxmlformats.org/officeDocument/2006/relationships/slideLayout" Target="../slideLayouts/slideLayout118.xml"/><Relationship Id="rId2" Type="http://schemas.openxmlformats.org/officeDocument/2006/relationships/slideLayout" Target="../slideLayouts/slideLayout103.xml"/><Relationship Id="rId16" Type="http://schemas.openxmlformats.org/officeDocument/2006/relationships/slideLayout" Target="../slideLayouts/slideLayout117.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5" Type="http://schemas.openxmlformats.org/officeDocument/2006/relationships/slideLayout" Target="../slideLayouts/slideLayout116.xml"/><Relationship Id="rId10" Type="http://schemas.openxmlformats.org/officeDocument/2006/relationships/slideLayout" Target="../slideLayouts/slideLayout111.xml"/><Relationship Id="rId19" Type="http://schemas.openxmlformats.org/officeDocument/2006/relationships/image" Target="../media/image8.jpg"/><Relationship Id="rId4" Type="http://schemas.openxmlformats.org/officeDocument/2006/relationships/slideLayout" Target="../slideLayouts/slideLayout105.xml"/><Relationship Id="rId9" Type="http://schemas.openxmlformats.org/officeDocument/2006/relationships/slideLayout" Target="../slideLayouts/slideLayout110.xml"/><Relationship Id="rId14" Type="http://schemas.openxmlformats.org/officeDocument/2006/relationships/slideLayout" Target="../slideLayouts/slideLayout11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slideLayout" Target="../slideLayouts/slideLayout131.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17" Type="http://schemas.openxmlformats.org/officeDocument/2006/relationships/theme" Target="../theme/theme10.xml"/><Relationship Id="rId2" Type="http://schemas.openxmlformats.org/officeDocument/2006/relationships/slideLayout" Target="../slideLayouts/slideLayout120.xml"/><Relationship Id="rId16" Type="http://schemas.openxmlformats.org/officeDocument/2006/relationships/slideLayout" Target="../slideLayouts/slideLayout134.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5" Type="http://schemas.openxmlformats.org/officeDocument/2006/relationships/slideLayout" Target="../slideLayouts/slideLayout13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 Id="rId14" Type="http://schemas.openxmlformats.org/officeDocument/2006/relationships/slideLayout" Target="../slideLayouts/slideLayout132.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image" Target="../media/image10.png"/><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theme" Target="../theme/theme11.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image" Target="../media/image11.png"/><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microsoft.com/office/2007/relationships/hdphoto" Target="../media/hdphoto1.wdp"/></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18" Type="http://schemas.openxmlformats.org/officeDocument/2006/relationships/theme" Target="../theme/theme12.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17" Type="http://schemas.openxmlformats.org/officeDocument/2006/relationships/slideLayout" Target="../slideLayouts/slideLayout162.xml"/><Relationship Id="rId2" Type="http://schemas.openxmlformats.org/officeDocument/2006/relationships/slideLayout" Target="../slideLayouts/slideLayout147.xml"/><Relationship Id="rId16" Type="http://schemas.openxmlformats.org/officeDocument/2006/relationships/slideLayout" Target="../slideLayouts/slideLayout161.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slideLayout" Target="../slideLayouts/slideLayout160.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162" y="482600"/>
            <a:ext cx="10360501" cy="1219200"/>
          </a:xfrm>
          <a:prstGeom prst="rect">
            <a:avLst/>
          </a:prstGeom>
          <a:effectLst/>
        </p:spPr>
        <p:txBody>
          <a:bodyPr vert="horz" lIns="121899" tIns="60949" rIns="121899" bIns="60949" rtlCol="0" anchor="b" anchorCtr="0">
            <a:normAutofit/>
          </a:bodyPr>
          <a:lstStyle/>
          <a:p>
            <a:r>
              <a:rPr lang="en-US"/>
              <a:t>Click to edit Master title style</a:t>
            </a:r>
            <a:endParaRPr/>
          </a:p>
        </p:txBody>
      </p:sp>
      <p:sp>
        <p:nvSpPr>
          <p:cNvPr id="3" name="Text Placeholder 2"/>
          <p:cNvSpPr>
            <a:spLocks noGrp="1"/>
          </p:cNvSpPr>
          <p:nvPr>
            <p:ph type="body" idx="1"/>
          </p:nvPr>
        </p:nvSpPr>
        <p:spPr>
          <a:xfrm>
            <a:off x="914162" y="1803401"/>
            <a:ext cx="10360501"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914162" y="6375400"/>
            <a:ext cx="7414869" cy="195072"/>
          </a:xfrm>
          <a:prstGeom prst="rect">
            <a:avLst/>
          </a:prstGeom>
        </p:spPr>
        <p:txBody>
          <a:bodyPr vert="horz" lIns="121899" tIns="60949" rIns="121899" bIns="60949" rtlCol="0" anchor="ctr"/>
          <a:lstStyle>
            <a:lvl1pPr algn="l">
              <a:defRPr sz="1100">
                <a:solidFill>
                  <a:schemeClr val="tx1"/>
                </a:solidFill>
              </a:defRPr>
            </a:lvl1pPr>
          </a:lstStyle>
          <a:p>
            <a:endParaRPr/>
          </a:p>
        </p:txBody>
      </p:sp>
      <p:sp>
        <p:nvSpPr>
          <p:cNvPr id="4" name="Date Placeholder 3"/>
          <p:cNvSpPr>
            <a:spLocks noGrp="1"/>
          </p:cNvSpPr>
          <p:nvPr>
            <p:ph type="dt" sz="half" idx="2"/>
          </p:nvPr>
        </p:nvSpPr>
        <p:spPr>
          <a:xfrm>
            <a:off x="8735324" y="6375400"/>
            <a:ext cx="1422030" cy="195072"/>
          </a:xfrm>
          <a:prstGeom prst="rect">
            <a:avLst/>
          </a:prstGeom>
        </p:spPr>
        <p:txBody>
          <a:bodyPr vert="horz" lIns="121899" tIns="60949" rIns="121899" bIns="60949" rtlCol="0" anchor="ctr"/>
          <a:lstStyle>
            <a:lvl1pPr algn="r">
              <a:defRPr sz="1100">
                <a:solidFill>
                  <a:schemeClr val="tx1"/>
                </a:solidFill>
              </a:defRPr>
            </a:lvl1pPr>
          </a:lstStyle>
          <a:p>
            <a:fld id="{3B9B9059-F1D6-41D0-95CF-D21CAA096B3A}" type="datetimeFigureOut">
              <a:rPr lang="en-US"/>
              <a:pPr/>
              <a:t>9/4/2018</a:t>
            </a:fld>
            <a:endParaRPr/>
          </a:p>
        </p:txBody>
      </p:sp>
      <p:sp>
        <p:nvSpPr>
          <p:cNvPr id="6" name="Slide Number Placeholder 5"/>
          <p:cNvSpPr>
            <a:spLocks noGrp="1"/>
          </p:cNvSpPr>
          <p:nvPr>
            <p:ph type="sldNum" sz="quarter" idx="4"/>
          </p:nvPr>
        </p:nvSpPr>
        <p:spPr>
          <a:xfrm>
            <a:off x="10441760" y="6375400"/>
            <a:ext cx="832903" cy="195072"/>
          </a:xfrm>
          <a:prstGeom prst="rect">
            <a:avLst/>
          </a:prstGeom>
        </p:spPr>
        <p:txBody>
          <a:bodyPr vert="horz" lIns="121899" tIns="60949" rIns="121899" bIns="60949" rtlCol="0" anchor="ctr"/>
          <a:lstStyle>
            <a:lvl1pPr algn="r">
              <a:defRPr sz="1100">
                <a:solidFill>
                  <a:schemeClr val="tx1"/>
                </a:solidFill>
              </a:defRPr>
            </a:lvl1pPr>
          </a:lstStyle>
          <a:p>
            <a:fld id="{E5FD5434-F838-4DD4-A17B-1CB1A1850DF4}" type="slidenum">
              <a:rPr/>
              <a:pPr/>
              <a:t>‹#›</a:t>
            </a:fld>
            <a:endParaRPr/>
          </a:p>
        </p:txBody>
      </p:sp>
    </p:spTree>
  </p:cSld>
  <p:clrMap bg1="dk1" tx1="lt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82" r:id="rId10"/>
    <p:sldLayoutId id="2147483678" r:id="rId11"/>
    <p:sldLayoutId id="214748367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0000"/>
        </a:lnSpc>
        <a:spcBef>
          <a:spcPct val="0"/>
        </a:spcBef>
        <a:buNone/>
        <a:defRPr sz="3600" kern="1200" cap="all" baseline="0">
          <a:solidFill>
            <a:schemeClr val="tx1"/>
          </a:solidFill>
          <a:effectLst/>
          <a:latin typeface="+mj-lt"/>
          <a:ea typeface="+mj-ea"/>
          <a:cs typeface="+mj-cs"/>
        </a:defRPr>
      </a:lvl1pPr>
    </p:titleStyle>
    <p:bodyStyle>
      <a:lvl1pPr marL="274320" indent="-274320" algn="l" defTabSz="1218987" rtl="0" eaLnBrk="1" latinLnBrk="0" hangingPunct="1">
        <a:lnSpc>
          <a:spcPct val="90000"/>
        </a:lnSpc>
        <a:spcBef>
          <a:spcPts val="1600"/>
        </a:spcBef>
        <a:buClr>
          <a:schemeClr val="tx2"/>
        </a:buClr>
        <a:buSzPct val="90000"/>
        <a:buFont typeface="Arial" pitchFamily="34" charset="0"/>
        <a:buChar char="•"/>
        <a:defRPr sz="2800" kern="1200">
          <a:solidFill>
            <a:schemeClr val="tx1"/>
          </a:solidFill>
          <a:latin typeface="+mn-lt"/>
          <a:ea typeface="+mn-ea"/>
          <a:cs typeface="+mn-cs"/>
        </a:defRPr>
      </a:lvl1pPr>
      <a:lvl2pPr marL="548640" indent="-274320" algn="l" defTabSz="1218987" rtl="0" eaLnBrk="1" latinLnBrk="0" hangingPunct="1">
        <a:lnSpc>
          <a:spcPct val="90000"/>
        </a:lnSpc>
        <a:spcBef>
          <a:spcPts val="800"/>
        </a:spcBef>
        <a:buClr>
          <a:schemeClr val="tx2"/>
        </a:buClr>
        <a:buSzPct val="90000"/>
        <a:buFont typeface="Cambria" pitchFamily="18" charset="0"/>
        <a:buChar char="–"/>
        <a:defRPr sz="2400" kern="1200">
          <a:solidFill>
            <a:schemeClr val="tx1"/>
          </a:solidFill>
          <a:latin typeface="+mn-lt"/>
          <a:ea typeface="+mn-ea"/>
          <a:cs typeface="+mn-cs"/>
        </a:defRPr>
      </a:lvl2pPr>
      <a:lvl3pPr marL="822960" indent="-274320" algn="l" defTabSz="1218987" rtl="0" eaLnBrk="1" latinLnBrk="0" hangingPunct="1">
        <a:lnSpc>
          <a:spcPct val="90000"/>
        </a:lnSpc>
        <a:spcBef>
          <a:spcPts val="800"/>
        </a:spcBef>
        <a:buClr>
          <a:schemeClr val="tx2"/>
        </a:buClr>
        <a:buFont typeface="Arial" pitchFamily="34" charset="0"/>
        <a:buChar char="•"/>
        <a:defRPr sz="2000" kern="1200">
          <a:solidFill>
            <a:schemeClr val="tx1"/>
          </a:solidFill>
          <a:latin typeface="+mn-lt"/>
          <a:ea typeface="+mn-ea"/>
          <a:cs typeface="+mn-cs"/>
        </a:defRPr>
      </a:lvl3pPr>
      <a:lvl4pPr marL="1097280" indent="-274320" algn="l" defTabSz="1218987" rtl="0" eaLnBrk="1" latinLnBrk="0" hangingPunct="1">
        <a:lnSpc>
          <a:spcPct val="90000"/>
        </a:lnSpc>
        <a:spcBef>
          <a:spcPts val="800"/>
        </a:spcBef>
        <a:buClr>
          <a:schemeClr val="tx2"/>
        </a:buClr>
        <a:buSzPct val="100000"/>
        <a:buFont typeface="Cambria" pitchFamily="18" charset="0"/>
        <a:buChar char="–"/>
        <a:defRPr sz="1800" kern="1200">
          <a:solidFill>
            <a:schemeClr val="tx1"/>
          </a:solidFill>
          <a:latin typeface="+mn-lt"/>
          <a:ea typeface="+mn-ea"/>
          <a:cs typeface="+mn-cs"/>
        </a:defRPr>
      </a:lvl4pPr>
      <a:lvl5pPr marL="137160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5pPr>
      <a:lvl6pPr marL="164592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6pPr>
      <a:lvl7pPr marL="192024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7pPr>
      <a:lvl8pPr marL="219456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8pPr>
      <a:lvl9pPr marL="246888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853" y="1123838"/>
            <a:ext cx="2946714"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2787" y="758952"/>
            <a:ext cx="3839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8260" y="864108"/>
            <a:ext cx="7313295"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396" y="6356351"/>
            <a:ext cx="2742486"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3868261" y="6356351"/>
            <a:ext cx="5909978"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id-ID"/>
          </a:p>
        </p:txBody>
      </p:sp>
      <p:sp>
        <p:nvSpPr>
          <p:cNvPr id="6" name="Slide Number Placeholder 5"/>
          <p:cNvSpPr>
            <a:spLocks noGrp="1"/>
          </p:cNvSpPr>
          <p:nvPr>
            <p:ph type="sldNum" sz="quarter" idx="4"/>
          </p:nvPr>
        </p:nvSpPr>
        <p:spPr>
          <a:xfrm>
            <a:off x="10631366" y="6356351"/>
            <a:ext cx="1530528" cy="365125"/>
          </a:xfrm>
          <a:prstGeom prst="rect">
            <a:avLst/>
          </a:prstGeom>
        </p:spPr>
        <p:txBody>
          <a:bodyPr vert="horz" lIns="91440" tIns="45720" rIns="91440" bIns="45720" rtlCol="0" anchor="ctr"/>
          <a:lstStyle>
            <a:lvl1pPr algn="r">
              <a:defRPr sz="1200" b="1">
                <a:solidFill>
                  <a:schemeClr val="accent1"/>
                </a:solidFill>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245414446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3599" kern="1200" spc="-60" baseline="0">
          <a:solidFill>
            <a:srgbClr val="FFFFFF"/>
          </a:solidFill>
          <a:latin typeface="+mj-lt"/>
          <a:ea typeface="+mj-ea"/>
          <a:cs typeface="+mj-cs"/>
        </a:defRPr>
      </a:lvl1pPr>
    </p:titleStyle>
    <p:bodyStyle>
      <a:lvl1pPr marL="182825" indent="-182825" algn="l" defTabSz="914126" rtl="0" eaLnBrk="1" latinLnBrk="0" hangingPunct="1">
        <a:lnSpc>
          <a:spcPct val="90000"/>
        </a:lnSpc>
        <a:spcBef>
          <a:spcPts val="1200"/>
        </a:spcBef>
        <a:buClr>
          <a:schemeClr val="accent1"/>
        </a:buClr>
        <a:buFont typeface="Wingdings 2" pitchFamily="18" charset="2"/>
        <a:buChar char=""/>
        <a:defRPr sz="1999" kern="1200">
          <a:solidFill>
            <a:schemeClr val="tx1">
              <a:lumMod val="65000"/>
              <a:lumOff val="35000"/>
            </a:schemeClr>
          </a:solidFill>
          <a:latin typeface="+mn-lt"/>
          <a:ea typeface="+mn-ea"/>
          <a:cs typeface="+mn-cs"/>
        </a:defRPr>
      </a:lvl1pPr>
      <a:lvl2pPr marL="685594" indent="-182825" algn="l" defTabSz="914126" rtl="0" eaLnBrk="1" latinLnBrk="0" hangingPunct="1">
        <a:lnSpc>
          <a:spcPct val="90000"/>
        </a:lnSpc>
        <a:spcBef>
          <a:spcPts val="250"/>
        </a:spcBef>
        <a:spcAft>
          <a:spcPts val="250"/>
        </a:spcAft>
        <a:buClr>
          <a:schemeClr val="accent1"/>
        </a:buClr>
        <a:buFont typeface="Wingdings 2" pitchFamily="18" charset="2"/>
        <a:buChar char=""/>
        <a:defRPr sz="1799" kern="1200">
          <a:solidFill>
            <a:schemeClr val="tx1">
              <a:lumMod val="65000"/>
              <a:lumOff val="35000"/>
            </a:schemeClr>
          </a:solidFill>
          <a:latin typeface="+mn-lt"/>
          <a:ea typeface="+mn-ea"/>
          <a:cs typeface="+mn-cs"/>
        </a:defRPr>
      </a:lvl2pPr>
      <a:lvl3pPr marL="1142657" indent="-182825" algn="l" defTabSz="914126"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599720" indent="-182825" algn="l" defTabSz="914126"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6783" indent="-182825" algn="l" defTabSz="914126"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3846" indent="-228531" algn="l" defTabSz="914126"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0908" indent="-228531" algn="l" defTabSz="914126"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7971" indent="-228531" algn="l" defTabSz="914126"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5034" indent="-228531" algn="l" defTabSz="914126"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7982" y="365126"/>
            <a:ext cx="1051286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19708" y="1825625"/>
            <a:ext cx="1023113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id-ID"/>
          </a:p>
        </p:txBody>
      </p:sp>
      <p:sp>
        <p:nvSpPr>
          <p:cNvPr id="6" name="Slide Number Placeholder 5"/>
          <p:cNvSpPr>
            <a:spLocks noGrp="1"/>
          </p:cNvSpPr>
          <p:nvPr>
            <p:ph type="sldNum" sz="quarter" idx="4"/>
          </p:nvPr>
        </p:nvSpPr>
        <p:spPr>
          <a:xfrm>
            <a:off x="8608357" y="6356351"/>
            <a:ext cx="2742486"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1624176676"/>
      </p:ext>
    </p:extLst>
  </p:cSld>
  <p:clrMap bg1="dk1" tx1="lt1" bg2="dk2" tx2="lt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 id="214748373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5398"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531" indent="-228531" algn="l" defTabSz="914126" rtl="0" eaLnBrk="1" latinLnBrk="0" hangingPunct="1">
        <a:lnSpc>
          <a:spcPct val="90000"/>
        </a:lnSpc>
        <a:spcBef>
          <a:spcPts val="1000"/>
        </a:spcBef>
        <a:buFont typeface="Arial" panose="020B0604020202020204" pitchFamily="34" charset="0"/>
        <a:buChar char="•"/>
        <a:defRPr sz="2799"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2399"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999"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799"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799"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041" y="705124"/>
            <a:ext cx="11026744"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041" y="2336003"/>
            <a:ext cx="11026744"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3971" y="5956138"/>
            <a:ext cx="2844058" cy="365125"/>
          </a:xfrm>
          <a:prstGeom prst="rect">
            <a:avLst/>
          </a:prstGeom>
        </p:spPr>
        <p:txBody>
          <a:bodyPr vert="horz" lIns="91440" tIns="45720" rIns="91440" bIns="45720" rtlCol="0" anchor="ctr"/>
          <a:lstStyle>
            <a:lvl1pPr algn="r">
              <a:defRPr sz="900">
                <a:solidFill>
                  <a:schemeClr val="accent2"/>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581040" y="5951812"/>
            <a:ext cx="6915409" cy="365125"/>
          </a:xfrm>
          <a:prstGeom prst="rect">
            <a:avLst/>
          </a:prstGeom>
        </p:spPr>
        <p:txBody>
          <a:bodyPr vert="horz" lIns="91440" tIns="45720" rIns="91440" bIns="45720" rtlCol="0" anchor="ctr"/>
          <a:lstStyle>
            <a:lvl1pPr algn="l">
              <a:defRPr sz="900" cap="all">
                <a:solidFill>
                  <a:schemeClr val="accent2"/>
                </a:solidFill>
              </a:defRPr>
            </a:lvl1pPr>
          </a:lstStyle>
          <a:p>
            <a:endParaRPr lang="id-ID"/>
          </a:p>
        </p:txBody>
      </p:sp>
      <p:sp>
        <p:nvSpPr>
          <p:cNvPr id="6" name="Slide Number Placeholder 5"/>
          <p:cNvSpPr>
            <a:spLocks noGrp="1"/>
          </p:cNvSpPr>
          <p:nvPr>
            <p:ph type="sldNum" sz="quarter" idx="4"/>
          </p:nvPr>
        </p:nvSpPr>
        <p:spPr>
          <a:xfrm>
            <a:off x="10555550" y="5956138"/>
            <a:ext cx="1052236" cy="365125"/>
          </a:xfrm>
          <a:prstGeom prst="rect">
            <a:avLst/>
          </a:prstGeom>
        </p:spPr>
        <p:txBody>
          <a:bodyPr vert="horz" lIns="91440" tIns="45720" rIns="91440" bIns="45720" rtlCol="0" anchor="ctr"/>
          <a:lstStyle>
            <a:lvl1pPr algn="r">
              <a:defRPr sz="900">
                <a:solidFill>
                  <a:schemeClr val="accent2"/>
                </a:solidFill>
              </a:defRPr>
            </a:lvl1pPr>
          </a:lstStyle>
          <a:p>
            <a:fld id="{E5FD5434-F838-4DD4-A17B-1CB1A1850DF4}" type="slidenum">
              <a:rPr lang="id-ID" smtClean="0"/>
              <a:pPr/>
              <a:t>‹#›</a:t>
            </a:fld>
            <a:endParaRPr lang="id-ID"/>
          </a:p>
        </p:txBody>
      </p:sp>
      <p:sp>
        <p:nvSpPr>
          <p:cNvPr id="9" name="Rectangle 8"/>
          <p:cNvSpPr/>
          <p:nvPr/>
        </p:nvSpPr>
        <p:spPr>
          <a:xfrm>
            <a:off x="446418" y="457200"/>
            <a:ext cx="3702356"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0052" y="453643"/>
            <a:ext cx="3702356"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0725" y="457200"/>
            <a:ext cx="3702356"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5869631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2799"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5908" indent="-305908"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799" kern="1200">
          <a:solidFill>
            <a:schemeClr val="tx2"/>
          </a:solidFill>
          <a:latin typeface="+mn-lt"/>
          <a:ea typeface="+mn-ea"/>
          <a:cs typeface="+mn-cs"/>
        </a:defRPr>
      </a:lvl1pPr>
      <a:lvl2pPr marL="629811" indent="-305908"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899730" indent="-269919"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1627" indent="-233930"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1519" indent="-233930"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89943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19934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49925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799160" indent="-228531" algn="l" defTabSz="457063"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89899" y="0"/>
            <a:ext cx="91416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543" y="294198"/>
            <a:ext cx="9690116" cy="1397124"/>
          </a:xfrm>
          <a:prstGeom prst="rect">
            <a:avLst/>
          </a:prstGeom>
        </p:spPr>
        <p:txBody>
          <a:bodyPr vert="horz" lIns="91440" tIns="27432"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543" y="1828801"/>
            <a:ext cx="8593122"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4483" y="998585"/>
            <a:ext cx="1904999" cy="365030"/>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rot="16200000">
            <a:off x="9956281" y="4046585"/>
            <a:ext cx="3581400" cy="365030"/>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id-ID"/>
          </a:p>
        </p:txBody>
      </p:sp>
      <p:sp>
        <p:nvSpPr>
          <p:cNvPr id="6" name="Slide Number Placeholder 5"/>
          <p:cNvSpPr>
            <a:spLocks noGrp="1"/>
          </p:cNvSpPr>
          <p:nvPr>
            <p:ph type="sldNum" sz="quarter" idx="4"/>
          </p:nvPr>
        </p:nvSpPr>
        <p:spPr>
          <a:xfrm>
            <a:off x="11289899" y="6172201"/>
            <a:ext cx="914162" cy="593725"/>
          </a:xfrm>
          <a:prstGeom prst="rect">
            <a:avLst/>
          </a:prstGeom>
        </p:spPr>
        <p:txBody>
          <a:bodyPr vert="horz" lIns="45720" tIns="45720" rIns="45720" bIns="45720" rtlCol="0" anchor="ctr">
            <a:normAutofit/>
          </a:bodyPr>
          <a:lstStyle>
            <a:lvl1pPr algn="ctr">
              <a:defRPr sz="3599">
                <a:solidFill>
                  <a:schemeClr val="accent1">
                    <a:lumMod val="60000"/>
                    <a:lumOff val="40000"/>
                  </a:schemeClr>
                </a:solidFill>
                <a:latin typeface="+mj-lt"/>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3984430459"/>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4399" b="1" kern="1200" spc="-50" baseline="0">
          <a:solidFill>
            <a:schemeClr val="accent1"/>
          </a:solidFill>
          <a:latin typeface="+mj-lt"/>
          <a:ea typeface="+mj-ea"/>
          <a:cs typeface="+mj-cs"/>
        </a:defRPr>
      </a:lvl1pPr>
    </p:titleStyle>
    <p:bodyStyle>
      <a:lvl1pPr marL="182825" indent="-182825" algn="l" defTabSz="914126" rtl="0" eaLnBrk="1" latinLnBrk="0" hangingPunct="1">
        <a:lnSpc>
          <a:spcPct val="95000"/>
        </a:lnSpc>
        <a:spcBef>
          <a:spcPts val="1400"/>
        </a:spcBef>
        <a:spcAft>
          <a:spcPts val="200"/>
        </a:spcAft>
        <a:buClr>
          <a:schemeClr val="accent1"/>
        </a:buClr>
        <a:buSzPct val="80000"/>
        <a:buFont typeface="Arial" pitchFamily="34" charset="0"/>
        <a:buChar char="•"/>
        <a:defRPr sz="1999" kern="1200" spc="10" baseline="0">
          <a:solidFill>
            <a:schemeClr val="tx1">
              <a:lumMod val="65000"/>
              <a:lumOff val="35000"/>
            </a:schemeClr>
          </a:solidFill>
          <a:latin typeface="+mn-lt"/>
          <a:ea typeface="+mn-ea"/>
          <a:cs typeface="+mn-cs"/>
        </a:defRPr>
      </a:lvl1pPr>
      <a:lvl2pPr marL="457063" indent="-182825" algn="l" defTabSz="914126" rtl="0" eaLnBrk="1" latinLnBrk="0" hangingPunct="1">
        <a:lnSpc>
          <a:spcPct val="90000"/>
        </a:lnSpc>
        <a:spcBef>
          <a:spcPts val="300"/>
        </a:spcBef>
        <a:spcAft>
          <a:spcPts val="300"/>
        </a:spcAft>
        <a:buClr>
          <a:schemeClr val="accent1"/>
        </a:buClr>
        <a:buFont typeface="Wingdings 2" pitchFamily="18" charset="2"/>
        <a:buChar char=""/>
        <a:defRPr sz="1799" kern="1200">
          <a:solidFill>
            <a:schemeClr val="tx1">
              <a:lumMod val="65000"/>
              <a:lumOff val="35000"/>
            </a:schemeClr>
          </a:solidFill>
          <a:latin typeface="+mn-lt"/>
          <a:ea typeface="+mn-ea"/>
          <a:cs typeface="+mn-cs"/>
        </a:defRPr>
      </a:lvl2pPr>
      <a:lvl3pPr marL="731301" indent="-182825" algn="l" defTabSz="914126"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538" indent="-182825"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79776" indent="-182825"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59952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89943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19934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499250" indent="-228531" algn="l" defTabSz="914126"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35" y="237744"/>
            <a:ext cx="11719555"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759" y="374904"/>
            <a:ext cx="11445307"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522" y="642594"/>
            <a:ext cx="10055781"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522" y="2103120"/>
            <a:ext cx="10055781"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362" y="6214535"/>
            <a:ext cx="2742486" cy="256032"/>
          </a:xfrm>
          <a:prstGeom prst="rect">
            <a:avLst/>
          </a:prstGeom>
        </p:spPr>
        <p:txBody>
          <a:bodyPr vert="horz" lIns="91440" tIns="45720" rIns="91440" bIns="45720" rtlCol="0" anchor="b"/>
          <a:lstStyle>
            <a:lvl1pPr algn="l">
              <a:defRPr sz="1000">
                <a:solidFill>
                  <a:schemeClr val="bg2"/>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3489051" y="6214535"/>
            <a:ext cx="5210723" cy="256032"/>
          </a:xfrm>
          <a:prstGeom prst="rect">
            <a:avLst/>
          </a:prstGeom>
        </p:spPr>
        <p:txBody>
          <a:bodyPr vert="horz" lIns="91440" tIns="45720" rIns="91440" bIns="45720" rtlCol="0" anchor="b"/>
          <a:lstStyle>
            <a:lvl1pPr algn="ctr">
              <a:defRPr sz="1000">
                <a:solidFill>
                  <a:schemeClr val="bg2"/>
                </a:solidFill>
              </a:defRPr>
            </a:lvl1pPr>
          </a:lstStyle>
          <a:p>
            <a:endParaRPr lang="id-ID"/>
          </a:p>
        </p:txBody>
      </p:sp>
      <p:sp>
        <p:nvSpPr>
          <p:cNvPr id="6" name="Slide Number Placeholder 5"/>
          <p:cNvSpPr>
            <a:spLocks noGrp="1"/>
          </p:cNvSpPr>
          <p:nvPr>
            <p:ph type="sldNum" sz="quarter" idx="4"/>
          </p:nvPr>
        </p:nvSpPr>
        <p:spPr>
          <a:xfrm>
            <a:off x="10345840" y="6214535"/>
            <a:ext cx="1462659" cy="256032"/>
          </a:xfrm>
          <a:prstGeom prst="rect">
            <a:avLst/>
          </a:prstGeom>
        </p:spPr>
        <p:txBody>
          <a:bodyPr vert="horz" lIns="91440" tIns="45720" rIns="91440" bIns="45720" rtlCol="0" anchor="b"/>
          <a:lstStyle>
            <a:lvl1pPr algn="r">
              <a:defRPr sz="1000">
                <a:solidFill>
                  <a:schemeClr val="bg2"/>
                </a:solidFill>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372701140"/>
      </p:ext>
    </p:extLst>
  </p:cSld>
  <p:clrMap bg1="dk1" tx1="lt1" bg2="dk2"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lang="en-US" sz="4799" kern="1200" cap="none" spc="0" baseline="0" dirty="0">
          <a:solidFill>
            <a:schemeClr val="tx1"/>
          </a:solidFill>
          <a:effectLst/>
          <a:latin typeface="+mj-lt"/>
          <a:ea typeface="+mn-ea"/>
          <a:cs typeface="+mn-cs"/>
        </a:defRPr>
      </a:lvl1pPr>
    </p:titleStyle>
    <p:bodyStyle>
      <a:lvl1pPr marL="182825" indent="-182825" algn="l" defTabSz="914126" rtl="0" eaLnBrk="1" latinLnBrk="0" hangingPunct="1">
        <a:lnSpc>
          <a:spcPct val="100000"/>
        </a:lnSpc>
        <a:spcBef>
          <a:spcPts val="900"/>
        </a:spcBef>
        <a:spcAft>
          <a:spcPts val="0"/>
        </a:spcAft>
        <a:buClr>
          <a:schemeClr val="tx2">
            <a:lumMod val="60000"/>
            <a:lumOff val="40000"/>
          </a:schemeClr>
        </a:buClr>
        <a:buFont typeface="Arial" pitchFamily="34" charset="0"/>
        <a:buChar char="•"/>
        <a:defRPr sz="1799" kern="1200">
          <a:solidFill>
            <a:schemeClr val="tx1"/>
          </a:solidFill>
          <a:latin typeface="+mn-lt"/>
          <a:ea typeface="+mn-ea"/>
          <a:cs typeface="+mn-cs"/>
        </a:defRPr>
      </a:lvl1pPr>
      <a:lvl2pPr marL="457063" indent="-182825" algn="l" defTabSz="914126"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301" indent="-182825"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538" indent="-182825"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79776" indent="-182825"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599520" indent="-228531"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899430" indent="-228531"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199340" indent="-228531"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499250" indent="-228531" algn="l" defTabSz="914126"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1441450"/>
          </a:xfrm>
          <a:prstGeom prst="rect">
            <a:avLst/>
          </a:prstGeom>
        </p:spPr>
      </p:pic>
      <p:sp>
        <p:nvSpPr>
          <p:cNvPr id="2" name="Title Placeholder 1"/>
          <p:cNvSpPr>
            <a:spLocks noGrp="1"/>
          </p:cNvSpPr>
          <p:nvPr>
            <p:ph type="title"/>
          </p:nvPr>
        </p:nvSpPr>
        <p:spPr>
          <a:xfrm>
            <a:off x="2894846" y="764373"/>
            <a:ext cx="8608358"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622" y="2194561"/>
            <a:ext cx="10817582"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3122" y="6356351"/>
            <a:ext cx="2910082"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685621" y="6355846"/>
            <a:ext cx="7770376"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760718" y="381001"/>
            <a:ext cx="2742486"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2240457858"/>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 id="2147483880"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r" defTabSz="914126" rtl="0" eaLnBrk="1" latinLnBrk="0" hangingPunct="1">
        <a:lnSpc>
          <a:spcPct val="90000"/>
        </a:lnSpc>
        <a:spcBef>
          <a:spcPct val="0"/>
        </a:spcBef>
        <a:buNone/>
        <a:defRPr sz="3999" kern="1200" cap="all" baseline="0">
          <a:solidFill>
            <a:schemeClr val="tx1"/>
          </a:solidFill>
          <a:latin typeface="+mj-lt"/>
          <a:ea typeface="+mj-ea"/>
          <a:cs typeface="+mj-cs"/>
        </a:defRPr>
      </a:lvl1pPr>
    </p:titleStyle>
    <p:bodyStyle>
      <a:lvl1pPr marL="228531" indent="-228531" algn="l" defTabSz="914126" rtl="0" eaLnBrk="1" latinLnBrk="0" hangingPunct="1">
        <a:lnSpc>
          <a:spcPct val="90000"/>
        </a:lnSpc>
        <a:spcBef>
          <a:spcPts val="1000"/>
        </a:spcBef>
        <a:buFont typeface="Arial" panose="020B0604020202020204" pitchFamily="34" charset="0"/>
        <a:buChar char="•"/>
        <a:defRPr sz="2199" kern="1200">
          <a:solidFill>
            <a:schemeClr val="tx1"/>
          </a:solidFill>
          <a:latin typeface="+mn-lt"/>
          <a:ea typeface="+mn-ea"/>
          <a:cs typeface="+mn-cs"/>
        </a:defRPr>
      </a:lvl1pPr>
      <a:lvl2pPr marL="685594" indent="-228531" algn="l" defTabSz="914126"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2pPr>
      <a:lvl3pPr marL="1142657"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3pPr>
      <a:lvl4pPr marL="1599720"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6783"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352" y="382385"/>
            <a:ext cx="10175671"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352" y="2286002"/>
            <a:ext cx="10175671"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352" y="6375679"/>
            <a:ext cx="2329115"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4037549" y="6375679"/>
            <a:ext cx="4113728"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id-ID"/>
          </a:p>
        </p:txBody>
      </p:sp>
      <p:sp>
        <p:nvSpPr>
          <p:cNvPr id="6" name="Slide Number Placeholder 5"/>
          <p:cNvSpPr>
            <a:spLocks noGrp="1"/>
          </p:cNvSpPr>
          <p:nvPr>
            <p:ph type="sldNum" sz="quarter" idx="4"/>
          </p:nvPr>
        </p:nvSpPr>
        <p:spPr>
          <a:xfrm>
            <a:off x="8608359" y="6375679"/>
            <a:ext cx="2818665"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E5FD5434-F838-4DD4-A17B-1CB1A1850DF4}" type="slidenum">
              <a:rPr lang="id-ID" smtClean="0"/>
              <a:pPr/>
              <a:t>‹#›</a:t>
            </a:fld>
            <a:endParaRPr lang="id-ID"/>
          </a:p>
        </p:txBody>
      </p:sp>
      <p:sp>
        <p:nvSpPr>
          <p:cNvPr id="11" name="Freeform 6" title="Left scallop edge"/>
          <p:cNvSpPr/>
          <p:nvPr/>
        </p:nvSpPr>
        <p:spPr bwMode="auto">
          <a:xfrm>
            <a:off x="1" y="0"/>
            <a:ext cx="885594"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5435" y="0"/>
            <a:ext cx="28339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5659901"/>
      </p:ext>
    </p:extLst>
  </p:cSld>
  <p:clrMap bg1="lt1" tx1="dk1" bg2="lt2" tx2="dk2" accent1="accent1" accent2="accent2" accent3="accent3" accent4="accent4" accent5="accent5" accent6="accent6" hlink="hlink" folHlink="folHlink"/>
  <p:sldLayoutIdLst>
    <p:sldLayoutId id="2147483906" r:id="rId1"/>
    <p:sldLayoutId id="2147483907" r:id="rId2"/>
    <p:sldLayoutId id="2147483908" r:id="rId3"/>
    <p:sldLayoutId id="2147483909" r:id="rId4"/>
    <p:sldLayoutId id="2147483910" r:id="rId5"/>
    <p:sldLayoutId id="2147483911" r:id="rId6"/>
    <p:sldLayoutId id="2147483912" r:id="rId7"/>
    <p:sldLayoutId id="2147483913" r:id="rId8"/>
    <p:sldLayoutId id="2147483914" r:id="rId9"/>
    <p:sldLayoutId id="2147483915" r:id="rId10"/>
    <p:sldLayoutId id="2147483916"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5098" kern="1200" cap="all" spc="200" baseline="0">
          <a:solidFill>
            <a:schemeClr val="tx2"/>
          </a:solidFill>
          <a:latin typeface="+mj-lt"/>
          <a:ea typeface="+mj-ea"/>
          <a:cs typeface="+mj-cs"/>
        </a:defRPr>
      </a:lvl1pPr>
    </p:titleStyle>
    <p:bodyStyle>
      <a:lvl1pPr marL="228531" indent="-228531" algn="l" defTabSz="914126" rtl="0" eaLnBrk="1" latinLnBrk="0" hangingPunct="1">
        <a:lnSpc>
          <a:spcPct val="110000"/>
        </a:lnSpc>
        <a:spcBef>
          <a:spcPts val="700"/>
        </a:spcBef>
        <a:buClr>
          <a:schemeClr val="tx2"/>
        </a:buClr>
        <a:buFont typeface="Arial" panose="020B0604020202020204" pitchFamily="34" charset="0"/>
        <a:buChar char="•"/>
        <a:defRPr sz="1999" kern="1200">
          <a:solidFill>
            <a:schemeClr val="tx1">
              <a:lumMod val="65000"/>
              <a:lumOff val="35000"/>
            </a:schemeClr>
          </a:solidFill>
          <a:latin typeface="+mn-lt"/>
          <a:ea typeface="+mn-ea"/>
          <a:cs typeface="+mn-cs"/>
        </a:defRPr>
      </a:lvl1pPr>
      <a:lvl2pPr marL="685594" indent="-228531" algn="l" defTabSz="914126" rtl="0" eaLnBrk="1" latinLnBrk="0" hangingPunct="1">
        <a:lnSpc>
          <a:spcPct val="110000"/>
        </a:lnSpc>
        <a:spcBef>
          <a:spcPts val="700"/>
        </a:spcBef>
        <a:buClr>
          <a:schemeClr val="tx2"/>
        </a:buClr>
        <a:buFont typeface="Gill Sans MT" panose="020B0502020104020203" pitchFamily="34" charset="0"/>
        <a:buChar char="–"/>
        <a:defRPr sz="1799" kern="1200">
          <a:solidFill>
            <a:schemeClr val="tx1">
              <a:lumMod val="65000"/>
              <a:lumOff val="35000"/>
            </a:schemeClr>
          </a:solidFill>
          <a:latin typeface="+mn-lt"/>
          <a:ea typeface="+mn-ea"/>
          <a:cs typeface="+mn-cs"/>
        </a:defRPr>
      </a:lvl2pPr>
      <a:lvl3pPr marL="1142657" indent="-228531" algn="l" defTabSz="914126"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599720" indent="-228531" algn="l" defTabSz="914126"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6783" indent="-228531" algn="l" defTabSz="914126"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3846" indent="-228531" algn="l" defTabSz="914126"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0908" indent="-228531" algn="l" defTabSz="914126"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7971" indent="-228531" algn="l" defTabSz="914126"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5034" indent="-228531" algn="l" defTabSz="914126"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guide id="7" orient="horz" pos="2160" userDrawn="1">
          <p15:clr>
            <a:srgbClr val="F26B43"/>
          </p15:clr>
        </p15:guide>
        <p15:guide id="8" pos="3839" userDrawn="1">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8000"/>
          </a:xfrm>
          <a:prstGeom prst="rect">
            <a:avLst/>
          </a:prstGeom>
        </p:spPr>
      </p:pic>
      <p:grpSp>
        <p:nvGrpSpPr>
          <p:cNvPr id="10" name="Group 9"/>
          <p:cNvGrpSpPr/>
          <p:nvPr/>
        </p:nvGrpSpPr>
        <p:grpSpPr>
          <a:xfrm>
            <a:off x="-25391" y="1"/>
            <a:ext cx="12002224"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623" y="685801"/>
            <a:ext cx="10394174"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622" y="2063396"/>
            <a:ext cx="10394175"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6183" y="5757334"/>
            <a:ext cx="3783614" cy="498470"/>
          </a:xfrm>
          <a:prstGeom prst="rect">
            <a:avLst/>
          </a:prstGeom>
        </p:spPr>
        <p:txBody>
          <a:bodyPr vert="horz" lIns="91440" tIns="45720" rIns="91440" bIns="45720" rtlCol="0" anchor="ctr"/>
          <a:lstStyle>
            <a:lvl1pPr algn="r">
              <a:defRPr sz="3199" cap="all" baseline="0">
                <a:solidFill>
                  <a:schemeClr val="accent1">
                    <a:lumMod val="50000"/>
                  </a:schemeClr>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685623" y="5757334"/>
            <a:ext cx="5498287" cy="498470"/>
          </a:xfrm>
          <a:prstGeom prst="rect">
            <a:avLst/>
          </a:prstGeom>
        </p:spPr>
        <p:txBody>
          <a:bodyPr vert="horz" lIns="91440" tIns="45720" rIns="91440" bIns="45720" rtlCol="0" anchor="ctr"/>
          <a:lstStyle>
            <a:lvl1pPr algn="l">
              <a:defRPr sz="3199" cap="all" baseline="0">
                <a:solidFill>
                  <a:schemeClr val="accent1">
                    <a:lumMod val="50000"/>
                  </a:schemeClr>
                </a:solidFill>
              </a:defRPr>
            </a:lvl1pPr>
          </a:lstStyle>
          <a:p>
            <a:endParaRPr lang="id-ID"/>
          </a:p>
        </p:txBody>
      </p:sp>
      <p:sp>
        <p:nvSpPr>
          <p:cNvPr id="6" name="Slide Number Placeholder 5"/>
          <p:cNvSpPr>
            <a:spLocks noGrp="1"/>
          </p:cNvSpPr>
          <p:nvPr>
            <p:ph type="sldNum" sz="quarter" idx="4"/>
          </p:nvPr>
        </p:nvSpPr>
        <p:spPr>
          <a:xfrm>
            <a:off x="6285484" y="5757334"/>
            <a:ext cx="906950" cy="498470"/>
          </a:xfrm>
          <a:prstGeom prst="rect">
            <a:avLst/>
          </a:prstGeom>
        </p:spPr>
        <p:txBody>
          <a:bodyPr vert="horz" lIns="91440" tIns="45720" rIns="91440" bIns="45720" rtlCol="0" anchor="ctr"/>
          <a:lstStyle>
            <a:lvl1pPr algn="ctr">
              <a:defRPr sz="3199" cap="all" baseline="0">
                <a:solidFill>
                  <a:schemeClr val="accent1">
                    <a:lumMod val="50000"/>
                  </a:schemeClr>
                </a:solidFill>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1455397580"/>
      </p:ext>
    </p:extLst>
  </p:cSld>
  <p:clrMap bg1="lt1" tx1="dk1" bg2="lt2" tx2="dk2" accent1="accent1" accent2="accent2" accent3="accent3" accent4="accent4" accent5="accent5" accent6="accent6" hlink="hlink" folHlink="folHlink"/>
  <p:sldLayoutIdLst>
    <p:sldLayoutId id="2147484459" r:id="rId1"/>
    <p:sldLayoutId id="2147484460" r:id="rId2"/>
    <p:sldLayoutId id="2147484461" r:id="rId3"/>
    <p:sldLayoutId id="2147484462" r:id="rId4"/>
    <p:sldLayoutId id="2147484463" r:id="rId5"/>
    <p:sldLayoutId id="2147484464" r:id="rId6"/>
    <p:sldLayoutId id="2147484465" r:id="rId7"/>
    <p:sldLayoutId id="2147484466" r:id="rId8"/>
    <p:sldLayoutId id="2147484467" r:id="rId9"/>
    <p:sldLayoutId id="2147484468" r:id="rId10"/>
    <p:sldLayoutId id="2147484469" r:id="rId11"/>
    <p:sldLayoutId id="2147484470" r:id="rId12"/>
    <p:sldLayoutId id="2147484471" r:id="rId13"/>
    <p:sldLayoutId id="2147484472" r:id="rId14"/>
    <p:sldLayoutId id="2147484473" r:id="rId15"/>
    <p:sldLayoutId id="2147484474" r:id="rId16"/>
    <p:sldLayoutId id="2147484475"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5398" kern="1200" cap="all" baseline="0">
          <a:solidFill>
            <a:schemeClr val="accent1"/>
          </a:solidFill>
          <a:effectLst/>
          <a:latin typeface="+mj-lt"/>
          <a:ea typeface="+mj-ea"/>
          <a:cs typeface="+mj-cs"/>
        </a:defRPr>
      </a:lvl1pPr>
    </p:titleStyle>
    <p:bodyStyle>
      <a:lvl1pPr marL="228531" indent="-228531" algn="l" defTabSz="914126" rtl="0" eaLnBrk="1" latinLnBrk="0" hangingPunct="1">
        <a:lnSpc>
          <a:spcPct val="120000"/>
        </a:lnSpc>
        <a:spcBef>
          <a:spcPts val="1000"/>
        </a:spcBef>
        <a:buClr>
          <a:schemeClr val="accent1"/>
        </a:buClr>
        <a:buSzPct val="160000"/>
        <a:buFont typeface="Arial" panose="020B0604020202020204" pitchFamily="34" charset="0"/>
        <a:buChar char="•"/>
        <a:defRPr sz="1999" kern="1200" cap="all" baseline="0">
          <a:solidFill>
            <a:schemeClr val="tx1"/>
          </a:solidFill>
          <a:effectLst/>
          <a:latin typeface="+mn-lt"/>
          <a:ea typeface="+mn-ea"/>
          <a:cs typeface="+mn-cs"/>
        </a:defRPr>
      </a:lvl1pPr>
      <a:lvl2pPr marL="685594"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799" kern="1200" cap="all" baseline="0">
          <a:solidFill>
            <a:schemeClr val="tx1"/>
          </a:solidFill>
          <a:effectLst/>
          <a:latin typeface="+mn-lt"/>
          <a:ea typeface="+mn-ea"/>
          <a:cs typeface="+mn-cs"/>
        </a:defRPr>
      </a:lvl2pPr>
      <a:lvl3pPr marL="1142657"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599720"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6783"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3846"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0908"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7971"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5034" indent="-228531" algn="l" defTabSz="914126"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0773"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14" y="157"/>
            <a:ext cx="2356060"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32"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249" y="624110"/>
            <a:ext cx="8909366"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8538" y="2133600"/>
            <a:ext cx="8913078"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58914" y="6130437"/>
            <a:ext cx="1145984"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2588538" y="6135809"/>
            <a:ext cx="7618015"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bwMode="gray">
          <a:xfrm>
            <a:off x="531674" y="787783"/>
            <a:ext cx="779564" cy="365125"/>
          </a:xfrm>
          <a:prstGeom prst="rect">
            <a:avLst/>
          </a:prstGeom>
        </p:spPr>
        <p:txBody>
          <a:bodyPr vert="horz" lIns="91440" tIns="45720" rIns="91440" bIns="45720" rtlCol="0" anchor="ctr"/>
          <a:lstStyle>
            <a:lvl1pPr algn="r">
              <a:defRPr sz="1999">
                <a:solidFill>
                  <a:srgbClr val="FEFFFF"/>
                </a:solidFill>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1349237359"/>
      </p:ext>
    </p:extLst>
  </p:cSld>
  <p:clrMap bg1="lt1" tx1="dk1" bg2="lt2" tx2="dk2" accent1="accent1" accent2="accent2" accent3="accent3" accent4="accent4" accent5="accent5" accent6="accent6" hlink="hlink" folHlink="folHlink"/>
  <p:sldLayoutIdLst>
    <p:sldLayoutId id="2147484477" r:id="rId1"/>
    <p:sldLayoutId id="2147484478" r:id="rId2"/>
    <p:sldLayoutId id="2147484479" r:id="rId3"/>
    <p:sldLayoutId id="2147484480" r:id="rId4"/>
    <p:sldLayoutId id="2147484481" r:id="rId5"/>
    <p:sldLayoutId id="2147484482" r:id="rId6"/>
    <p:sldLayoutId id="2147484483" r:id="rId7"/>
    <p:sldLayoutId id="2147484484" r:id="rId8"/>
    <p:sldLayoutId id="2147484485" r:id="rId9"/>
    <p:sldLayoutId id="2147484486" r:id="rId10"/>
    <p:sldLayoutId id="2147484487" r:id="rId11"/>
    <p:sldLayoutId id="2147484488" r:id="rId12"/>
    <p:sldLayoutId id="2147484489" r:id="rId13"/>
    <p:sldLayoutId id="2147484490" r:id="rId14"/>
    <p:sldLayoutId id="2147484491" r:id="rId15"/>
    <p:sldLayoutId id="2147484492" r:id="rId1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457063" rtl="0" eaLnBrk="1" latinLnBrk="0" hangingPunct="1">
        <a:spcBef>
          <a:spcPct val="0"/>
        </a:spcBef>
        <a:buNone/>
        <a:defRPr sz="3599"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797" indent="-342797" algn="l" defTabSz="457063" rtl="0" eaLnBrk="1" latinLnBrk="0" hangingPunct="1">
        <a:spcBef>
          <a:spcPts val="1000"/>
        </a:spcBef>
        <a:spcAft>
          <a:spcPts val="0"/>
        </a:spcAft>
        <a:buClr>
          <a:schemeClr val="accent1"/>
        </a:buClr>
        <a:buFont typeface="Wingdings 3" charset="2"/>
        <a:buChar char=""/>
        <a:defRPr sz="1799" kern="1200">
          <a:solidFill>
            <a:schemeClr val="tx1">
              <a:lumMod val="75000"/>
              <a:lumOff val="25000"/>
            </a:schemeClr>
          </a:solidFill>
          <a:latin typeface="+mn-lt"/>
          <a:ea typeface="+mn-ea"/>
          <a:cs typeface="+mn-cs"/>
        </a:defRPr>
      </a:lvl1pPr>
      <a:lvl2pPr marL="742727" indent="-285664" algn="l" defTabSz="457063"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2657" indent="-228531" algn="l" defTabSz="457063"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599720"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6783"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3846"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0908"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7971"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5034" indent="-228531" algn="l" defTabSz="457063"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569" y="484632"/>
            <a:ext cx="10055781"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569" y="2121408"/>
            <a:ext cx="10055781"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2350" y="6272785"/>
            <a:ext cx="3272700" cy="365125"/>
          </a:xfrm>
          <a:prstGeom prst="rect">
            <a:avLst/>
          </a:prstGeom>
        </p:spPr>
        <p:txBody>
          <a:bodyPr vert="horz" lIns="91440" tIns="45720" rIns="91440" bIns="45720" rtlCol="0" anchor="ctr"/>
          <a:lstStyle>
            <a:lvl1pPr algn="r">
              <a:defRPr sz="1100">
                <a:solidFill>
                  <a:schemeClr val="tx2"/>
                </a:solidFill>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1087853" y="6272785"/>
            <a:ext cx="6326000" cy="365125"/>
          </a:xfrm>
          <a:prstGeom prst="rect">
            <a:avLst/>
          </a:prstGeom>
        </p:spPr>
        <p:txBody>
          <a:bodyPr vert="horz" lIns="91440" tIns="45720" rIns="91440" bIns="45720" rtlCol="0" anchor="ctr"/>
          <a:lstStyle>
            <a:lvl1pPr algn="l">
              <a:defRPr sz="1100">
                <a:solidFill>
                  <a:schemeClr val="tx2"/>
                </a:solidFill>
              </a:defRPr>
            </a:lvl1pPr>
          </a:lstStyle>
          <a:p>
            <a:endParaRPr lang="id-ID"/>
          </a:p>
        </p:txBody>
      </p:sp>
      <p:grpSp>
        <p:nvGrpSpPr>
          <p:cNvPr id="7" name="Group 6"/>
          <p:cNvGrpSpPr>
            <a:grpSpLocks noChangeAspect="1"/>
          </p:cNvGrpSpPr>
          <p:nvPr/>
        </p:nvGrpSpPr>
        <p:grpSpPr>
          <a:xfrm>
            <a:off x="11398756" y="6229681"/>
            <a:ext cx="457081"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08183" y="6272785"/>
            <a:ext cx="639913"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3193750271"/>
      </p:ext>
    </p:extLst>
  </p:cSld>
  <p:clrMap bg1="lt1" tx1="dk1" bg2="lt2" tx2="dk2" accent1="accent1" accent2="accent2" accent3="accent3" accent4="accent4" accent5="accent5" accent6="accent6" hlink="hlink" folHlink="folHlink"/>
  <p:sldLayoutIdLst>
    <p:sldLayoutId id="2147484578" r:id="rId1"/>
    <p:sldLayoutId id="2147484579" r:id="rId2"/>
    <p:sldLayoutId id="2147484580" r:id="rId3"/>
    <p:sldLayoutId id="2147484581" r:id="rId4"/>
    <p:sldLayoutId id="2147484582" r:id="rId5"/>
    <p:sldLayoutId id="2147484583" r:id="rId6"/>
    <p:sldLayoutId id="2147484584" r:id="rId7"/>
    <p:sldLayoutId id="2147484585" r:id="rId8"/>
    <p:sldLayoutId id="2147484586" r:id="rId9"/>
    <p:sldLayoutId id="2147484587" r:id="rId10"/>
    <p:sldLayoutId id="214748458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126" rtl="0" eaLnBrk="1" latinLnBrk="0" hangingPunct="1">
        <a:lnSpc>
          <a:spcPct val="90000"/>
        </a:lnSpc>
        <a:spcBef>
          <a:spcPct val="0"/>
        </a:spcBef>
        <a:buNone/>
        <a:defRPr sz="5398"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25" indent="-182825" algn="l" defTabSz="914126" rtl="0" eaLnBrk="1" latinLnBrk="0" hangingPunct="1">
        <a:lnSpc>
          <a:spcPct val="90000"/>
        </a:lnSpc>
        <a:spcBef>
          <a:spcPts val="1200"/>
        </a:spcBef>
        <a:buClr>
          <a:schemeClr val="accent1">
            <a:lumMod val="75000"/>
          </a:schemeClr>
        </a:buClr>
        <a:buSzPct val="85000"/>
        <a:buFont typeface="Wingdings" pitchFamily="2" charset="2"/>
        <a:buChar char="§"/>
        <a:defRPr sz="1999" kern="1200">
          <a:solidFill>
            <a:schemeClr val="tx1"/>
          </a:solidFill>
          <a:latin typeface="+mn-lt"/>
          <a:ea typeface="+mn-ea"/>
          <a:cs typeface="+mn-cs"/>
        </a:defRPr>
      </a:lvl1pPr>
      <a:lvl2pPr marL="457063"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799" kern="1200">
          <a:solidFill>
            <a:schemeClr val="tx1"/>
          </a:solidFill>
          <a:latin typeface="+mn-lt"/>
          <a:ea typeface="+mn-ea"/>
          <a:cs typeface="+mn-cs"/>
        </a:defRPr>
      </a:lvl2pPr>
      <a:lvl3pPr marL="731301"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538"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79776" indent="-182825"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59952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89943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19934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499250" indent="-228531" algn="l" defTabSz="914126"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773" y="1"/>
            <a:ext cx="2436178"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3925" y="685801"/>
            <a:ext cx="10016104"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3924" y="2667000"/>
            <a:ext cx="10016104"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0122" y="5883276"/>
            <a:ext cx="1142702"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B9B9059-F1D6-41D0-95CF-D21CAA096B3A}" type="datetimeFigureOut">
              <a:rPr lang="en-US" smtClean="0"/>
              <a:pPr/>
              <a:t>9/4/2018</a:t>
            </a:fld>
            <a:endParaRPr lang="en-US"/>
          </a:p>
        </p:txBody>
      </p:sp>
      <p:sp>
        <p:nvSpPr>
          <p:cNvPr id="5" name="Footer Placeholder 4"/>
          <p:cNvSpPr>
            <a:spLocks noGrp="1"/>
          </p:cNvSpPr>
          <p:nvPr>
            <p:ph type="ftr" sz="quarter" idx="3"/>
          </p:nvPr>
        </p:nvSpPr>
        <p:spPr>
          <a:xfrm>
            <a:off x="2571610" y="5883276"/>
            <a:ext cx="7082332"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d-ID"/>
          </a:p>
        </p:txBody>
      </p:sp>
      <p:sp>
        <p:nvSpPr>
          <p:cNvPr id="6" name="Slide Number Placeholder 5"/>
          <p:cNvSpPr>
            <a:spLocks noGrp="1"/>
          </p:cNvSpPr>
          <p:nvPr>
            <p:ph type="sldNum" sz="quarter" idx="4"/>
          </p:nvPr>
        </p:nvSpPr>
        <p:spPr>
          <a:xfrm>
            <a:off x="10949005" y="5883276"/>
            <a:ext cx="55102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5FD5434-F838-4DD4-A17B-1CB1A1850DF4}" type="slidenum">
              <a:rPr lang="id-ID" smtClean="0"/>
              <a:pPr/>
              <a:t>‹#›</a:t>
            </a:fld>
            <a:endParaRPr lang="id-ID"/>
          </a:p>
        </p:txBody>
      </p:sp>
    </p:spTree>
    <p:extLst>
      <p:ext uri="{BB962C8B-B14F-4D97-AF65-F5344CB8AC3E}">
        <p14:creationId xmlns:p14="http://schemas.microsoft.com/office/powerpoint/2010/main" val="162604074"/>
      </p:ext>
    </p:extLst>
  </p:cSld>
  <p:clrMap bg1="lt1" tx1="dk1" bg2="lt2" tx2="dk2" accent1="accent1" accent2="accent2" accent3="accent3" accent4="accent4" accent5="accent5" accent6="accent6" hlink="hlink" folHlink="folHlink"/>
  <p:sldLayoutIdLst>
    <p:sldLayoutId id="2147485104" r:id="rId1"/>
    <p:sldLayoutId id="2147485105" r:id="rId2"/>
    <p:sldLayoutId id="2147485106" r:id="rId3"/>
    <p:sldLayoutId id="2147485107" r:id="rId4"/>
    <p:sldLayoutId id="2147485108" r:id="rId5"/>
    <p:sldLayoutId id="2147485109" r:id="rId6"/>
    <p:sldLayoutId id="2147485110" r:id="rId7"/>
    <p:sldLayoutId id="2147485111" r:id="rId8"/>
    <p:sldLayoutId id="2147485112" r:id="rId9"/>
    <p:sldLayoutId id="2147485113" r:id="rId10"/>
    <p:sldLayoutId id="2147485114" r:id="rId11"/>
    <p:sldLayoutId id="2147485115" r:id="rId12"/>
    <p:sldLayoutId id="2147485116" r:id="rId13"/>
    <p:sldLayoutId id="2147485117" r:id="rId14"/>
    <p:sldLayoutId id="2147485118" r:id="rId15"/>
    <p:sldLayoutId id="2147485119" r:id="rId16"/>
    <p:sldLayoutId id="2147485120"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457063" rtl="0" eaLnBrk="1" latinLnBrk="0" hangingPunct="1">
        <a:spcBef>
          <a:spcPct val="0"/>
        </a:spcBef>
        <a:buNone/>
        <a:defRPr sz="3999"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664" indent="-285664" algn="l" defTabSz="457063" rtl="0" eaLnBrk="1" latinLnBrk="0" hangingPunct="1">
        <a:spcBef>
          <a:spcPct val="20000"/>
        </a:spcBef>
        <a:spcAft>
          <a:spcPts val="600"/>
        </a:spcAft>
        <a:buClr>
          <a:schemeClr val="accent1">
            <a:lumMod val="75000"/>
          </a:schemeClr>
        </a:buClr>
        <a:buSzPct val="145000"/>
        <a:buFont typeface="Arial"/>
        <a:buChar char="•"/>
        <a:defRPr sz="2399" kern="1200" cap="none">
          <a:solidFill>
            <a:schemeClr val="tx1"/>
          </a:solidFill>
          <a:effectLst/>
          <a:latin typeface="+mn-lt"/>
          <a:ea typeface="+mn-ea"/>
          <a:cs typeface="+mn-cs"/>
        </a:defRPr>
      </a:lvl1pPr>
      <a:lvl2pPr marL="742727" indent="-285664" algn="l" defTabSz="457063" rtl="0" eaLnBrk="1" latinLnBrk="0" hangingPunct="1">
        <a:spcBef>
          <a:spcPct val="20000"/>
        </a:spcBef>
        <a:spcAft>
          <a:spcPts val="600"/>
        </a:spcAft>
        <a:buClr>
          <a:schemeClr val="accent1">
            <a:lumMod val="75000"/>
          </a:schemeClr>
        </a:buClr>
        <a:buSzPct val="145000"/>
        <a:buFont typeface="Arial"/>
        <a:buChar char="•"/>
        <a:defRPr sz="1999" kern="1200" cap="none">
          <a:solidFill>
            <a:schemeClr val="tx1"/>
          </a:solidFill>
          <a:effectLst/>
          <a:latin typeface="+mn-lt"/>
          <a:ea typeface="+mn-ea"/>
          <a:cs typeface="+mn-cs"/>
        </a:defRPr>
      </a:lvl2pPr>
      <a:lvl3pPr marL="1199790" indent="-285664" algn="l" defTabSz="457063" rtl="0" eaLnBrk="1" latinLnBrk="0" hangingPunct="1">
        <a:spcBef>
          <a:spcPct val="20000"/>
        </a:spcBef>
        <a:spcAft>
          <a:spcPts val="600"/>
        </a:spcAft>
        <a:buClr>
          <a:schemeClr val="accent1">
            <a:lumMod val="75000"/>
          </a:schemeClr>
        </a:buClr>
        <a:buSzPct val="145000"/>
        <a:buFont typeface="Arial"/>
        <a:buChar char="•"/>
        <a:defRPr sz="1799" kern="1200" cap="none">
          <a:solidFill>
            <a:schemeClr val="tx1"/>
          </a:solidFill>
          <a:effectLst/>
          <a:latin typeface="+mn-lt"/>
          <a:ea typeface="+mn-ea"/>
          <a:cs typeface="+mn-cs"/>
        </a:defRPr>
      </a:lvl3pPr>
      <a:lvl4pPr marL="1542587" indent="-171399" algn="l" defTabSz="457063"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1999650" indent="-171399"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3846"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0908"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7971"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5034" indent="-228531" algn="l" defTabSz="457063"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063" rtl="0" eaLnBrk="1" latinLnBrk="0" hangingPunct="1">
        <a:defRPr sz="1799" kern="1200">
          <a:solidFill>
            <a:schemeClr val="tx1"/>
          </a:solidFill>
          <a:latin typeface="+mn-lt"/>
          <a:ea typeface="+mn-ea"/>
          <a:cs typeface="+mn-cs"/>
        </a:defRPr>
      </a:lvl1pPr>
      <a:lvl2pPr marL="457063" algn="l" defTabSz="457063" rtl="0" eaLnBrk="1" latinLnBrk="0" hangingPunct="1">
        <a:defRPr sz="1799" kern="1200">
          <a:solidFill>
            <a:schemeClr val="tx1"/>
          </a:solidFill>
          <a:latin typeface="+mn-lt"/>
          <a:ea typeface="+mn-ea"/>
          <a:cs typeface="+mn-cs"/>
        </a:defRPr>
      </a:lvl2pPr>
      <a:lvl3pPr marL="914126" algn="l" defTabSz="457063" rtl="0" eaLnBrk="1" latinLnBrk="0" hangingPunct="1">
        <a:defRPr sz="1799" kern="1200">
          <a:solidFill>
            <a:schemeClr val="tx1"/>
          </a:solidFill>
          <a:latin typeface="+mn-lt"/>
          <a:ea typeface="+mn-ea"/>
          <a:cs typeface="+mn-cs"/>
        </a:defRPr>
      </a:lvl3pPr>
      <a:lvl4pPr marL="1371189" algn="l" defTabSz="457063" rtl="0" eaLnBrk="1" latinLnBrk="0" hangingPunct="1">
        <a:defRPr sz="1799" kern="1200">
          <a:solidFill>
            <a:schemeClr val="tx1"/>
          </a:solidFill>
          <a:latin typeface="+mn-lt"/>
          <a:ea typeface="+mn-ea"/>
          <a:cs typeface="+mn-cs"/>
        </a:defRPr>
      </a:lvl4pPr>
      <a:lvl5pPr marL="1828251" algn="l" defTabSz="457063" rtl="0" eaLnBrk="1" latinLnBrk="0" hangingPunct="1">
        <a:defRPr sz="1799" kern="1200">
          <a:solidFill>
            <a:schemeClr val="tx1"/>
          </a:solidFill>
          <a:latin typeface="+mn-lt"/>
          <a:ea typeface="+mn-ea"/>
          <a:cs typeface="+mn-cs"/>
        </a:defRPr>
      </a:lvl5pPr>
      <a:lvl6pPr marL="2285314" algn="l" defTabSz="457063" rtl="0" eaLnBrk="1" latinLnBrk="0" hangingPunct="1">
        <a:defRPr sz="1799" kern="1200">
          <a:solidFill>
            <a:schemeClr val="tx1"/>
          </a:solidFill>
          <a:latin typeface="+mn-lt"/>
          <a:ea typeface="+mn-ea"/>
          <a:cs typeface="+mn-cs"/>
        </a:defRPr>
      </a:lvl6pPr>
      <a:lvl7pPr marL="2742377" algn="l" defTabSz="457063" rtl="0" eaLnBrk="1" latinLnBrk="0" hangingPunct="1">
        <a:defRPr sz="1799" kern="1200">
          <a:solidFill>
            <a:schemeClr val="tx1"/>
          </a:solidFill>
          <a:latin typeface="+mn-lt"/>
          <a:ea typeface="+mn-ea"/>
          <a:cs typeface="+mn-cs"/>
        </a:defRPr>
      </a:lvl7pPr>
      <a:lvl8pPr marL="3199440" algn="l" defTabSz="457063" rtl="0" eaLnBrk="1" latinLnBrk="0" hangingPunct="1">
        <a:defRPr sz="1799" kern="1200">
          <a:solidFill>
            <a:schemeClr val="tx1"/>
          </a:solidFill>
          <a:latin typeface="+mn-lt"/>
          <a:ea typeface="+mn-ea"/>
          <a:cs typeface="+mn-cs"/>
        </a:defRPr>
      </a:lvl8pPr>
      <a:lvl9pPr marL="3656503" algn="l" defTabSz="457063"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0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s-UY" b="1" dirty="0"/>
              <a:t>File </a:t>
            </a:r>
            <a:r>
              <a:rPr lang="es-UY" b="1" dirty="0" err="1"/>
              <a:t>Service</a:t>
            </a:r>
            <a:r>
              <a:rPr lang="id-ID" b="1" dirty="0"/>
              <a:t> SISTEM TERDISTRIBUSI</a:t>
            </a:r>
            <a:endParaRPr lang="en-US" b="1" dirty="0"/>
          </a:p>
        </p:txBody>
      </p:sp>
      <p:sp>
        <p:nvSpPr>
          <p:cNvPr id="2" name="Subtitle 1"/>
          <p:cNvSpPr>
            <a:spLocks noGrp="1"/>
          </p:cNvSpPr>
          <p:nvPr>
            <p:ph type="subTitle" idx="1"/>
          </p:nvPr>
        </p:nvSpPr>
        <p:spPr/>
        <p:txBody>
          <a:bodyPr>
            <a:normAutofit/>
          </a:bodyPr>
          <a:lstStyle/>
          <a:p>
            <a:r>
              <a:rPr lang="id-ID" dirty="0"/>
              <a:t>Oleh : Rahmat Robi Waliyansyah, M.Kom.</a:t>
            </a:r>
            <a:endParaRPr lang="en-US" dirty="0"/>
          </a:p>
        </p:txBody>
      </p:sp>
    </p:spTree>
    <p:extLst>
      <p:ext uri="{BB962C8B-B14F-4D97-AF65-F5344CB8AC3E}">
        <p14:creationId xmlns:p14="http://schemas.microsoft.com/office/powerpoint/2010/main" val="10828716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CB423-A9EE-4BAD-A00D-22EF6D814D2C}"/>
              </a:ext>
            </a:extLst>
          </p:cNvPr>
          <p:cNvSpPr>
            <a:spLocks noGrp="1"/>
          </p:cNvSpPr>
          <p:nvPr>
            <p:ph type="title"/>
          </p:nvPr>
        </p:nvSpPr>
        <p:spPr/>
        <p:txBody>
          <a:bodyPr>
            <a:normAutofit/>
          </a:bodyPr>
          <a:lstStyle/>
          <a:p>
            <a:pPr algn="ctr"/>
            <a:r>
              <a:rPr lang="en-US" sz="3600" b="1" dirty="0" err="1">
                <a:solidFill>
                  <a:schemeClr val="bg1"/>
                </a:solidFill>
              </a:rPr>
              <a:t>Pendahuluan</a:t>
            </a:r>
            <a:endParaRPr lang="id-ID" sz="4000" b="1" dirty="0">
              <a:solidFill>
                <a:schemeClr val="bg1"/>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DA866142-1631-45E5-B82E-5CA06AE6D558}"/>
              </a:ext>
            </a:extLst>
          </p:cNvPr>
          <p:cNvSpPr>
            <a:spLocks noGrp="1"/>
          </p:cNvSpPr>
          <p:nvPr>
            <p:ph idx="1"/>
          </p:nvPr>
        </p:nvSpPr>
        <p:spPr>
          <a:xfrm>
            <a:off x="3790156" y="188640"/>
            <a:ext cx="7704856" cy="6480720"/>
          </a:xfrm>
        </p:spPr>
        <p:txBody>
          <a:bodyPr>
            <a:normAutofit fontScale="85000" lnSpcReduction="10000"/>
          </a:bodyPr>
          <a:lstStyle/>
          <a:p>
            <a:pPr algn="just"/>
            <a:r>
              <a:rPr lang="en-US" sz="2800" dirty="0">
                <a:solidFill>
                  <a:schemeClr val="tx1"/>
                </a:solidFill>
              </a:rPr>
              <a:t>File </a:t>
            </a:r>
            <a:r>
              <a:rPr lang="en-US" sz="2800" dirty="0" err="1">
                <a:solidFill>
                  <a:schemeClr val="tx1"/>
                </a:solidFill>
              </a:rPr>
              <a:t>Sistem</a:t>
            </a:r>
            <a:r>
              <a:rPr lang="en-US" sz="2800" dirty="0">
                <a:solidFill>
                  <a:schemeClr val="tx1"/>
                </a:solidFill>
              </a:rPr>
              <a:t> </a:t>
            </a:r>
            <a:r>
              <a:rPr lang="en-US" sz="2800" dirty="0" err="1">
                <a:solidFill>
                  <a:schemeClr val="tx1"/>
                </a:solidFill>
              </a:rPr>
              <a:t>Terdistribusi</a:t>
            </a:r>
            <a:r>
              <a:rPr lang="en-US" sz="2800" dirty="0">
                <a:solidFill>
                  <a:schemeClr val="tx1"/>
                </a:solidFill>
              </a:rPr>
              <a:t> ( </a:t>
            </a:r>
            <a:r>
              <a:rPr lang="en-US" sz="2800" i="1" dirty="0">
                <a:solidFill>
                  <a:schemeClr val="tx1"/>
                </a:solidFill>
              </a:rPr>
              <a:t>Distributed File System </a:t>
            </a:r>
            <a:r>
              <a:rPr lang="en-US" sz="2800" dirty="0">
                <a:solidFill>
                  <a:schemeClr val="tx1"/>
                </a:solidFill>
              </a:rPr>
              <a:t>, </a:t>
            </a:r>
            <a:r>
              <a:rPr lang="en-US" sz="2800" dirty="0" err="1">
                <a:solidFill>
                  <a:schemeClr val="tx1"/>
                </a:solidFill>
              </a:rPr>
              <a:t>disingkat</a:t>
            </a:r>
            <a:r>
              <a:rPr lang="en-US" sz="2800" dirty="0">
                <a:solidFill>
                  <a:schemeClr val="tx1"/>
                </a:solidFill>
              </a:rPr>
              <a:t> DFS ) </a:t>
            </a:r>
            <a:r>
              <a:rPr lang="en-US" sz="2800" dirty="0" err="1">
                <a:solidFill>
                  <a:schemeClr val="tx1"/>
                </a:solidFill>
              </a:rPr>
              <a:t>adalah</a:t>
            </a:r>
            <a:r>
              <a:rPr lang="en-US" sz="2800" dirty="0">
                <a:solidFill>
                  <a:schemeClr val="tx1"/>
                </a:solidFill>
              </a:rPr>
              <a:t> file </a:t>
            </a:r>
            <a:r>
              <a:rPr lang="en-US" sz="2800" dirty="0" err="1">
                <a:solidFill>
                  <a:schemeClr val="tx1"/>
                </a:solidFill>
              </a:rPr>
              <a:t>sistem</a:t>
            </a:r>
            <a:r>
              <a:rPr lang="en-US" sz="2800" dirty="0">
                <a:solidFill>
                  <a:schemeClr val="tx1"/>
                </a:solidFill>
              </a:rPr>
              <a:t> yang </a:t>
            </a:r>
            <a:r>
              <a:rPr lang="en-US" sz="2800" dirty="0" err="1">
                <a:solidFill>
                  <a:schemeClr val="tx1"/>
                </a:solidFill>
              </a:rPr>
              <a:t>mendukung</a:t>
            </a:r>
            <a:r>
              <a:rPr lang="en-US" sz="2800" dirty="0">
                <a:solidFill>
                  <a:schemeClr val="tx1"/>
                </a:solidFill>
              </a:rPr>
              <a:t> </a:t>
            </a:r>
            <a:r>
              <a:rPr lang="en-US" sz="2800" i="1" dirty="0">
                <a:solidFill>
                  <a:schemeClr val="tx1"/>
                </a:solidFill>
              </a:rPr>
              <a:t>sharing files </a:t>
            </a:r>
            <a:r>
              <a:rPr lang="en-US" sz="2800" dirty="0">
                <a:solidFill>
                  <a:schemeClr val="tx1"/>
                </a:solidFill>
              </a:rPr>
              <a:t>dan </a:t>
            </a:r>
            <a:r>
              <a:rPr lang="en-US" sz="2800" i="1" dirty="0">
                <a:solidFill>
                  <a:schemeClr val="tx1"/>
                </a:solidFill>
              </a:rPr>
              <a:t>resources </a:t>
            </a:r>
            <a:r>
              <a:rPr lang="en-US" sz="2800" dirty="0" err="1">
                <a:solidFill>
                  <a:schemeClr val="tx1"/>
                </a:solidFill>
              </a:rPr>
              <a:t>dalam</a:t>
            </a:r>
            <a:r>
              <a:rPr lang="en-US" sz="2800" dirty="0">
                <a:solidFill>
                  <a:schemeClr val="tx1"/>
                </a:solidFill>
              </a:rPr>
              <a:t> </a:t>
            </a:r>
            <a:r>
              <a:rPr lang="en-US" sz="2800" dirty="0" err="1">
                <a:solidFill>
                  <a:schemeClr val="tx1"/>
                </a:solidFill>
              </a:rPr>
              <a:t>bentuk</a:t>
            </a:r>
            <a:r>
              <a:rPr lang="en-US" sz="2800" dirty="0">
                <a:solidFill>
                  <a:schemeClr val="tx1"/>
                </a:solidFill>
              </a:rPr>
              <a:t> </a:t>
            </a:r>
            <a:r>
              <a:rPr lang="en-US" sz="2800" dirty="0" err="1">
                <a:solidFill>
                  <a:schemeClr val="tx1"/>
                </a:solidFill>
              </a:rPr>
              <a:t>penyimpanan</a:t>
            </a:r>
            <a:r>
              <a:rPr lang="en-US" sz="2800" dirty="0">
                <a:solidFill>
                  <a:schemeClr val="tx1"/>
                </a:solidFill>
              </a:rPr>
              <a:t> persistent di </a:t>
            </a:r>
            <a:r>
              <a:rPr lang="en-US" sz="2800" dirty="0" err="1">
                <a:solidFill>
                  <a:schemeClr val="tx1"/>
                </a:solidFill>
              </a:rPr>
              <a:t>sebuah</a:t>
            </a:r>
            <a:r>
              <a:rPr lang="en-US" sz="2800" dirty="0">
                <a:solidFill>
                  <a:schemeClr val="tx1"/>
                </a:solidFill>
              </a:rPr>
              <a:t> </a:t>
            </a:r>
            <a:r>
              <a:rPr lang="en-US" sz="2800" i="1" dirty="0">
                <a:solidFill>
                  <a:schemeClr val="tx1"/>
                </a:solidFill>
              </a:rPr>
              <a:t>network</a:t>
            </a:r>
            <a:r>
              <a:rPr lang="en-US" sz="2800" dirty="0">
                <a:solidFill>
                  <a:schemeClr val="tx1"/>
                </a:solidFill>
              </a:rPr>
              <a:t>. </a:t>
            </a:r>
          </a:p>
          <a:p>
            <a:pPr algn="just"/>
            <a:r>
              <a:rPr lang="en-US" sz="2800" dirty="0">
                <a:solidFill>
                  <a:schemeClr val="tx1"/>
                </a:solidFill>
              </a:rPr>
              <a:t>File server </a:t>
            </a:r>
            <a:r>
              <a:rPr lang="en-US" sz="2800" dirty="0" err="1">
                <a:solidFill>
                  <a:schemeClr val="tx1"/>
                </a:solidFill>
              </a:rPr>
              <a:t>pertama</a:t>
            </a:r>
            <a:r>
              <a:rPr lang="en-US" sz="2800" dirty="0">
                <a:solidFill>
                  <a:schemeClr val="tx1"/>
                </a:solidFill>
              </a:rPr>
              <a:t> kali </a:t>
            </a:r>
            <a:r>
              <a:rPr lang="en-US" sz="2800" dirty="0" err="1">
                <a:solidFill>
                  <a:schemeClr val="tx1"/>
                </a:solidFill>
              </a:rPr>
              <a:t>di</a:t>
            </a:r>
            <a:r>
              <a:rPr lang="en-US" sz="2800" i="1" dirty="0" err="1">
                <a:solidFill>
                  <a:schemeClr val="tx1"/>
                </a:solidFill>
              </a:rPr>
              <a:t>develop</a:t>
            </a:r>
            <a:r>
              <a:rPr lang="en-US" sz="2800" i="1" dirty="0">
                <a:solidFill>
                  <a:schemeClr val="tx1"/>
                </a:solidFill>
              </a:rPr>
              <a:t> </a:t>
            </a:r>
            <a:r>
              <a:rPr lang="en-US" sz="2800" dirty="0">
                <a:solidFill>
                  <a:schemeClr val="tx1"/>
                </a:solidFill>
              </a:rPr>
              <a:t>pada </a:t>
            </a:r>
            <a:r>
              <a:rPr lang="en-US" sz="2800" dirty="0" err="1">
                <a:solidFill>
                  <a:schemeClr val="tx1"/>
                </a:solidFill>
              </a:rPr>
              <a:t>tahun</a:t>
            </a:r>
            <a:r>
              <a:rPr lang="en-US" sz="2800" dirty="0">
                <a:solidFill>
                  <a:schemeClr val="tx1"/>
                </a:solidFill>
              </a:rPr>
              <a:t> 1970 dan Sun NFS (</a:t>
            </a:r>
            <a:r>
              <a:rPr lang="en-US" sz="2800" i="1" dirty="0">
                <a:solidFill>
                  <a:schemeClr val="tx1"/>
                </a:solidFill>
              </a:rPr>
              <a:t>Network File System</a:t>
            </a:r>
            <a:r>
              <a:rPr lang="en-US" sz="2800" dirty="0">
                <a:solidFill>
                  <a:schemeClr val="tx1"/>
                </a:solidFill>
              </a:rPr>
              <a:t>) </a:t>
            </a:r>
            <a:r>
              <a:rPr lang="en-US" sz="2800" dirty="0" err="1">
                <a:solidFill>
                  <a:schemeClr val="tx1"/>
                </a:solidFill>
              </a:rPr>
              <a:t>menjadi</a:t>
            </a:r>
            <a:r>
              <a:rPr lang="en-US" sz="2800" dirty="0">
                <a:solidFill>
                  <a:schemeClr val="tx1"/>
                </a:solidFill>
              </a:rPr>
              <a:t> DFS </a:t>
            </a:r>
            <a:r>
              <a:rPr lang="en-US" sz="2800" dirty="0" err="1">
                <a:solidFill>
                  <a:schemeClr val="tx1"/>
                </a:solidFill>
              </a:rPr>
              <a:t>pertama</a:t>
            </a:r>
            <a:r>
              <a:rPr lang="en-US" sz="2800" dirty="0">
                <a:solidFill>
                  <a:schemeClr val="tx1"/>
                </a:solidFill>
              </a:rPr>
              <a:t> yang </a:t>
            </a:r>
            <a:r>
              <a:rPr lang="en-US" sz="2800" dirty="0" err="1">
                <a:solidFill>
                  <a:schemeClr val="tx1"/>
                </a:solidFill>
              </a:rPr>
              <a:t>banyak</a:t>
            </a:r>
            <a:r>
              <a:rPr lang="en-US" sz="2800" dirty="0">
                <a:solidFill>
                  <a:schemeClr val="tx1"/>
                </a:solidFill>
              </a:rPr>
              <a:t> </a:t>
            </a:r>
            <a:r>
              <a:rPr lang="en-US" sz="2800" dirty="0" err="1">
                <a:solidFill>
                  <a:schemeClr val="tx1"/>
                </a:solidFill>
              </a:rPr>
              <a:t>digunakan</a:t>
            </a:r>
            <a:r>
              <a:rPr lang="en-US" sz="2800" dirty="0">
                <a:solidFill>
                  <a:schemeClr val="tx1"/>
                </a:solidFill>
              </a:rPr>
              <a:t> </a:t>
            </a:r>
            <a:r>
              <a:rPr lang="en-US" sz="2800" dirty="0" err="1">
                <a:solidFill>
                  <a:schemeClr val="tx1"/>
                </a:solidFill>
              </a:rPr>
              <a:t>setelah</a:t>
            </a:r>
            <a:r>
              <a:rPr lang="en-US" sz="2800" dirty="0">
                <a:solidFill>
                  <a:schemeClr val="tx1"/>
                </a:solidFill>
              </a:rPr>
              <a:t> </a:t>
            </a:r>
            <a:r>
              <a:rPr lang="en-US" sz="2800" dirty="0" err="1">
                <a:solidFill>
                  <a:schemeClr val="tx1"/>
                </a:solidFill>
              </a:rPr>
              <a:t>awal</a:t>
            </a:r>
            <a:r>
              <a:rPr lang="en-US" sz="2800" dirty="0">
                <a:solidFill>
                  <a:schemeClr val="tx1"/>
                </a:solidFill>
              </a:rPr>
              <a:t> </a:t>
            </a:r>
            <a:r>
              <a:rPr lang="en-US" sz="2800" dirty="0" err="1">
                <a:solidFill>
                  <a:schemeClr val="tx1"/>
                </a:solidFill>
              </a:rPr>
              <a:t>pemunculannya</a:t>
            </a:r>
            <a:r>
              <a:rPr lang="en-US" sz="2800" dirty="0">
                <a:solidFill>
                  <a:schemeClr val="tx1"/>
                </a:solidFill>
              </a:rPr>
              <a:t> di </a:t>
            </a:r>
            <a:r>
              <a:rPr lang="en-US" sz="2800" dirty="0" err="1">
                <a:solidFill>
                  <a:schemeClr val="tx1"/>
                </a:solidFill>
              </a:rPr>
              <a:t>tahun</a:t>
            </a:r>
            <a:r>
              <a:rPr lang="en-US" sz="2800" dirty="0">
                <a:solidFill>
                  <a:schemeClr val="tx1"/>
                </a:solidFill>
              </a:rPr>
              <a:t> 1985. DFS yang </a:t>
            </a:r>
            <a:r>
              <a:rPr lang="en-US" sz="2800" dirty="0" err="1">
                <a:solidFill>
                  <a:schemeClr val="tx1"/>
                </a:solidFill>
              </a:rPr>
              <a:t>terkenal</a:t>
            </a:r>
            <a:r>
              <a:rPr lang="en-US" sz="2800" dirty="0">
                <a:solidFill>
                  <a:schemeClr val="tx1"/>
                </a:solidFill>
              </a:rPr>
              <a:t> </a:t>
            </a:r>
            <a:r>
              <a:rPr lang="en-US" sz="2800" dirty="0" err="1">
                <a:solidFill>
                  <a:schemeClr val="tx1"/>
                </a:solidFill>
              </a:rPr>
              <a:t>selain</a:t>
            </a:r>
            <a:r>
              <a:rPr lang="en-US" sz="2800" dirty="0">
                <a:solidFill>
                  <a:schemeClr val="tx1"/>
                </a:solidFill>
              </a:rPr>
              <a:t> NFS </a:t>
            </a:r>
            <a:r>
              <a:rPr lang="en-US" sz="2800" dirty="0" err="1">
                <a:solidFill>
                  <a:schemeClr val="tx1"/>
                </a:solidFill>
              </a:rPr>
              <a:t>adalah</a:t>
            </a:r>
            <a:r>
              <a:rPr lang="en-US" sz="2800" dirty="0">
                <a:solidFill>
                  <a:schemeClr val="tx1"/>
                </a:solidFill>
              </a:rPr>
              <a:t> AFS (</a:t>
            </a:r>
            <a:r>
              <a:rPr lang="en-US" sz="2800" i="1" dirty="0">
                <a:solidFill>
                  <a:schemeClr val="tx1"/>
                </a:solidFill>
              </a:rPr>
              <a:t>Andrew File System</a:t>
            </a:r>
            <a:r>
              <a:rPr lang="en-US" sz="2800" dirty="0">
                <a:solidFill>
                  <a:schemeClr val="tx1"/>
                </a:solidFill>
              </a:rPr>
              <a:t>) dan CIFS (</a:t>
            </a:r>
            <a:r>
              <a:rPr lang="en-US" sz="2800" i="1" dirty="0">
                <a:solidFill>
                  <a:schemeClr val="tx1"/>
                </a:solidFill>
              </a:rPr>
              <a:t>Common Internet File System</a:t>
            </a:r>
            <a:r>
              <a:rPr lang="en-US" sz="2800" dirty="0">
                <a:solidFill>
                  <a:schemeClr val="tx1"/>
                </a:solidFill>
              </a:rPr>
              <a:t>). </a:t>
            </a:r>
          </a:p>
          <a:p>
            <a:pPr algn="just"/>
            <a:r>
              <a:rPr lang="en-US" sz="2800" b="1" dirty="0" err="1">
                <a:solidFill>
                  <a:schemeClr val="tx1"/>
                </a:solidFill>
              </a:rPr>
              <a:t>Pengenalan</a:t>
            </a:r>
            <a:r>
              <a:rPr lang="en-US" sz="2800" b="1" dirty="0">
                <a:solidFill>
                  <a:schemeClr val="tx1"/>
                </a:solidFill>
              </a:rPr>
              <a:t> File Service </a:t>
            </a:r>
            <a:endParaRPr lang="en-US" sz="2800" dirty="0">
              <a:solidFill>
                <a:schemeClr val="tx1"/>
              </a:solidFill>
            </a:endParaRPr>
          </a:p>
          <a:p>
            <a:pPr marL="339725" indent="0" algn="just">
              <a:buNone/>
            </a:pPr>
            <a:r>
              <a:rPr lang="en-US" sz="2800" dirty="0">
                <a:solidFill>
                  <a:schemeClr val="tx1"/>
                </a:solidFill>
              </a:rPr>
              <a:t>File service </a:t>
            </a:r>
            <a:r>
              <a:rPr lang="en-US" sz="2800" dirty="0" err="1">
                <a:solidFill>
                  <a:schemeClr val="tx1"/>
                </a:solidFill>
              </a:rPr>
              <a:t>adalah</a:t>
            </a:r>
            <a:r>
              <a:rPr lang="en-US" sz="2800" dirty="0">
                <a:solidFill>
                  <a:schemeClr val="tx1"/>
                </a:solidFill>
              </a:rPr>
              <a:t> </a:t>
            </a:r>
            <a:r>
              <a:rPr lang="en-US" sz="2800" dirty="0" err="1">
                <a:solidFill>
                  <a:schemeClr val="tx1"/>
                </a:solidFill>
              </a:rPr>
              <a:t>suatu</a:t>
            </a:r>
            <a:r>
              <a:rPr lang="en-US" sz="2800" dirty="0">
                <a:solidFill>
                  <a:schemeClr val="tx1"/>
                </a:solidFill>
              </a:rPr>
              <a:t> </a:t>
            </a:r>
            <a:r>
              <a:rPr lang="en-US" sz="2800" dirty="0" err="1">
                <a:solidFill>
                  <a:schemeClr val="tx1"/>
                </a:solidFill>
              </a:rPr>
              <a:t>perincian</a:t>
            </a:r>
            <a:r>
              <a:rPr lang="en-US" sz="2800" dirty="0">
                <a:solidFill>
                  <a:schemeClr val="tx1"/>
                </a:solidFill>
              </a:rPr>
              <a:t> </a:t>
            </a:r>
            <a:r>
              <a:rPr lang="en-US" sz="2800" dirty="0" err="1">
                <a:solidFill>
                  <a:schemeClr val="tx1"/>
                </a:solidFill>
              </a:rPr>
              <a:t>atau</a:t>
            </a:r>
            <a:r>
              <a:rPr lang="en-US" sz="2800" dirty="0">
                <a:solidFill>
                  <a:schemeClr val="tx1"/>
                </a:solidFill>
              </a:rPr>
              <a:t> </a:t>
            </a:r>
            <a:r>
              <a:rPr lang="en-US" sz="2800" dirty="0" err="1">
                <a:solidFill>
                  <a:schemeClr val="tx1"/>
                </a:solidFill>
              </a:rPr>
              <a:t>pelayanan</a:t>
            </a:r>
            <a:r>
              <a:rPr lang="en-US" sz="2800" dirty="0">
                <a:solidFill>
                  <a:schemeClr val="tx1"/>
                </a:solidFill>
              </a:rPr>
              <a:t> </a:t>
            </a:r>
            <a:r>
              <a:rPr lang="en-US" sz="2800" dirty="0" err="1">
                <a:solidFill>
                  <a:schemeClr val="tx1"/>
                </a:solidFill>
              </a:rPr>
              <a:t>dari</a:t>
            </a:r>
            <a:r>
              <a:rPr lang="en-US" sz="2800" dirty="0">
                <a:solidFill>
                  <a:schemeClr val="tx1"/>
                </a:solidFill>
              </a:rPr>
              <a:t> file system yang </a:t>
            </a:r>
            <a:r>
              <a:rPr lang="en-US" sz="2800" dirty="0" err="1">
                <a:solidFill>
                  <a:schemeClr val="tx1"/>
                </a:solidFill>
              </a:rPr>
              <a:t>ditawarkan</a:t>
            </a:r>
            <a:r>
              <a:rPr lang="en-US" sz="2800" dirty="0">
                <a:solidFill>
                  <a:schemeClr val="tx1"/>
                </a:solidFill>
              </a:rPr>
              <a:t> pada </a:t>
            </a:r>
            <a:r>
              <a:rPr lang="en-US" sz="2800" dirty="0" err="1">
                <a:solidFill>
                  <a:schemeClr val="tx1"/>
                </a:solidFill>
              </a:rPr>
              <a:t>komputer</a:t>
            </a:r>
            <a:r>
              <a:rPr lang="en-US" sz="2800" dirty="0">
                <a:solidFill>
                  <a:schemeClr val="tx1"/>
                </a:solidFill>
              </a:rPr>
              <a:t> client. </a:t>
            </a:r>
            <a:r>
              <a:rPr lang="en-US" sz="2800" dirty="0" err="1">
                <a:solidFill>
                  <a:schemeClr val="tx1"/>
                </a:solidFill>
              </a:rPr>
              <a:t>Suatu</a:t>
            </a:r>
            <a:r>
              <a:rPr lang="en-US" sz="2800" dirty="0">
                <a:solidFill>
                  <a:schemeClr val="tx1"/>
                </a:solidFill>
              </a:rPr>
              <a:t> file server </a:t>
            </a:r>
            <a:r>
              <a:rPr lang="en-US" sz="2800" dirty="0" err="1">
                <a:solidFill>
                  <a:schemeClr val="tx1"/>
                </a:solidFill>
              </a:rPr>
              <a:t>adalah</a:t>
            </a:r>
            <a:r>
              <a:rPr lang="en-US" sz="2800" dirty="0">
                <a:solidFill>
                  <a:schemeClr val="tx1"/>
                </a:solidFill>
              </a:rPr>
              <a:t> </a:t>
            </a:r>
            <a:r>
              <a:rPr lang="en-US" sz="2800" dirty="0" err="1">
                <a:solidFill>
                  <a:schemeClr val="tx1"/>
                </a:solidFill>
              </a:rPr>
              <a:t>implementasi</a:t>
            </a:r>
            <a:r>
              <a:rPr lang="en-US" sz="2800" dirty="0">
                <a:solidFill>
                  <a:schemeClr val="tx1"/>
                </a:solidFill>
              </a:rPr>
              <a:t> </a:t>
            </a:r>
            <a:r>
              <a:rPr lang="en-US" sz="2800" dirty="0" err="1">
                <a:solidFill>
                  <a:schemeClr val="tx1"/>
                </a:solidFill>
              </a:rPr>
              <a:t>dari</a:t>
            </a:r>
            <a:r>
              <a:rPr lang="en-US" sz="2800" dirty="0">
                <a:solidFill>
                  <a:schemeClr val="tx1"/>
                </a:solidFill>
              </a:rPr>
              <a:t> file service dan </a:t>
            </a:r>
            <a:r>
              <a:rPr lang="en-US" sz="2800" dirty="0" err="1">
                <a:solidFill>
                  <a:schemeClr val="tx1"/>
                </a:solidFill>
              </a:rPr>
              <a:t>berjalan</a:t>
            </a:r>
            <a:r>
              <a:rPr lang="en-US" sz="2800" dirty="0">
                <a:solidFill>
                  <a:schemeClr val="tx1"/>
                </a:solidFill>
              </a:rPr>
              <a:t> pada </a:t>
            </a:r>
            <a:r>
              <a:rPr lang="en-US" sz="2800" dirty="0" err="1">
                <a:solidFill>
                  <a:schemeClr val="tx1"/>
                </a:solidFill>
              </a:rPr>
              <a:t>satu</a:t>
            </a:r>
            <a:r>
              <a:rPr lang="en-US" sz="2800" dirty="0">
                <a:solidFill>
                  <a:schemeClr val="tx1"/>
                </a:solidFill>
              </a:rPr>
              <a:t> </a:t>
            </a:r>
            <a:r>
              <a:rPr lang="en-US" sz="2800" dirty="0" err="1">
                <a:solidFill>
                  <a:schemeClr val="tx1"/>
                </a:solidFill>
              </a:rPr>
              <a:t>atau</a:t>
            </a:r>
            <a:r>
              <a:rPr lang="en-US" sz="2800" dirty="0">
                <a:solidFill>
                  <a:schemeClr val="tx1"/>
                </a:solidFill>
              </a:rPr>
              <a:t> </a:t>
            </a:r>
            <a:r>
              <a:rPr lang="en-US" sz="2800" dirty="0" err="1">
                <a:solidFill>
                  <a:schemeClr val="tx1"/>
                </a:solidFill>
              </a:rPr>
              <a:t>lebih</a:t>
            </a:r>
            <a:r>
              <a:rPr lang="en-US" sz="2800" dirty="0">
                <a:solidFill>
                  <a:schemeClr val="tx1"/>
                </a:solidFill>
              </a:rPr>
              <a:t> </a:t>
            </a:r>
            <a:r>
              <a:rPr lang="en-US" sz="2800" dirty="0" err="1">
                <a:solidFill>
                  <a:schemeClr val="tx1"/>
                </a:solidFill>
              </a:rPr>
              <a:t>mesin</a:t>
            </a:r>
            <a:r>
              <a:rPr lang="en-US" sz="2800" dirty="0">
                <a:solidFill>
                  <a:schemeClr val="tx1"/>
                </a:solidFill>
              </a:rPr>
              <a:t>. File </a:t>
            </a:r>
            <a:r>
              <a:rPr lang="en-US" sz="2800" dirty="0" err="1">
                <a:solidFill>
                  <a:schemeClr val="tx1"/>
                </a:solidFill>
              </a:rPr>
              <a:t>itu</a:t>
            </a:r>
            <a:r>
              <a:rPr lang="en-US" sz="2800" dirty="0">
                <a:solidFill>
                  <a:schemeClr val="tx1"/>
                </a:solidFill>
              </a:rPr>
              <a:t> </a:t>
            </a:r>
            <a:r>
              <a:rPr lang="en-US" sz="2800" dirty="0" err="1">
                <a:solidFill>
                  <a:schemeClr val="tx1"/>
                </a:solidFill>
              </a:rPr>
              <a:t>sendiri</a:t>
            </a:r>
            <a:r>
              <a:rPr lang="en-US" sz="2800" dirty="0">
                <a:solidFill>
                  <a:schemeClr val="tx1"/>
                </a:solidFill>
              </a:rPr>
              <a:t> </a:t>
            </a:r>
            <a:r>
              <a:rPr lang="en-US" sz="2800" dirty="0" err="1">
                <a:solidFill>
                  <a:schemeClr val="tx1"/>
                </a:solidFill>
              </a:rPr>
              <a:t>berisi</a:t>
            </a:r>
            <a:r>
              <a:rPr lang="en-US" sz="2800" dirty="0">
                <a:solidFill>
                  <a:schemeClr val="tx1"/>
                </a:solidFill>
              </a:rPr>
              <a:t> </a:t>
            </a:r>
            <a:r>
              <a:rPr lang="en-US" sz="2800" dirty="0" err="1">
                <a:solidFill>
                  <a:schemeClr val="tx1"/>
                </a:solidFill>
              </a:rPr>
              <a:t>dari</a:t>
            </a:r>
            <a:r>
              <a:rPr lang="en-US" sz="2800" dirty="0">
                <a:solidFill>
                  <a:schemeClr val="tx1"/>
                </a:solidFill>
              </a:rPr>
              <a:t> </a:t>
            </a:r>
            <a:r>
              <a:rPr lang="en-US" sz="2800" dirty="0" err="1">
                <a:solidFill>
                  <a:schemeClr val="tx1"/>
                </a:solidFill>
              </a:rPr>
              <a:t>nama</a:t>
            </a:r>
            <a:r>
              <a:rPr lang="en-US" sz="2800" dirty="0">
                <a:solidFill>
                  <a:schemeClr val="tx1"/>
                </a:solidFill>
              </a:rPr>
              <a:t>, data dan </a:t>
            </a:r>
            <a:r>
              <a:rPr lang="en-US" sz="2800" dirty="0" err="1">
                <a:solidFill>
                  <a:schemeClr val="tx1"/>
                </a:solidFill>
              </a:rPr>
              <a:t>atribut</a:t>
            </a:r>
            <a:r>
              <a:rPr lang="en-US" sz="2800" dirty="0">
                <a:solidFill>
                  <a:schemeClr val="tx1"/>
                </a:solidFill>
              </a:rPr>
              <a:t> file </a:t>
            </a:r>
            <a:r>
              <a:rPr lang="en-US" sz="2800" dirty="0" err="1">
                <a:solidFill>
                  <a:schemeClr val="tx1"/>
                </a:solidFill>
              </a:rPr>
              <a:t>seperti</a:t>
            </a:r>
            <a:r>
              <a:rPr lang="en-US" sz="2800" dirty="0">
                <a:solidFill>
                  <a:schemeClr val="tx1"/>
                </a:solidFill>
              </a:rPr>
              <a:t> </a:t>
            </a:r>
            <a:r>
              <a:rPr lang="en-US" sz="2800" dirty="0" err="1">
                <a:solidFill>
                  <a:schemeClr val="tx1"/>
                </a:solidFill>
              </a:rPr>
              <a:t>kepemilikan</a:t>
            </a:r>
            <a:r>
              <a:rPr lang="en-US" sz="2800" dirty="0">
                <a:solidFill>
                  <a:schemeClr val="tx1"/>
                </a:solidFill>
              </a:rPr>
              <a:t> file, </a:t>
            </a:r>
            <a:r>
              <a:rPr lang="en-US" sz="2800" dirty="0" err="1">
                <a:solidFill>
                  <a:schemeClr val="tx1"/>
                </a:solidFill>
              </a:rPr>
              <a:t>ukuran</a:t>
            </a:r>
            <a:r>
              <a:rPr lang="en-US" sz="2800" dirty="0">
                <a:solidFill>
                  <a:schemeClr val="tx1"/>
                </a:solidFill>
              </a:rPr>
              <a:t>, </a:t>
            </a:r>
            <a:r>
              <a:rPr lang="en-US" sz="2800" dirty="0" err="1">
                <a:solidFill>
                  <a:schemeClr val="tx1"/>
                </a:solidFill>
              </a:rPr>
              <a:t>waktu</a:t>
            </a:r>
            <a:r>
              <a:rPr lang="en-US" sz="2800" dirty="0">
                <a:solidFill>
                  <a:schemeClr val="tx1"/>
                </a:solidFill>
              </a:rPr>
              <a:t> </a:t>
            </a:r>
            <a:r>
              <a:rPr lang="en-US" sz="2800" dirty="0" err="1">
                <a:solidFill>
                  <a:schemeClr val="tx1"/>
                </a:solidFill>
              </a:rPr>
              <a:t>pembuatan</a:t>
            </a:r>
            <a:r>
              <a:rPr lang="en-US" sz="2800" dirty="0">
                <a:solidFill>
                  <a:schemeClr val="tx1"/>
                </a:solidFill>
              </a:rPr>
              <a:t> file dan </a:t>
            </a:r>
            <a:r>
              <a:rPr lang="en-US" sz="2800" dirty="0" err="1">
                <a:solidFill>
                  <a:schemeClr val="tx1"/>
                </a:solidFill>
              </a:rPr>
              <a:t>hak</a:t>
            </a:r>
            <a:r>
              <a:rPr lang="en-US" sz="2800" dirty="0">
                <a:solidFill>
                  <a:schemeClr val="tx1"/>
                </a:solidFill>
              </a:rPr>
              <a:t> </a:t>
            </a:r>
            <a:r>
              <a:rPr lang="en-US" sz="2800" dirty="0" err="1">
                <a:solidFill>
                  <a:schemeClr val="tx1"/>
                </a:solidFill>
              </a:rPr>
              <a:t>akses</a:t>
            </a:r>
            <a:r>
              <a:rPr lang="en-US" sz="2800" dirty="0">
                <a:solidFill>
                  <a:schemeClr val="tx1"/>
                </a:solidFill>
              </a:rPr>
              <a:t> file. </a:t>
            </a:r>
          </a:p>
          <a:p>
            <a:pPr marL="339725" indent="0" algn="just">
              <a:buNone/>
            </a:pPr>
            <a:r>
              <a:rPr lang="en-US" sz="2800" dirty="0">
                <a:solidFill>
                  <a:schemeClr val="tx1"/>
                </a:solidFill>
              </a:rPr>
              <a:t>File </a:t>
            </a:r>
            <a:r>
              <a:rPr lang="en-US" sz="2800" dirty="0" err="1">
                <a:solidFill>
                  <a:schemeClr val="tx1"/>
                </a:solidFill>
              </a:rPr>
              <a:t>sistem</a:t>
            </a:r>
            <a:r>
              <a:rPr lang="en-US" sz="2800" dirty="0">
                <a:solidFill>
                  <a:schemeClr val="tx1"/>
                </a:solidFill>
              </a:rPr>
              <a:t> </a:t>
            </a:r>
            <a:r>
              <a:rPr lang="en-US" sz="2800" dirty="0" err="1">
                <a:solidFill>
                  <a:schemeClr val="tx1"/>
                </a:solidFill>
              </a:rPr>
              <a:t>merupakan</a:t>
            </a:r>
            <a:r>
              <a:rPr lang="en-US" sz="2800" dirty="0">
                <a:solidFill>
                  <a:schemeClr val="tx1"/>
                </a:solidFill>
              </a:rPr>
              <a:t> </a:t>
            </a:r>
            <a:r>
              <a:rPr lang="en-US" sz="2800" dirty="0" err="1">
                <a:solidFill>
                  <a:schemeClr val="tx1"/>
                </a:solidFill>
              </a:rPr>
              <a:t>mekanisme</a:t>
            </a:r>
            <a:r>
              <a:rPr lang="en-US" sz="2800" dirty="0">
                <a:solidFill>
                  <a:schemeClr val="tx1"/>
                </a:solidFill>
              </a:rPr>
              <a:t> </a:t>
            </a:r>
            <a:r>
              <a:rPr lang="en-US" sz="2800" dirty="0" err="1">
                <a:solidFill>
                  <a:schemeClr val="tx1"/>
                </a:solidFill>
              </a:rPr>
              <a:t>penyimpanan</a:t>
            </a:r>
            <a:r>
              <a:rPr lang="en-US" sz="2800" dirty="0">
                <a:solidFill>
                  <a:schemeClr val="tx1"/>
                </a:solidFill>
              </a:rPr>
              <a:t> on-line </a:t>
            </a:r>
            <a:r>
              <a:rPr lang="en-US" sz="2800" dirty="0" err="1">
                <a:solidFill>
                  <a:schemeClr val="tx1"/>
                </a:solidFill>
              </a:rPr>
              <a:t>serta</a:t>
            </a:r>
            <a:r>
              <a:rPr lang="en-US" sz="2800" dirty="0">
                <a:solidFill>
                  <a:schemeClr val="tx1"/>
                </a:solidFill>
              </a:rPr>
              <a:t> </a:t>
            </a:r>
            <a:r>
              <a:rPr lang="en-US" sz="2800" dirty="0" err="1">
                <a:solidFill>
                  <a:schemeClr val="tx1"/>
                </a:solidFill>
              </a:rPr>
              <a:t>untuk</a:t>
            </a:r>
            <a:r>
              <a:rPr lang="en-US" sz="2800" dirty="0">
                <a:solidFill>
                  <a:schemeClr val="tx1"/>
                </a:solidFill>
              </a:rPr>
              <a:t> </a:t>
            </a:r>
            <a:r>
              <a:rPr lang="en-US" sz="2800" dirty="0" err="1">
                <a:solidFill>
                  <a:schemeClr val="tx1"/>
                </a:solidFill>
              </a:rPr>
              <a:t>akses</a:t>
            </a:r>
            <a:r>
              <a:rPr lang="en-US" sz="2800" dirty="0">
                <a:solidFill>
                  <a:schemeClr val="tx1"/>
                </a:solidFill>
              </a:rPr>
              <a:t>, </a:t>
            </a:r>
            <a:r>
              <a:rPr lang="en-US" sz="2800" dirty="0" err="1">
                <a:solidFill>
                  <a:schemeClr val="tx1"/>
                </a:solidFill>
              </a:rPr>
              <a:t>baik</a:t>
            </a:r>
            <a:r>
              <a:rPr lang="en-US" sz="2800" dirty="0">
                <a:solidFill>
                  <a:schemeClr val="tx1"/>
                </a:solidFill>
              </a:rPr>
              <a:t> data </a:t>
            </a:r>
            <a:r>
              <a:rPr lang="en-US" sz="2800" dirty="0" err="1">
                <a:solidFill>
                  <a:schemeClr val="tx1"/>
                </a:solidFill>
              </a:rPr>
              <a:t>maupun</a:t>
            </a:r>
            <a:r>
              <a:rPr lang="en-US" sz="2800" dirty="0">
                <a:solidFill>
                  <a:schemeClr val="tx1"/>
                </a:solidFill>
              </a:rPr>
              <a:t> program yang </a:t>
            </a:r>
            <a:r>
              <a:rPr lang="en-US" sz="2800" dirty="0" err="1">
                <a:solidFill>
                  <a:schemeClr val="tx1"/>
                </a:solidFill>
              </a:rPr>
              <a:t>berada</a:t>
            </a:r>
            <a:r>
              <a:rPr lang="en-US" sz="2800" dirty="0">
                <a:solidFill>
                  <a:schemeClr val="tx1"/>
                </a:solidFill>
              </a:rPr>
              <a:t> </a:t>
            </a:r>
            <a:r>
              <a:rPr lang="en-US" sz="2800" dirty="0" err="1">
                <a:solidFill>
                  <a:schemeClr val="tx1"/>
                </a:solidFill>
              </a:rPr>
              <a:t>dalam</a:t>
            </a:r>
            <a:r>
              <a:rPr lang="en-US" sz="2800" dirty="0">
                <a:solidFill>
                  <a:schemeClr val="tx1"/>
                </a:solidFill>
              </a:rPr>
              <a:t> </a:t>
            </a:r>
            <a:r>
              <a:rPr lang="en-US" sz="2800" dirty="0" err="1">
                <a:solidFill>
                  <a:schemeClr val="tx1"/>
                </a:solidFill>
              </a:rPr>
              <a:t>sistem</a:t>
            </a:r>
            <a:r>
              <a:rPr lang="en-US" sz="2800" dirty="0">
                <a:solidFill>
                  <a:schemeClr val="tx1"/>
                </a:solidFill>
              </a:rPr>
              <a:t> </a:t>
            </a:r>
            <a:r>
              <a:rPr lang="en-US" sz="2800" dirty="0" err="1">
                <a:solidFill>
                  <a:schemeClr val="tx1"/>
                </a:solidFill>
              </a:rPr>
              <a:t>operasi</a:t>
            </a:r>
            <a:r>
              <a:rPr lang="en-US" sz="2800" dirty="0">
                <a:solidFill>
                  <a:schemeClr val="tx1"/>
                </a:solidFill>
              </a:rPr>
              <a:t>. </a:t>
            </a:r>
            <a:endParaRPr lang="en-US" sz="2800" dirty="0"/>
          </a:p>
        </p:txBody>
      </p:sp>
    </p:spTree>
    <p:extLst>
      <p:ext uri="{BB962C8B-B14F-4D97-AF65-F5344CB8AC3E}">
        <p14:creationId xmlns:p14="http://schemas.microsoft.com/office/powerpoint/2010/main" val="18107446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8D15A9C-8F60-422D-AD3F-36D21FEFA0F4}"/>
              </a:ext>
            </a:extLst>
          </p:cNvPr>
          <p:cNvPicPr>
            <a:picLocks noChangeAspect="1"/>
          </p:cNvPicPr>
          <p:nvPr/>
        </p:nvPicPr>
        <p:blipFill>
          <a:blip r:embed="rId2"/>
          <a:stretch>
            <a:fillRect/>
          </a:stretch>
        </p:blipFill>
        <p:spPr>
          <a:xfrm>
            <a:off x="693812" y="188640"/>
            <a:ext cx="9234187" cy="6480720"/>
          </a:xfrm>
          <a:prstGeom prst="rect">
            <a:avLst/>
          </a:prstGeom>
        </p:spPr>
      </p:pic>
    </p:spTree>
    <p:extLst>
      <p:ext uri="{BB962C8B-B14F-4D97-AF65-F5344CB8AC3E}">
        <p14:creationId xmlns:p14="http://schemas.microsoft.com/office/powerpoint/2010/main" val="8813540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AE3449E-FFE7-4908-B6CB-EA507EF8643D}"/>
              </a:ext>
            </a:extLst>
          </p:cNvPr>
          <p:cNvSpPr>
            <a:spLocks noGrp="1"/>
          </p:cNvSpPr>
          <p:nvPr>
            <p:ph type="title"/>
          </p:nvPr>
        </p:nvSpPr>
        <p:spPr>
          <a:xfrm>
            <a:off x="837981" y="260648"/>
            <a:ext cx="10512862" cy="6408712"/>
          </a:xfrm>
        </p:spPr>
        <p:txBody>
          <a:bodyPr>
            <a:noAutofit/>
          </a:bodyPr>
          <a:lstStyle/>
          <a:p>
            <a:r>
              <a:rPr lang="en-US" sz="2000" dirty="0" err="1">
                <a:solidFill>
                  <a:schemeClr val="tx1"/>
                </a:solidFill>
              </a:rPr>
              <a:t>Sebuah</a:t>
            </a:r>
            <a:r>
              <a:rPr lang="en-US" sz="2000" dirty="0">
                <a:solidFill>
                  <a:schemeClr val="tx1"/>
                </a:solidFill>
              </a:rPr>
              <a:t> </a:t>
            </a:r>
            <a:r>
              <a:rPr lang="en-US" sz="2000" i="1" dirty="0">
                <a:solidFill>
                  <a:schemeClr val="tx1"/>
                </a:solidFill>
              </a:rPr>
              <a:t>file server </a:t>
            </a:r>
            <a:r>
              <a:rPr lang="en-US" sz="2000" dirty="0" err="1">
                <a:solidFill>
                  <a:schemeClr val="tx1"/>
                </a:solidFill>
              </a:rPr>
              <a:t>menyediakan</a:t>
            </a:r>
            <a:r>
              <a:rPr lang="en-US" sz="2000" dirty="0">
                <a:solidFill>
                  <a:schemeClr val="tx1"/>
                </a:solidFill>
              </a:rPr>
              <a:t> </a:t>
            </a:r>
            <a:r>
              <a:rPr lang="en-US" sz="2000" i="1" dirty="0">
                <a:solidFill>
                  <a:schemeClr val="tx1"/>
                </a:solidFill>
              </a:rPr>
              <a:t>file service </a:t>
            </a:r>
            <a:r>
              <a:rPr lang="en-US" sz="2000" dirty="0" err="1">
                <a:solidFill>
                  <a:schemeClr val="tx1"/>
                </a:solidFill>
              </a:rPr>
              <a:t>ke</a:t>
            </a:r>
            <a:r>
              <a:rPr lang="en-US" sz="2000" dirty="0">
                <a:solidFill>
                  <a:schemeClr val="tx1"/>
                </a:solidFill>
              </a:rPr>
              <a:t> </a:t>
            </a:r>
            <a:r>
              <a:rPr lang="en-US" sz="2000" i="1" dirty="0">
                <a:solidFill>
                  <a:schemeClr val="tx1"/>
                </a:solidFill>
              </a:rPr>
              <a:t>client</a:t>
            </a:r>
            <a:r>
              <a:rPr lang="en-US" sz="2000" dirty="0">
                <a:solidFill>
                  <a:schemeClr val="tx1"/>
                </a:solidFill>
              </a:rPr>
              <a:t>. Dari </a:t>
            </a:r>
            <a:r>
              <a:rPr lang="en-US" sz="2000" dirty="0" err="1">
                <a:solidFill>
                  <a:schemeClr val="tx1"/>
                </a:solidFill>
              </a:rPr>
              <a:t>sisi</a:t>
            </a:r>
            <a:r>
              <a:rPr lang="en-US" sz="2000" dirty="0">
                <a:solidFill>
                  <a:schemeClr val="tx1"/>
                </a:solidFill>
              </a:rPr>
              <a:t> </a:t>
            </a:r>
            <a:r>
              <a:rPr lang="en-US" sz="2000" i="1" dirty="0">
                <a:solidFill>
                  <a:schemeClr val="tx1"/>
                </a:solidFill>
              </a:rPr>
              <a:t>client </a:t>
            </a:r>
            <a:r>
              <a:rPr lang="en-US" sz="2000" dirty="0" err="1">
                <a:solidFill>
                  <a:schemeClr val="tx1"/>
                </a:solidFill>
              </a:rPr>
              <a:t>terdapat</a:t>
            </a:r>
            <a:r>
              <a:rPr lang="en-US" sz="2000" dirty="0">
                <a:solidFill>
                  <a:schemeClr val="tx1"/>
                </a:solidFill>
              </a:rPr>
              <a:t> </a:t>
            </a:r>
            <a:r>
              <a:rPr lang="en-US" sz="2000" i="1" dirty="0">
                <a:solidFill>
                  <a:schemeClr val="tx1"/>
                </a:solidFill>
              </a:rPr>
              <a:t>interface </a:t>
            </a:r>
            <a:r>
              <a:rPr lang="en-US" sz="2000" dirty="0" err="1">
                <a:solidFill>
                  <a:schemeClr val="tx1"/>
                </a:solidFill>
              </a:rPr>
              <a:t>untuk</a:t>
            </a:r>
            <a:r>
              <a:rPr lang="en-US" sz="2000" dirty="0">
                <a:solidFill>
                  <a:schemeClr val="tx1"/>
                </a:solidFill>
              </a:rPr>
              <a:t> </a:t>
            </a:r>
            <a:r>
              <a:rPr lang="en-US" sz="2000" i="1" dirty="0">
                <a:solidFill>
                  <a:schemeClr val="tx1"/>
                </a:solidFill>
              </a:rPr>
              <a:t>file service </a:t>
            </a:r>
            <a:r>
              <a:rPr lang="en-US" sz="2000" dirty="0" err="1">
                <a:solidFill>
                  <a:schemeClr val="tx1"/>
                </a:solidFill>
              </a:rPr>
              <a:t>dalam</a:t>
            </a:r>
            <a:r>
              <a:rPr lang="en-US" sz="2000" dirty="0">
                <a:solidFill>
                  <a:schemeClr val="tx1"/>
                </a:solidFill>
              </a:rPr>
              <a:t> </a:t>
            </a:r>
            <a:r>
              <a:rPr lang="en-US" sz="2000" dirty="0" err="1">
                <a:solidFill>
                  <a:schemeClr val="tx1"/>
                </a:solidFill>
              </a:rPr>
              <a:t>hal</a:t>
            </a:r>
            <a:r>
              <a:rPr lang="en-US" sz="2000" dirty="0">
                <a:solidFill>
                  <a:schemeClr val="tx1"/>
                </a:solidFill>
              </a:rPr>
              <a:t> </a:t>
            </a:r>
            <a:r>
              <a:rPr lang="en-US" sz="2000" dirty="0" err="1">
                <a:solidFill>
                  <a:schemeClr val="tx1"/>
                </a:solidFill>
              </a:rPr>
              <a:t>operasi</a:t>
            </a:r>
            <a:r>
              <a:rPr lang="en-US" sz="2000" dirty="0">
                <a:solidFill>
                  <a:schemeClr val="tx1"/>
                </a:solidFill>
              </a:rPr>
              <a:t> </a:t>
            </a:r>
            <a:r>
              <a:rPr lang="en-US" sz="2000" dirty="0" err="1">
                <a:solidFill>
                  <a:schemeClr val="tx1"/>
                </a:solidFill>
              </a:rPr>
              <a:t>primitif</a:t>
            </a:r>
            <a:r>
              <a:rPr lang="en-US" sz="2000" dirty="0">
                <a:solidFill>
                  <a:schemeClr val="tx1"/>
                </a:solidFill>
              </a:rPr>
              <a:t> file, </a:t>
            </a:r>
            <a:r>
              <a:rPr lang="en-US" sz="2000" dirty="0" err="1">
                <a:solidFill>
                  <a:schemeClr val="tx1"/>
                </a:solidFill>
              </a:rPr>
              <a:t>seperti</a:t>
            </a:r>
            <a:r>
              <a:rPr lang="en-US" sz="2000" dirty="0">
                <a:solidFill>
                  <a:schemeClr val="tx1"/>
                </a:solidFill>
              </a:rPr>
              <a:t> </a:t>
            </a:r>
            <a:r>
              <a:rPr lang="en-US" sz="2000" dirty="0" err="1">
                <a:solidFill>
                  <a:schemeClr val="tx1"/>
                </a:solidFill>
              </a:rPr>
              <a:t>membuat</a:t>
            </a:r>
            <a:r>
              <a:rPr lang="en-US" sz="2000" dirty="0">
                <a:solidFill>
                  <a:schemeClr val="tx1"/>
                </a:solidFill>
              </a:rPr>
              <a:t> file (</a:t>
            </a:r>
            <a:r>
              <a:rPr lang="en-US" sz="2000" i="1" dirty="0">
                <a:solidFill>
                  <a:schemeClr val="tx1"/>
                </a:solidFill>
              </a:rPr>
              <a:t>create</a:t>
            </a:r>
            <a:r>
              <a:rPr lang="en-US" sz="2000" dirty="0">
                <a:solidFill>
                  <a:schemeClr val="tx1"/>
                </a:solidFill>
              </a:rPr>
              <a:t>), </a:t>
            </a:r>
            <a:r>
              <a:rPr lang="en-US" sz="2000" dirty="0" err="1">
                <a:solidFill>
                  <a:schemeClr val="tx1"/>
                </a:solidFill>
              </a:rPr>
              <a:t>menghapus</a:t>
            </a:r>
            <a:r>
              <a:rPr lang="en-US" sz="2000" dirty="0">
                <a:solidFill>
                  <a:schemeClr val="tx1"/>
                </a:solidFill>
              </a:rPr>
              <a:t> (</a:t>
            </a:r>
            <a:r>
              <a:rPr lang="en-US" sz="2000" i="1" dirty="0">
                <a:solidFill>
                  <a:schemeClr val="tx1"/>
                </a:solidFill>
              </a:rPr>
              <a:t>delete</a:t>
            </a:r>
            <a:r>
              <a:rPr lang="en-US" sz="2000" dirty="0">
                <a:solidFill>
                  <a:schemeClr val="tx1"/>
                </a:solidFill>
              </a:rPr>
              <a:t>) dan </a:t>
            </a:r>
            <a:r>
              <a:rPr lang="en-US" sz="2000" i="1" dirty="0">
                <a:solidFill>
                  <a:schemeClr val="tx1"/>
                </a:solidFill>
              </a:rPr>
              <a:t>read </a:t>
            </a:r>
            <a:r>
              <a:rPr lang="en-US" sz="2000" dirty="0">
                <a:solidFill>
                  <a:schemeClr val="tx1"/>
                </a:solidFill>
              </a:rPr>
              <a:t>/ </a:t>
            </a:r>
            <a:r>
              <a:rPr lang="en-US" sz="2000" i="1" dirty="0">
                <a:solidFill>
                  <a:schemeClr val="tx1"/>
                </a:solidFill>
              </a:rPr>
              <a:t>write </a:t>
            </a:r>
            <a:r>
              <a:rPr lang="en-US" sz="2000" dirty="0">
                <a:solidFill>
                  <a:schemeClr val="tx1"/>
                </a:solidFill>
              </a:rPr>
              <a:t>file. </a:t>
            </a:r>
            <a:br>
              <a:rPr lang="id-ID" sz="2000" dirty="0">
                <a:solidFill>
                  <a:schemeClr val="tx1"/>
                </a:solidFill>
              </a:rPr>
            </a:br>
            <a:br>
              <a:rPr lang="id-ID" sz="2000" dirty="0">
                <a:solidFill>
                  <a:schemeClr val="tx1"/>
                </a:solidFill>
              </a:rPr>
            </a:br>
            <a:r>
              <a:rPr lang="en-US" sz="2000" dirty="0" err="1">
                <a:solidFill>
                  <a:schemeClr val="tx1"/>
                </a:solidFill>
              </a:rPr>
              <a:t>Komponen</a:t>
            </a:r>
            <a:r>
              <a:rPr lang="en-US" sz="2000" dirty="0">
                <a:solidFill>
                  <a:schemeClr val="tx1"/>
                </a:solidFill>
              </a:rPr>
              <a:t> </a:t>
            </a:r>
            <a:r>
              <a:rPr lang="en-US" sz="2000" dirty="0" err="1">
                <a:solidFill>
                  <a:schemeClr val="tx1"/>
                </a:solidFill>
              </a:rPr>
              <a:t>perangkat</a:t>
            </a:r>
            <a:r>
              <a:rPr lang="en-US" sz="2000" dirty="0">
                <a:solidFill>
                  <a:schemeClr val="tx1"/>
                </a:solidFill>
              </a:rPr>
              <a:t> </a:t>
            </a:r>
            <a:r>
              <a:rPr lang="en-US" sz="2000" dirty="0" err="1">
                <a:solidFill>
                  <a:schemeClr val="tx1"/>
                </a:solidFill>
              </a:rPr>
              <a:t>keras</a:t>
            </a:r>
            <a:r>
              <a:rPr lang="en-US" sz="2000" dirty="0">
                <a:solidFill>
                  <a:schemeClr val="tx1"/>
                </a:solidFill>
              </a:rPr>
              <a:t> </a:t>
            </a:r>
            <a:r>
              <a:rPr lang="en-US" sz="2000" dirty="0" err="1">
                <a:solidFill>
                  <a:schemeClr val="tx1"/>
                </a:solidFill>
              </a:rPr>
              <a:t>utama</a:t>
            </a:r>
            <a:r>
              <a:rPr lang="en-US" sz="2000" dirty="0">
                <a:solidFill>
                  <a:schemeClr val="tx1"/>
                </a:solidFill>
              </a:rPr>
              <a:t> yang mana file server </a:t>
            </a:r>
            <a:r>
              <a:rPr lang="en-US" sz="2000" dirty="0" err="1">
                <a:solidFill>
                  <a:schemeClr val="tx1"/>
                </a:solidFill>
              </a:rPr>
              <a:t>mengontrolnya</a:t>
            </a:r>
            <a:r>
              <a:rPr lang="en-US" sz="2000" dirty="0">
                <a:solidFill>
                  <a:schemeClr val="tx1"/>
                </a:solidFill>
              </a:rPr>
              <a:t> </a:t>
            </a:r>
            <a:r>
              <a:rPr lang="en-US" sz="2000" dirty="0" err="1">
                <a:solidFill>
                  <a:schemeClr val="tx1"/>
                </a:solidFill>
              </a:rPr>
              <a:t>adalah</a:t>
            </a:r>
            <a:r>
              <a:rPr lang="en-US" sz="2000" dirty="0">
                <a:solidFill>
                  <a:schemeClr val="tx1"/>
                </a:solidFill>
              </a:rPr>
              <a:t> </a:t>
            </a:r>
            <a:r>
              <a:rPr lang="en-US" sz="2000" dirty="0" err="1">
                <a:solidFill>
                  <a:schemeClr val="tx1"/>
                </a:solidFill>
              </a:rPr>
              <a:t>sebuah</a:t>
            </a:r>
            <a:r>
              <a:rPr lang="en-US" sz="2000" dirty="0">
                <a:solidFill>
                  <a:schemeClr val="tx1"/>
                </a:solidFill>
              </a:rPr>
              <a:t> </a:t>
            </a:r>
            <a:r>
              <a:rPr lang="en-US" sz="2000" i="1" dirty="0">
                <a:solidFill>
                  <a:schemeClr val="tx1"/>
                </a:solidFill>
              </a:rPr>
              <a:t>local storage </a:t>
            </a:r>
            <a:r>
              <a:rPr lang="en-US" sz="2000" dirty="0">
                <a:solidFill>
                  <a:schemeClr val="tx1"/>
                </a:solidFill>
              </a:rPr>
              <a:t>(</a:t>
            </a:r>
            <a:r>
              <a:rPr lang="en-US" sz="2000" dirty="0" err="1">
                <a:solidFill>
                  <a:schemeClr val="tx1"/>
                </a:solidFill>
              </a:rPr>
              <a:t>umumnya</a:t>
            </a:r>
            <a:r>
              <a:rPr lang="en-US" sz="2000" dirty="0">
                <a:solidFill>
                  <a:schemeClr val="tx1"/>
                </a:solidFill>
              </a:rPr>
              <a:t> disk drive / HDD). </a:t>
            </a:r>
            <a:br>
              <a:rPr lang="en-US" sz="2000" dirty="0"/>
            </a:br>
            <a:br>
              <a:rPr lang="id-ID" sz="2000" dirty="0"/>
            </a:br>
            <a:r>
              <a:rPr lang="en-US" sz="2000" dirty="0" err="1">
                <a:solidFill>
                  <a:schemeClr val="tx1"/>
                </a:solidFill>
              </a:rPr>
              <a:t>Ditempat</a:t>
            </a:r>
            <a:r>
              <a:rPr lang="en-US" sz="2000" dirty="0">
                <a:solidFill>
                  <a:schemeClr val="tx1"/>
                </a:solidFill>
              </a:rPr>
              <a:t> </a:t>
            </a:r>
            <a:r>
              <a:rPr lang="en-US" sz="2000" dirty="0" err="1">
                <a:solidFill>
                  <a:schemeClr val="tx1"/>
                </a:solidFill>
              </a:rPr>
              <a:t>itulah</a:t>
            </a:r>
            <a:r>
              <a:rPr lang="en-US" sz="2000" dirty="0">
                <a:solidFill>
                  <a:schemeClr val="tx1"/>
                </a:solidFill>
              </a:rPr>
              <a:t> file-file </a:t>
            </a:r>
            <a:r>
              <a:rPr lang="en-US" sz="2000" dirty="0" err="1">
                <a:solidFill>
                  <a:schemeClr val="tx1"/>
                </a:solidFill>
              </a:rPr>
              <a:t>tersimpan</a:t>
            </a:r>
            <a:r>
              <a:rPr lang="en-US" sz="2000" dirty="0">
                <a:solidFill>
                  <a:schemeClr val="tx1"/>
                </a:solidFill>
              </a:rPr>
              <a:t> dan </a:t>
            </a:r>
            <a:r>
              <a:rPr lang="en-US" sz="2000" dirty="0" err="1">
                <a:solidFill>
                  <a:schemeClr val="tx1"/>
                </a:solidFill>
              </a:rPr>
              <a:t>dari</a:t>
            </a:r>
            <a:r>
              <a:rPr lang="en-US" sz="2000" dirty="0">
                <a:solidFill>
                  <a:schemeClr val="tx1"/>
                </a:solidFill>
              </a:rPr>
              <a:t> </a:t>
            </a:r>
            <a:r>
              <a:rPr lang="en-US" sz="2000" dirty="0" err="1">
                <a:solidFill>
                  <a:schemeClr val="tx1"/>
                </a:solidFill>
              </a:rPr>
              <a:t>tempat</a:t>
            </a:r>
            <a:r>
              <a:rPr lang="en-US" sz="2000" dirty="0">
                <a:solidFill>
                  <a:schemeClr val="tx1"/>
                </a:solidFill>
              </a:rPr>
              <a:t> </a:t>
            </a:r>
            <a:r>
              <a:rPr lang="en-US" sz="2000" dirty="0" err="1">
                <a:solidFill>
                  <a:schemeClr val="tx1"/>
                </a:solidFill>
              </a:rPr>
              <a:t>tersebut</a:t>
            </a:r>
            <a:r>
              <a:rPr lang="en-US" sz="2000" dirty="0">
                <a:solidFill>
                  <a:schemeClr val="tx1"/>
                </a:solidFill>
              </a:rPr>
              <a:t> </a:t>
            </a:r>
            <a:r>
              <a:rPr lang="en-US" sz="2000" i="1" dirty="0">
                <a:solidFill>
                  <a:schemeClr val="tx1"/>
                </a:solidFill>
              </a:rPr>
              <a:t>request </a:t>
            </a:r>
            <a:r>
              <a:rPr lang="en-US" sz="2000" dirty="0">
                <a:solidFill>
                  <a:schemeClr val="tx1"/>
                </a:solidFill>
              </a:rPr>
              <a:t>client </a:t>
            </a:r>
            <a:r>
              <a:rPr lang="en-US" sz="2000" dirty="0" err="1">
                <a:solidFill>
                  <a:schemeClr val="tx1"/>
                </a:solidFill>
              </a:rPr>
              <a:t>me</a:t>
            </a:r>
            <a:r>
              <a:rPr lang="en-US" sz="2000" i="1" dirty="0" err="1">
                <a:solidFill>
                  <a:schemeClr val="tx1"/>
                </a:solidFill>
              </a:rPr>
              <a:t>retrive</a:t>
            </a:r>
            <a:r>
              <a:rPr lang="en-US" sz="2000" i="1" dirty="0">
                <a:solidFill>
                  <a:schemeClr val="tx1"/>
                </a:solidFill>
              </a:rPr>
              <a:t> </a:t>
            </a:r>
            <a:r>
              <a:rPr lang="en-US" sz="2000" dirty="0">
                <a:solidFill>
                  <a:schemeClr val="tx1"/>
                </a:solidFill>
              </a:rPr>
              <a:t>file. Pada DFS client, server dan juga </a:t>
            </a:r>
            <a:r>
              <a:rPr lang="en-US" sz="2000" dirty="0" err="1">
                <a:solidFill>
                  <a:schemeClr val="tx1"/>
                </a:solidFill>
              </a:rPr>
              <a:t>perangkat</a:t>
            </a:r>
            <a:r>
              <a:rPr lang="en-US" sz="2000" dirty="0">
                <a:solidFill>
                  <a:schemeClr val="tx1"/>
                </a:solidFill>
              </a:rPr>
              <a:t> </a:t>
            </a:r>
            <a:r>
              <a:rPr lang="en-US" sz="2000" dirty="0" err="1">
                <a:solidFill>
                  <a:schemeClr val="tx1"/>
                </a:solidFill>
              </a:rPr>
              <a:t>penyimpanan</a:t>
            </a:r>
            <a:r>
              <a:rPr lang="en-US" sz="2000" dirty="0">
                <a:solidFill>
                  <a:schemeClr val="tx1"/>
                </a:solidFill>
              </a:rPr>
              <a:t> </a:t>
            </a:r>
            <a:r>
              <a:rPr lang="en-US" sz="2000" dirty="0" err="1">
                <a:solidFill>
                  <a:schemeClr val="tx1"/>
                </a:solidFill>
              </a:rPr>
              <a:t>merupakan</a:t>
            </a:r>
            <a:r>
              <a:rPr lang="en-US" sz="2000" dirty="0">
                <a:solidFill>
                  <a:schemeClr val="tx1"/>
                </a:solidFill>
              </a:rPr>
              <a:t> </a:t>
            </a:r>
            <a:r>
              <a:rPr lang="en-US" sz="2000" dirty="0" err="1">
                <a:solidFill>
                  <a:schemeClr val="tx1"/>
                </a:solidFill>
              </a:rPr>
              <a:t>mesin</a:t>
            </a:r>
            <a:r>
              <a:rPr lang="en-US" sz="2000" dirty="0">
                <a:solidFill>
                  <a:schemeClr val="tx1"/>
                </a:solidFill>
              </a:rPr>
              <a:t> </a:t>
            </a:r>
            <a:r>
              <a:rPr lang="en-US" sz="2000" dirty="0" err="1">
                <a:solidFill>
                  <a:schemeClr val="tx1"/>
                </a:solidFill>
              </a:rPr>
              <a:t>terpisah</a:t>
            </a:r>
            <a:r>
              <a:rPr lang="en-US" sz="2000" dirty="0">
                <a:solidFill>
                  <a:schemeClr val="tx1"/>
                </a:solidFill>
              </a:rPr>
              <a:t> </a:t>
            </a:r>
            <a:r>
              <a:rPr lang="en-US" sz="2000" dirty="0" err="1">
                <a:solidFill>
                  <a:schemeClr val="tx1"/>
                </a:solidFill>
              </a:rPr>
              <a:t>dalam</a:t>
            </a:r>
            <a:r>
              <a:rPr lang="en-US" sz="2000" dirty="0">
                <a:solidFill>
                  <a:schemeClr val="tx1"/>
                </a:solidFill>
              </a:rPr>
              <a:t> </a:t>
            </a:r>
            <a:r>
              <a:rPr lang="en-US" sz="2000" dirty="0" err="1">
                <a:solidFill>
                  <a:schemeClr val="tx1"/>
                </a:solidFill>
              </a:rPr>
              <a:t>sebuah</a:t>
            </a:r>
            <a:r>
              <a:rPr lang="en-US" sz="2000" dirty="0">
                <a:solidFill>
                  <a:schemeClr val="tx1"/>
                </a:solidFill>
              </a:rPr>
              <a:t> </a:t>
            </a:r>
            <a:r>
              <a:rPr lang="en-US" sz="2000" dirty="0" err="1">
                <a:solidFill>
                  <a:schemeClr val="tx1"/>
                </a:solidFill>
              </a:rPr>
              <a:t>lingkungan</a:t>
            </a:r>
            <a:r>
              <a:rPr lang="en-US" sz="2000" dirty="0">
                <a:solidFill>
                  <a:schemeClr val="tx1"/>
                </a:solidFill>
              </a:rPr>
              <a:t> </a:t>
            </a:r>
            <a:r>
              <a:rPr lang="en-US" sz="2000" dirty="0" err="1">
                <a:solidFill>
                  <a:schemeClr val="tx1"/>
                </a:solidFill>
              </a:rPr>
              <a:t>terdistribusi</a:t>
            </a:r>
            <a:r>
              <a:rPr lang="en-US" sz="2000" dirty="0">
                <a:solidFill>
                  <a:schemeClr val="tx1"/>
                </a:solidFill>
              </a:rPr>
              <a:t> (Intranet). </a:t>
            </a:r>
            <a:r>
              <a:rPr lang="en-US" sz="2000" dirty="0" err="1">
                <a:solidFill>
                  <a:schemeClr val="tx1"/>
                </a:solidFill>
              </a:rPr>
              <a:t>Jadi</a:t>
            </a:r>
            <a:r>
              <a:rPr lang="en-US" sz="2000" dirty="0">
                <a:solidFill>
                  <a:schemeClr val="tx1"/>
                </a:solidFill>
              </a:rPr>
              <a:t>, </a:t>
            </a:r>
            <a:r>
              <a:rPr lang="en-US" sz="2000" dirty="0" err="1">
                <a:solidFill>
                  <a:schemeClr val="tx1"/>
                </a:solidFill>
              </a:rPr>
              <a:t>aktifitas</a:t>
            </a:r>
            <a:r>
              <a:rPr lang="en-US" sz="2000" dirty="0">
                <a:solidFill>
                  <a:schemeClr val="tx1"/>
                </a:solidFill>
              </a:rPr>
              <a:t> </a:t>
            </a:r>
            <a:r>
              <a:rPr lang="en-US" sz="2000" dirty="0" err="1">
                <a:solidFill>
                  <a:schemeClr val="tx1"/>
                </a:solidFill>
              </a:rPr>
              <a:t>layanan</a:t>
            </a:r>
            <a:r>
              <a:rPr lang="en-US" sz="2000" dirty="0">
                <a:solidFill>
                  <a:schemeClr val="tx1"/>
                </a:solidFill>
              </a:rPr>
              <a:t> (</a:t>
            </a:r>
            <a:r>
              <a:rPr lang="en-US" sz="2000" i="1" dirty="0">
                <a:solidFill>
                  <a:schemeClr val="tx1"/>
                </a:solidFill>
              </a:rPr>
              <a:t>service</a:t>
            </a:r>
            <a:r>
              <a:rPr lang="en-US" sz="2000" dirty="0">
                <a:solidFill>
                  <a:schemeClr val="tx1"/>
                </a:solidFill>
              </a:rPr>
              <a:t>) </a:t>
            </a:r>
            <a:r>
              <a:rPr lang="en-US" sz="2000" dirty="0" err="1">
                <a:solidFill>
                  <a:schemeClr val="tx1"/>
                </a:solidFill>
              </a:rPr>
              <a:t>dibawa</a:t>
            </a:r>
            <a:r>
              <a:rPr lang="en-US" sz="2000" dirty="0">
                <a:solidFill>
                  <a:schemeClr val="tx1"/>
                </a:solidFill>
              </a:rPr>
              <a:t> </a:t>
            </a:r>
            <a:r>
              <a:rPr lang="en-US" sz="2000" dirty="0" err="1">
                <a:solidFill>
                  <a:schemeClr val="tx1"/>
                </a:solidFill>
              </a:rPr>
              <a:t>melewati</a:t>
            </a:r>
            <a:r>
              <a:rPr lang="en-US" sz="2000" dirty="0">
                <a:solidFill>
                  <a:schemeClr val="tx1"/>
                </a:solidFill>
              </a:rPr>
              <a:t> </a:t>
            </a:r>
            <a:r>
              <a:rPr lang="en-US" sz="2000" dirty="0" err="1">
                <a:solidFill>
                  <a:schemeClr val="tx1"/>
                </a:solidFill>
              </a:rPr>
              <a:t>jaringan</a:t>
            </a:r>
            <a:r>
              <a:rPr lang="en-US" sz="2000" dirty="0">
                <a:solidFill>
                  <a:schemeClr val="tx1"/>
                </a:solidFill>
              </a:rPr>
              <a:t> (</a:t>
            </a:r>
            <a:r>
              <a:rPr lang="en-US" sz="2000" i="1" dirty="0">
                <a:solidFill>
                  <a:schemeClr val="tx1"/>
                </a:solidFill>
              </a:rPr>
              <a:t>network</a:t>
            </a:r>
            <a:r>
              <a:rPr lang="en-US" sz="2000" dirty="0">
                <a:solidFill>
                  <a:schemeClr val="tx1"/>
                </a:solidFill>
              </a:rPr>
              <a:t>), </a:t>
            </a:r>
            <a:r>
              <a:rPr lang="en-US" sz="2000" dirty="0" err="1">
                <a:solidFill>
                  <a:schemeClr val="tx1"/>
                </a:solidFill>
              </a:rPr>
              <a:t>jadi</a:t>
            </a:r>
            <a:r>
              <a:rPr lang="en-US" sz="2000" dirty="0">
                <a:solidFill>
                  <a:schemeClr val="tx1"/>
                </a:solidFill>
              </a:rPr>
              <a:t> </a:t>
            </a:r>
            <a:r>
              <a:rPr lang="en-US" sz="2000" dirty="0" err="1">
                <a:solidFill>
                  <a:schemeClr val="tx1"/>
                </a:solidFill>
              </a:rPr>
              <a:t>selain</a:t>
            </a:r>
            <a:r>
              <a:rPr lang="en-US" sz="2000" dirty="0">
                <a:solidFill>
                  <a:schemeClr val="tx1"/>
                </a:solidFill>
              </a:rPr>
              <a:t> </a:t>
            </a:r>
            <a:r>
              <a:rPr lang="en-US" sz="2000" dirty="0" err="1">
                <a:solidFill>
                  <a:schemeClr val="tx1"/>
                </a:solidFill>
              </a:rPr>
              <a:t>sistem</a:t>
            </a:r>
            <a:r>
              <a:rPr lang="en-US" sz="2000" dirty="0">
                <a:solidFill>
                  <a:schemeClr val="tx1"/>
                </a:solidFill>
              </a:rPr>
              <a:t> </a:t>
            </a:r>
            <a:r>
              <a:rPr lang="en-US" sz="2000" dirty="0" err="1">
                <a:solidFill>
                  <a:schemeClr val="tx1"/>
                </a:solidFill>
              </a:rPr>
              <a:t>memiliki</a:t>
            </a:r>
            <a:r>
              <a:rPr lang="en-US" sz="2000" dirty="0">
                <a:solidFill>
                  <a:schemeClr val="tx1"/>
                </a:solidFill>
              </a:rPr>
              <a:t> </a:t>
            </a:r>
            <a:r>
              <a:rPr lang="en-US" sz="2000" dirty="0" err="1">
                <a:solidFill>
                  <a:schemeClr val="tx1"/>
                </a:solidFill>
              </a:rPr>
              <a:t>satu</a:t>
            </a:r>
            <a:r>
              <a:rPr lang="en-US" sz="2000" dirty="0">
                <a:solidFill>
                  <a:schemeClr val="tx1"/>
                </a:solidFill>
              </a:rPr>
              <a:t> data </a:t>
            </a:r>
            <a:r>
              <a:rPr lang="en-US" sz="2000" dirty="0" err="1">
                <a:solidFill>
                  <a:schemeClr val="tx1"/>
                </a:solidFill>
              </a:rPr>
              <a:t>terpusat</a:t>
            </a:r>
            <a:r>
              <a:rPr lang="en-US" sz="2000" dirty="0">
                <a:solidFill>
                  <a:schemeClr val="tx1"/>
                </a:solidFill>
              </a:rPr>
              <a:t>, </a:t>
            </a:r>
            <a:r>
              <a:rPr lang="en-US" sz="2000" dirty="0" err="1">
                <a:solidFill>
                  <a:schemeClr val="tx1"/>
                </a:solidFill>
              </a:rPr>
              <a:t>sistem</a:t>
            </a:r>
            <a:r>
              <a:rPr lang="en-US" sz="2000" dirty="0">
                <a:solidFill>
                  <a:schemeClr val="tx1"/>
                </a:solidFill>
              </a:rPr>
              <a:t> </a:t>
            </a:r>
            <a:r>
              <a:rPr lang="en-US" sz="2000" dirty="0" err="1">
                <a:solidFill>
                  <a:schemeClr val="tx1"/>
                </a:solidFill>
              </a:rPr>
              <a:t>memiliki</a:t>
            </a:r>
            <a:r>
              <a:rPr lang="en-US" sz="2000" dirty="0">
                <a:solidFill>
                  <a:schemeClr val="tx1"/>
                </a:solidFill>
              </a:rPr>
              <a:t> </a:t>
            </a:r>
            <a:r>
              <a:rPr lang="en-US" sz="2000" dirty="0" err="1">
                <a:solidFill>
                  <a:schemeClr val="tx1"/>
                </a:solidFill>
              </a:rPr>
              <a:t>beberapa</a:t>
            </a:r>
            <a:r>
              <a:rPr lang="en-US" sz="2000" dirty="0">
                <a:solidFill>
                  <a:schemeClr val="tx1"/>
                </a:solidFill>
              </a:rPr>
              <a:t> </a:t>
            </a:r>
            <a:r>
              <a:rPr lang="en-US" sz="2000" dirty="0" err="1">
                <a:solidFill>
                  <a:schemeClr val="tx1"/>
                </a:solidFill>
              </a:rPr>
              <a:t>perangkat</a:t>
            </a:r>
            <a:r>
              <a:rPr lang="en-US" sz="2000" dirty="0">
                <a:solidFill>
                  <a:schemeClr val="tx1"/>
                </a:solidFill>
              </a:rPr>
              <a:t> </a:t>
            </a:r>
            <a:r>
              <a:rPr lang="en-US" sz="2000" dirty="0" err="1">
                <a:solidFill>
                  <a:schemeClr val="tx1"/>
                </a:solidFill>
              </a:rPr>
              <a:t>penyimpanan</a:t>
            </a:r>
            <a:r>
              <a:rPr lang="en-US" sz="2000" dirty="0">
                <a:solidFill>
                  <a:schemeClr val="tx1"/>
                </a:solidFill>
              </a:rPr>
              <a:t> independent.</a:t>
            </a:r>
            <a:br>
              <a:rPr lang="id-ID" sz="2000" dirty="0">
                <a:solidFill>
                  <a:schemeClr val="tx1"/>
                </a:solidFill>
              </a:rPr>
            </a:br>
            <a:br>
              <a:rPr lang="id-ID" sz="2000" dirty="0">
                <a:solidFill>
                  <a:schemeClr val="tx1"/>
                </a:solidFill>
              </a:rPr>
            </a:br>
            <a:r>
              <a:rPr lang="en-US" sz="2000" dirty="0">
                <a:solidFill>
                  <a:schemeClr val="tx1"/>
                </a:solidFill>
              </a:rPr>
              <a:t>DFS </a:t>
            </a:r>
            <a:r>
              <a:rPr lang="en-US" sz="2000" dirty="0" err="1">
                <a:solidFill>
                  <a:schemeClr val="tx1"/>
                </a:solidFill>
              </a:rPr>
              <a:t>dapat</a:t>
            </a:r>
            <a:r>
              <a:rPr lang="en-US" sz="2000" dirty="0">
                <a:solidFill>
                  <a:schemeClr val="tx1"/>
                </a:solidFill>
              </a:rPr>
              <a:t> </a:t>
            </a:r>
            <a:r>
              <a:rPr lang="en-US" sz="2000" dirty="0" err="1">
                <a:solidFill>
                  <a:schemeClr val="tx1"/>
                </a:solidFill>
              </a:rPr>
              <a:t>diimplementasikan</a:t>
            </a:r>
            <a:r>
              <a:rPr lang="en-US" sz="2000" dirty="0">
                <a:solidFill>
                  <a:schemeClr val="tx1"/>
                </a:solidFill>
              </a:rPr>
              <a:t> </a:t>
            </a:r>
            <a:r>
              <a:rPr lang="en-US" sz="2000" dirty="0" err="1">
                <a:solidFill>
                  <a:schemeClr val="tx1"/>
                </a:solidFill>
              </a:rPr>
              <a:t>sebagai</a:t>
            </a:r>
            <a:r>
              <a:rPr lang="en-US" sz="2000" dirty="0">
                <a:solidFill>
                  <a:schemeClr val="tx1"/>
                </a:solidFill>
              </a:rPr>
              <a:t> </a:t>
            </a:r>
            <a:r>
              <a:rPr lang="en-US" sz="2000" dirty="0" err="1">
                <a:solidFill>
                  <a:schemeClr val="tx1"/>
                </a:solidFill>
              </a:rPr>
              <a:t>bagian</a:t>
            </a:r>
            <a:r>
              <a:rPr lang="en-US" sz="2000" dirty="0">
                <a:solidFill>
                  <a:schemeClr val="tx1"/>
                </a:solidFill>
              </a:rPr>
              <a:t> </a:t>
            </a:r>
            <a:r>
              <a:rPr lang="en-US" sz="2000" dirty="0" err="1">
                <a:solidFill>
                  <a:schemeClr val="tx1"/>
                </a:solidFill>
              </a:rPr>
              <a:t>dari</a:t>
            </a:r>
            <a:r>
              <a:rPr lang="en-US" sz="2000" dirty="0">
                <a:solidFill>
                  <a:schemeClr val="tx1"/>
                </a:solidFill>
              </a:rPr>
              <a:t> </a:t>
            </a:r>
            <a:r>
              <a:rPr lang="en-US" sz="2000" dirty="0" err="1">
                <a:solidFill>
                  <a:schemeClr val="tx1"/>
                </a:solidFill>
              </a:rPr>
              <a:t>Sistem</a:t>
            </a:r>
            <a:r>
              <a:rPr lang="en-US" sz="2000" dirty="0">
                <a:solidFill>
                  <a:schemeClr val="tx1"/>
                </a:solidFill>
              </a:rPr>
              <a:t> </a:t>
            </a:r>
            <a:r>
              <a:rPr lang="en-US" sz="2000" dirty="0" err="1">
                <a:solidFill>
                  <a:schemeClr val="tx1"/>
                </a:solidFill>
              </a:rPr>
              <a:t>Operasi</a:t>
            </a:r>
            <a:r>
              <a:rPr lang="en-US" sz="2000" dirty="0">
                <a:solidFill>
                  <a:schemeClr val="tx1"/>
                </a:solidFill>
              </a:rPr>
              <a:t> </a:t>
            </a:r>
            <a:r>
              <a:rPr lang="en-US" sz="2000" dirty="0" err="1">
                <a:solidFill>
                  <a:schemeClr val="tx1"/>
                </a:solidFill>
              </a:rPr>
              <a:t>Terdistribusi</a:t>
            </a:r>
            <a:r>
              <a:rPr lang="en-US" sz="2000" dirty="0">
                <a:solidFill>
                  <a:schemeClr val="tx1"/>
                </a:solidFill>
              </a:rPr>
              <a:t> </a:t>
            </a:r>
            <a:r>
              <a:rPr lang="en-US" sz="2000" dirty="0" err="1">
                <a:solidFill>
                  <a:schemeClr val="tx1"/>
                </a:solidFill>
              </a:rPr>
              <a:t>dengan</a:t>
            </a:r>
            <a:r>
              <a:rPr lang="en-US" sz="2000" dirty="0">
                <a:solidFill>
                  <a:schemeClr val="tx1"/>
                </a:solidFill>
              </a:rPr>
              <a:t> </a:t>
            </a:r>
            <a:r>
              <a:rPr lang="en-US" sz="2000" dirty="0" err="1">
                <a:solidFill>
                  <a:schemeClr val="tx1"/>
                </a:solidFill>
              </a:rPr>
              <a:t>sebuah</a:t>
            </a:r>
            <a:r>
              <a:rPr lang="en-US" sz="2000" dirty="0">
                <a:solidFill>
                  <a:schemeClr val="tx1"/>
                </a:solidFill>
              </a:rPr>
              <a:t> layer </a:t>
            </a:r>
            <a:r>
              <a:rPr lang="en-US" sz="2000" i="1" dirty="0">
                <a:solidFill>
                  <a:schemeClr val="tx1"/>
                </a:solidFill>
              </a:rPr>
              <a:t>software </a:t>
            </a:r>
            <a:r>
              <a:rPr lang="en-US" sz="2000" dirty="0">
                <a:solidFill>
                  <a:schemeClr val="tx1"/>
                </a:solidFill>
              </a:rPr>
              <a:t>yang </a:t>
            </a:r>
            <a:r>
              <a:rPr lang="en-US" sz="2000" dirty="0" err="1">
                <a:solidFill>
                  <a:schemeClr val="tx1"/>
                </a:solidFill>
              </a:rPr>
              <a:t>tugasnya</a:t>
            </a:r>
            <a:r>
              <a:rPr lang="en-US" sz="2000" dirty="0">
                <a:solidFill>
                  <a:schemeClr val="tx1"/>
                </a:solidFill>
              </a:rPr>
              <a:t> </a:t>
            </a:r>
            <a:r>
              <a:rPr lang="en-US" sz="2000" dirty="0" err="1">
                <a:solidFill>
                  <a:schemeClr val="tx1"/>
                </a:solidFill>
              </a:rPr>
              <a:t>mengatur</a:t>
            </a:r>
            <a:r>
              <a:rPr lang="en-US" sz="2000" dirty="0">
                <a:solidFill>
                  <a:schemeClr val="tx1"/>
                </a:solidFill>
              </a:rPr>
              <a:t> </a:t>
            </a:r>
            <a:r>
              <a:rPr lang="en-US" sz="2000" dirty="0" err="1">
                <a:solidFill>
                  <a:schemeClr val="tx1"/>
                </a:solidFill>
              </a:rPr>
              <a:t>komunikasi</a:t>
            </a:r>
            <a:r>
              <a:rPr lang="en-US" sz="2000" dirty="0">
                <a:solidFill>
                  <a:schemeClr val="tx1"/>
                </a:solidFill>
              </a:rPr>
              <a:t> </a:t>
            </a:r>
            <a:r>
              <a:rPr lang="en-US" sz="2000" dirty="0" err="1">
                <a:solidFill>
                  <a:schemeClr val="tx1"/>
                </a:solidFill>
              </a:rPr>
              <a:t>antara</a:t>
            </a:r>
            <a:r>
              <a:rPr lang="en-US" sz="2000" dirty="0">
                <a:solidFill>
                  <a:schemeClr val="tx1"/>
                </a:solidFill>
              </a:rPr>
              <a:t> </a:t>
            </a:r>
            <a:r>
              <a:rPr lang="en-US" sz="2000" dirty="0" err="1">
                <a:solidFill>
                  <a:schemeClr val="tx1"/>
                </a:solidFill>
              </a:rPr>
              <a:t>sistem</a:t>
            </a:r>
            <a:r>
              <a:rPr lang="en-US" sz="2000" dirty="0">
                <a:solidFill>
                  <a:schemeClr val="tx1"/>
                </a:solidFill>
              </a:rPr>
              <a:t> </a:t>
            </a:r>
            <a:r>
              <a:rPr lang="en-US" sz="2000" dirty="0" err="1">
                <a:solidFill>
                  <a:schemeClr val="tx1"/>
                </a:solidFill>
              </a:rPr>
              <a:t>operasi</a:t>
            </a:r>
            <a:r>
              <a:rPr lang="en-US" sz="2000" dirty="0">
                <a:solidFill>
                  <a:schemeClr val="tx1"/>
                </a:solidFill>
              </a:rPr>
              <a:t> </a:t>
            </a:r>
            <a:r>
              <a:rPr lang="en-US" sz="2000" dirty="0" err="1">
                <a:solidFill>
                  <a:schemeClr val="tx1"/>
                </a:solidFill>
              </a:rPr>
              <a:t>konvensional</a:t>
            </a:r>
            <a:r>
              <a:rPr lang="en-US" sz="2000" dirty="0">
                <a:solidFill>
                  <a:schemeClr val="tx1"/>
                </a:solidFill>
              </a:rPr>
              <a:t> dan file system.</a:t>
            </a:r>
            <a:br>
              <a:rPr lang="id-ID" sz="2000" dirty="0">
                <a:solidFill>
                  <a:schemeClr val="tx1"/>
                </a:solidFill>
              </a:rPr>
            </a:br>
            <a:br>
              <a:rPr lang="id-ID" sz="2000" dirty="0">
                <a:solidFill>
                  <a:schemeClr val="tx1"/>
                </a:solidFill>
              </a:rPr>
            </a:br>
            <a:r>
              <a:rPr lang="nn-NO" sz="2000" dirty="0">
                <a:solidFill>
                  <a:schemeClr val="tx1"/>
                </a:solidFill>
              </a:rPr>
              <a:t>Kelebihan lain dari DFS adalah </a:t>
            </a:r>
            <a:r>
              <a:rPr lang="id-ID" sz="2000" dirty="0">
                <a:solidFill>
                  <a:schemeClr val="tx1"/>
                </a:solidFill>
              </a:rPr>
              <a:t>“</a:t>
            </a:r>
            <a:r>
              <a:rPr lang="nn-NO" sz="2000" b="1" i="1" dirty="0">
                <a:solidFill>
                  <a:schemeClr val="tx1"/>
                </a:solidFill>
              </a:rPr>
              <a:t>peningkatan performa</a:t>
            </a:r>
            <a:r>
              <a:rPr lang="id-ID" sz="2000" b="1" i="1" dirty="0">
                <a:solidFill>
                  <a:schemeClr val="tx1"/>
                </a:solidFill>
              </a:rPr>
              <a:t>”</a:t>
            </a:r>
            <a:r>
              <a:rPr lang="nn-NO" sz="2000" dirty="0">
                <a:solidFill>
                  <a:schemeClr val="tx1"/>
                </a:solidFill>
              </a:rPr>
              <a:t>. Yang menjadi tolak ukur </a:t>
            </a:r>
            <a:r>
              <a:rPr lang="en-US" sz="2000" dirty="0" err="1">
                <a:solidFill>
                  <a:schemeClr val="tx1"/>
                </a:solidFill>
              </a:rPr>
              <a:t>pengukuran</a:t>
            </a:r>
            <a:r>
              <a:rPr lang="en-US" sz="2000" dirty="0">
                <a:solidFill>
                  <a:schemeClr val="tx1"/>
                </a:solidFill>
              </a:rPr>
              <a:t> </a:t>
            </a:r>
            <a:r>
              <a:rPr lang="en-US" sz="2000" dirty="0" err="1">
                <a:solidFill>
                  <a:schemeClr val="tx1"/>
                </a:solidFill>
              </a:rPr>
              <a:t>performa</a:t>
            </a:r>
            <a:r>
              <a:rPr lang="en-US" sz="2000" dirty="0">
                <a:solidFill>
                  <a:schemeClr val="tx1"/>
                </a:solidFill>
              </a:rPr>
              <a:t> DFS </a:t>
            </a:r>
            <a:r>
              <a:rPr lang="en-US" sz="2000" dirty="0" err="1">
                <a:solidFill>
                  <a:schemeClr val="tx1"/>
                </a:solidFill>
              </a:rPr>
              <a:t>adalah</a:t>
            </a:r>
            <a:r>
              <a:rPr lang="en-US" sz="2000" dirty="0">
                <a:solidFill>
                  <a:schemeClr val="tx1"/>
                </a:solidFill>
              </a:rPr>
              <a:t> </a:t>
            </a:r>
            <a:r>
              <a:rPr lang="id-ID" sz="2000" dirty="0">
                <a:solidFill>
                  <a:schemeClr val="tx1"/>
                </a:solidFill>
              </a:rPr>
              <a:t>“</a:t>
            </a:r>
            <a:r>
              <a:rPr lang="en-US" sz="2000" b="1" i="1" dirty="0" err="1">
                <a:solidFill>
                  <a:schemeClr val="tx1"/>
                </a:solidFill>
              </a:rPr>
              <a:t>waktu</a:t>
            </a:r>
            <a:r>
              <a:rPr lang="en-US" sz="2000" b="1" i="1" dirty="0">
                <a:solidFill>
                  <a:schemeClr val="tx1"/>
                </a:solidFill>
              </a:rPr>
              <a:t> yang </a:t>
            </a:r>
            <a:r>
              <a:rPr lang="en-US" sz="2000" b="1" i="1" dirty="0" err="1">
                <a:solidFill>
                  <a:schemeClr val="tx1"/>
                </a:solidFill>
              </a:rPr>
              <a:t>dibutuhkan</a:t>
            </a:r>
            <a:r>
              <a:rPr lang="en-US" sz="2000" b="1" i="1" dirty="0">
                <a:solidFill>
                  <a:schemeClr val="tx1"/>
                </a:solidFill>
              </a:rPr>
              <a:t> </a:t>
            </a:r>
            <a:r>
              <a:rPr lang="en-US" sz="2000" b="1" i="1" dirty="0" err="1">
                <a:solidFill>
                  <a:schemeClr val="tx1"/>
                </a:solidFill>
              </a:rPr>
              <a:t>untuk</a:t>
            </a:r>
            <a:r>
              <a:rPr lang="en-US" sz="2000" b="1" i="1" dirty="0">
                <a:solidFill>
                  <a:schemeClr val="tx1"/>
                </a:solidFill>
              </a:rPr>
              <a:t> </a:t>
            </a:r>
            <a:r>
              <a:rPr lang="en-US" sz="2000" b="1" i="1" dirty="0" err="1">
                <a:solidFill>
                  <a:schemeClr val="tx1"/>
                </a:solidFill>
              </a:rPr>
              <a:t>merespon</a:t>
            </a:r>
            <a:r>
              <a:rPr lang="en-US" sz="2000" b="1" i="1" dirty="0">
                <a:solidFill>
                  <a:schemeClr val="tx1"/>
                </a:solidFill>
              </a:rPr>
              <a:t> request </a:t>
            </a:r>
            <a:r>
              <a:rPr lang="en-US" sz="2000" b="1" i="1" dirty="0" err="1">
                <a:solidFill>
                  <a:schemeClr val="tx1"/>
                </a:solidFill>
              </a:rPr>
              <a:t>layanan</a:t>
            </a:r>
            <a:r>
              <a:rPr lang="id-ID" sz="2000" b="1" i="1" dirty="0">
                <a:solidFill>
                  <a:schemeClr val="tx1"/>
                </a:solidFill>
              </a:rPr>
              <a:t>”</a:t>
            </a:r>
            <a:r>
              <a:rPr lang="en-US" sz="2000" b="1" i="1" dirty="0">
                <a:solidFill>
                  <a:schemeClr val="tx1"/>
                </a:solidFill>
              </a:rPr>
              <a:t>.</a:t>
            </a:r>
            <a:endParaRPr lang="id-ID" sz="2000" dirty="0"/>
          </a:p>
        </p:txBody>
      </p:sp>
    </p:spTree>
    <p:extLst>
      <p:ext uri="{BB962C8B-B14F-4D97-AF65-F5344CB8AC3E}">
        <p14:creationId xmlns:p14="http://schemas.microsoft.com/office/powerpoint/2010/main" val="1164101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C6ED9-3511-4ABB-A051-5DA2FF8B9B06}"/>
              </a:ext>
            </a:extLst>
          </p:cNvPr>
          <p:cNvSpPr>
            <a:spLocks noGrp="1"/>
          </p:cNvSpPr>
          <p:nvPr>
            <p:ph type="title"/>
          </p:nvPr>
        </p:nvSpPr>
        <p:spPr>
          <a:xfrm>
            <a:off x="857476" y="0"/>
            <a:ext cx="10113831" cy="819472"/>
          </a:xfrm>
        </p:spPr>
        <p:txBody>
          <a:bodyPr>
            <a:normAutofit fontScale="90000"/>
          </a:bodyPr>
          <a:lstStyle/>
          <a:p>
            <a:pPr algn="ctr"/>
            <a:r>
              <a:rPr lang="id-ID" sz="5400" dirty="0">
                <a:effectLst>
                  <a:outerShdw blurRad="38100" dist="38100" dir="2700000" algn="tl">
                    <a:srgbClr val="000000">
                      <a:alpha val="43137"/>
                    </a:srgbClr>
                  </a:outerShdw>
                </a:effectLst>
              </a:rPr>
              <a:t>Karakteristik dari File System</a:t>
            </a:r>
          </a:p>
        </p:txBody>
      </p:sp>
      <p:sp>
        <p:nvSpPr>
          <p:cNvPr id="3" name="Content Placeholder 2">
            <a:extLst>
              <a:ext uri="{FF2B5EF4-FFF2-40B4-BE49-F238E27FC236}">
                <a16:creationId xmlns:a16="http://schemas.microsoft.com/office/drawing/2014/main" id="{9CF3BF4E-B286-4977-9265-08232F32D6EA}"/>
              </a:ext>
            </a:extLst>
          </p:cNvPr>
          <p:cNvSpPr>
            <a:spLocks noGrp="1"/>
          </p:cNvSpPr>
          <p:nvPr>
            <p:ph idx="1"/>
          </p:nvPr>
        </p:nvSpPr>
        <p:spPr>
          <a:xfrm>
            <a:off x="693812" y="936104"/>
            <a:ext cx="10441160" cy="5921897"/>
          </a:xfrm>
        </p:spPr>
        <p:txBody>
          <a:bodyPr>
            <a:noAutofit/>
          </a:bodyPr>
          <a:lstStyle/>
          <a:p>
            <a:pPr algn="just">
              <a:lnSpc>
                <a:spcPct val="100000"/>
              </a:lnSpc>
            </a:pPr>
            <a:r>
              <a:rPr lang="id-ID" sz="1600" dirty="0"/>
              <a:t>File Sistem adalah bertanggung jawab untuk pengorganisasian, penyimpanan, pencarian keterangan, penamaan, sharing atau pembagian dan protection atau perlindungan dari file-file. File berisi dari dua bagian penting yaitu data dan atribut. </a:t>
            </a:r>
          </a:p>
          <a:p>
            <a:pPr algn="just">
              <a:lnSpc>
                <a:spcPct val="100000"/>
              </a:lnSpc>
            </a:pPr>
            <a:r>
              <a:rPr lang="id-ID" sz="1600" dirty="0"/>
              <a:t>File sistem didesain untuk menyimpan dan mengatur banyak dan besar file dengan fasilitas untuk membuat, memberi nama dan menghapus file. File system juga bertanggung jawab untuk pengontrolan dari akses file, akses terbatas ke file oleh user yang berhak dan tipe-tipe dari akses yang diminta.</a:t>
            </a:r>
          </a:p>
          <a:p>
            <a:pPr algn="just">
              <a:lnSpc>
                <a:spcPct val="100000"/>
              </a:lnSpc>
            </a:pPr>
            <a:r>
              <a:rPr lang="id-ID" sz="1600" dirty="0"/>
              <a:t>Operasi pada file (=data + atribut)</a:t>
            </a:r>
          </a:p>
          <a:p>
            <a:pPr algn="just">
              <a:lnSpc>
                <a:spcPct val="100000"/>
              </a:lnSpc>
            </a:pPr>
            <a:r>
              <a:rPr lang="id-ID" sz="1600" dirty="0"/>
              <a:t>Create / delete</a:t>
            </a:r>
          </a:p>
          <a:p>
            <a:pPr algn="just">
              <a:lnSpc>
                <a:spcPct val="100000"/>
              </a:lnSpc>
            </a:pPr>
            <a:r>
              <a:rPr lang="id-ID" sz="1600" dirty="0"/>
              <a:t>Query / Modifikasi Atribut</a:t>
            </a:r>
          </a:p>
          <a:p>
            <a:pPr algn="just">
              <a:lnSpc>
                <a:spcPct val="100000"/>
              </a:lnSpc>
            </a:pPr>
            <a:r>
              <a:rPr lang="id-ID" sz="1600" dirty="0"/>
              <a:t>Open / Close</a:t>
            </a:r>
          </a:p>
          <a:p>
            <a:pPr algn="just">
              <a:lnSpc>
                <a:spcPct val="100000"/>
              </a:lnSpc>
            </a:pPr>
            <a:r>
              <a:rPr lang="id-ID" sz="1600" dirty="0"/>
              <a:t>Read / Write</a:t>
            </a:r>
          </a:p>
          <a:p>
            <a:pPr algn="just">
              <a:lnSpc>
                <a:spcPct val="100000"/>
              </a:lnSpc>
            </a:pPr>
            <a:r>
              <a:rPr lang="id-ID" sz="1600" dirty="0"/>
              <a:t>Akses Kontrol</a:t>
            </a:r>
          </a:p>
          <a:p>
            <a:pPr algn="just">
              <a:lnSpc>
                <a:spcPct val="100000"/>
              </a:lnSpc>
            </a:pPr>
            <a:r>
              <a:rPr lang="id-ID" sz="1600" dirty="0"/>
              <a:t>Organisasi penyimpanan</a:t>
            </a:r>
          </a:p>
          <a:p>
            <a:pPr algn="just">
              <a:lnSpc>
                <a:spcPct val="100000"/>
              </a:lnSpc>
            </a:pPr>
            <a:r>
              <a:rPr lang="id-ID" sz="1600" dirty="0"/>
              <a:t>Struktur direktori (hirarki, pathname)</a:t>
            </a:r>
          </a:p>
          <a:p>
            <a:pPr algn="just">
              <a:lnSpc>
                <a:spcPct val="100000"/>
              </a:lnSpc>
            </a:pPr>
            <a:r>
              <a:rPr lang="id-ID" sz="1600" dirty="0"/>
              <a:t>Metadata (pengaturan informasi file) : atribut file, informasi struktur direktori, dll</a:t>
            </a:r>
          </a:p>
        </p:txBody>
      </p:sp>
    </p:spTree>
    <p:extLst>
      <p:ext uri="{BB962C8B-B14F-4D97-AF65-F5344CB8AC3E}">
        <p14:creationId xmlns:p14="http://schemas.microsoft.com/office/powerpoint/2010/main" val="37984092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C3A3A0-6BB4-4230-A39D-A134774932D6}"/>
              </a:ext>
            </a:extLst>
          </p:cNvPr>
          <p:cNvSpPr>
            <a:spLocks noGrp="1"/>
          </p:cNvSpPr>
          <p:nvPr>
            <p:ph idx="1"/>
          </p:nvPr>
        </p:nvSpPr>
        <p:spPr>
          <a:xfrm>
            <a:off x="477788" y="548680"/>
            <a:ext cx="11161240" cy="5832648"/>
          </a:xfrm>
        </p:spPr>
        <p:txBody>
          <a:bodyPr>
            <a:noAutofit/>
          </a:bodyPr>
          <a:lstStyle/>
          <a:p>
            <a:pPr algn="just"/>
            <a:r>
              <a:rPr lang="en-US" sz="2400" b="1" dirty="0" err="1"/>
              <a:t>Atribut</a:t>
            </a:r>
            <a:r>
              <a:rPr lang="en-US" sz="2400" b="1" dirty="0"/>
              <a:t> File</a:t>
            </a:r>
          </a:p>
          <a:p>
            <a:pPr algn="just"/>
            <a:r>
              <a:rPr lang="nn-NO" sz="2400" dirty="0"/>
              <a:t>File adalah kumpulan informasi berkait yang diberi nama dan direkam pada </a:t>
            </a:r>
            <a:r>
              <a:rPr lang="en-US" sz="2400" dirty="0" err="1"/>
              <a:t>penyimpanan</a:t>
            </a:r>
            <a:r>
              <a:rPr lang="en-US" sz="2400" dirty="0"/>
              <a:t> </a:t>
            </a:r>
            <a:r>
              <a:rPr lang="en-US" sz="2400" dirty="0" err="1"/>
              <a:t>sekunder</a:t>
            </a:r>
            <a:r>
              <a:rPr lang="en-US" sz="2400" dirty="0"/>
              <a:t>. </a:t>
            </a:r>
            <a:r>
              <a:rPr lang="en-US" sz="2400" dirty="0" err="1"/>
              <a:t>Atribut</a:t>
            </a:r>
            <a:r>
              <a:rPr lang="en-US" sz="2400" dirty="0"/>
              <a:t> file </a:t>
            </a:r>
            <a:r>
              <a:rPr lang="en-US" sz="2400" dirty="0" err="1"/>
              <a:t>terdir</a:t>
            </a:r>
            <a:r>
              <a:rPr lang="en-US" sz="2400" dirty="0"/>
              <a:t> </a:t>
            </a:r>
            <a:r>
              <a:rPr lang="en-US" sz="2400" dirty="0" err="1"/>
              <a:t>dari</a:t>
            </a:r>
            <a:r>
              <a:rPr lang="en-US" sz="2400" dirty="0"/>
              <a:t> :</a:t>
            </a:r>
          </a:p>
          <a:p>
            <a:pPr marL="857250" lvl="1" indent="-457200" algn="just">
              <a:buFont typeface="+mj-lt"/>
              <a:buAutoNum type="arabicPeriod"/>
            </a:pPr>
            <a:r>
              <a:rPr lang="en-US" sz="2000" dirty="0"/>
              <a:t>Nama : </a:t>
            </a:r>
            <a:r>
              <a:rPr lang="en-US" sz="2000" dirty="0" err="1"/>
              <a:t>Merupakan</a:t>
            </a:r>
            <a:r>
              <a:rPr lang="en-US" sz="2000" dirty="0"/>
              <a:t> </a:t>
            </a:r>
            <a:r>
              <a:rPr lang="en-US" sz="2000" dirty="0" err="1"/>
              <a:t>satu-satunya</a:t>
            </a:r>
            <a:r>
              <a:rPr lang="en-US" sz="2000" dirty="0"/>
              <a:t> </a:t>
            </a:r>
            <a:r>
              <a:rPr lang="en-US" sz="2000" dirty="0" err="1"/>
              <a:t>informasi</a:t>
            </a:r>
            <a:r>
              <a:rPr lang="en-US" sz="2000" dirty="0"/>
              <a:t> yang </a:t>
            </a:r>
            <a:r>
              <a:rPr lang="en-US" sz="2000" dirty="0" err="1"/>
              <a:t>tetap</a:t>
            </a:r>
            <a:r>
              <a:rPr lang="en-US" sz="2000" dirty="0"/>
              <a:t> </a:t>
            </a:r>
            <a:r>
              <a:rPr lang="en-US" sz="2000" dirty="0" err="1"/>
              <a:t>dalam</a:t>
            </a:r>
            <a:r>
              <a:rPr lang="en-US" sz="2000" dirty="0"/>
              <a:t> </a:t>
            </a:r>
            <a:r>
              <a:rPr lang="en-US" sz="2000" dirty="0" err="1"/>
              <a:t>bentuk</a:t>
            </a:r>
            <a:r>
              <a:rPr lang="en-US" sz="2000" dirty="0"/>
              <a:t> yang </a:t>
            </a:r>
            <a:r>
              <a:rPr lang="en-US" sz="2000" dirty="0" err="1"/>
              <a:t>bisa</a:t>
            </a:r>
            <a:r>
              <a:rPr lang="en-US" sz="2000" dirty="0"/>
              <a:t> </a:t>
            </a:r>
            <a:r>
              <a:rPr lang="en-US" sz="2000" dirty="0" err="1"/>
              <a:t>dibaca</a:t>
            </a:r>
            <a:r>
              <a:rPr lang="en-US" sz="2000" dirty="0"/>
              <a:t> oleh </a:t>
            </a:r>
            <a:r>
              <a:rPr lang="en-US" sz="2000" dirty="0" err="1"/>
              <a:t>manusia</a:t>
            </a:r>
            <a:r>
              <a:rPr lang="en-US" sz="2000" dirty="0"/>
              <a:t> (human readable form)</a:t>
            </a:r>
          </a:p>
          <a:p>
            <a:pPr marL="857250" lvl="1" indent="-457200" algn="just">
              <a:buFont typeface="+mj-lt"/>
              <a:buAutoNum type="arabicPeriod"/>
            </a:pPr>
            <a:r>
              <a:rPr lang="en-US" sz="2000" dirty="0"/>
              <a:t>Type : </a:t>
            </a:r>
            <a:r>
              <a:rPr lang="en-US" sz="2000" dirty="0" err="1"/>
              <a:t>Dibutuhkan</a:t>
            </a:r>
            <a:r>
              <a:rPr lang="en-US" sz="2000" dirty="0"/>
              <a:t> </a:t>
            </a:r>
            <a:r>
              <a:rPr lang="en-US" sz="2000" dirty="0" err="1"/>
              <a:t>untuk</a:t>
            </a:r>
            <a:r>
              <a:rPr lang="en-US" sz="2000" dirty="0"/>
              <a:t> </a:t>
            </a:r>
            <a:r>
              <a:rPr lang="en-US" sz="2000" dirty="0" err="1"/>
              <a:t>sistem</a:t>
            </a:r>
            <a:r>
              <a:rPr lang="en-US" sz="2000" dirty="0"/>
              <a:t> yang </a:t>
            </a:r>
            <a:r>
              <a:rPr lang="en-US" sz="2000" dirty="0" err="1"/>
              <a:t>mendukung</a:t>
            </a:r>
            <a:r>
              <a:rPr lang="en-US" sz="2000" dirty="0"/>
              <a:t> </a:t>
            </a:r>
            <a:r>
              <a:rPr lang="en-US" sz="2000" dirty="0" err="1"/>
              <a:t>beberapa</a:t>
            </a:r>
            <a:r>
              <a:rPr lang="en-US" sz="2000" dirty="0"/>
              <a:t> </a:t>
            </a:r>
            <a:r>
              <a:rPr lang="en-US" sz="2000" dirty="0" err="1"/>
              <a:t>tipe</a:t>
            </a:r>
            <a:r>
              <a:rPr lang="en-US" sz="2000" dirty="0"/>
              <a:t> </a:t>
            </a:r>
            <a:r>
              <a:rPr lang="en-US" sz="2000" dirty="0" err="1"/>
              <a:t>berbeda</a:t>
            </a:r>
            <a:r>
              <a:rPr lang="en-US" sz="2000" dirty="0"/>
              <a:t> </a:t>
            </a:r>
          </a:p>
          <a:p>
            <a:pPr marL="857250" lvl="1" indent="-457200" algn="just">
              <a:buFont typeface="+mj-lt"/>
              <a:buAutoNum type="arabicPeriod"/>
            </a:pPr>
            <a:r>
              <a:rPr lang="en-US" sz="2000" dirty="0" err="1"/>
              <a:t>Lokasi</a:t>
            </a:r>
            <a:r>
              <a:rPr lang="en-US" sz="2000" dirty="0"/>
              <a:t> : </a:t>
            </a:r>
            <a:r>
              <a:rPr lang="en-US" sz="2000" dirty="0" err="1"/>
              <a:t>Merupakan</a:t>
            </a:r>
            <a:r>
              <a:rPr lang="en-US" sz="2000" dirty="0"/>
              <a:t> pointer </a:t>
            </a:r>
            <a:r>
              <a:rPr lang="en-US" sz="2000" dirty="0" err="1"/>
              <a:t>atau</a:t>
            </a:r>
            <a:r>
              <a:rPr lang="en-US" sz="2000" dirty="0"/>
              <a:t> </a:t>
            </a:r>
            <a:r>
              <a:rPr lang="en-US" sz="2000" dirty="0" err="1"/>
              <a:t>penunjuk</a:t>
            </a:r>
            <a:r>
              <a:rPr lang="en-US" sz="2000" dirty="0"/>
              <a:t> </a:t>
            </a:r>
            <a:r>
              <a:rPr lang="en-US" sz="2000" dirty="0" err="1"/>
              <a:t>ke</a:t>
            </a:r>
            <a:r>
              <a:rPr lang="en-US" sz="2000" dirty="0"/>
              <a:t> device dan </a:t>
            </a:r>
            <a:r>
              <a:rPr lang="en-US" sz="2000" dirty="0" err="1"/>
              <a:t>lokasi</a:t>
            </a:r>
            <a:r>
              <a:rPr lang="en-US" sz="2000" dirty="0"/>
              <a:t> file pada device </a:t>
            </a:r>
            <a:r>
              <a:rPr lang="en-US" sz="2000" dirty="0" err="1"/>
              <a:t>tersebut</a:t>
            </a:r>
            <a:r>
              <a:rPr lang="en-US" sz="2000" dirty="0"/>
              <a:t> </a:t>
            </a:r>
            <a:r>
              <a:rPr lang="en-US" sz="2000" dirty="0" err="1"/>
              <a:t>berada</a:t>
            </a:r>
            <a:r>
              <a:rPr lang="en-US" sz="2000" dirty="0"/>
              <a:t>. </a:t>
            </a:r>
          </a:p>
          <a:p>
            <a:pPr marL="857250" lvl="1" indent="-457200" algn="just">
              <a:buFont typeface="+mj-lt"/>
              <a:buAutoNum type="arabicPeriod"/>
            </a:pPr>
            <a:r>
              <a:rPr lang="en-US" sz="2000" dirty="0" err="1"/>
              <a:t>Ukuran</a:t>
            </a:r>
            <a:r>
              <a:rPr lang="en-US" sz="2000" dirty="0"/>
              <a:t> (Size) : </a:t>
            </a:r>
            <a:r>
              <a:rPr lang="en-US" sz="2000" dirty="0" err="1"/>
              <a:t>Ukuran</a:t>
            </a:r>
            <a:r>
              <a:rPr lang="en-US" sz="2000" dirty="0"/>
              <a:t> file pada </a:t>
            </a:r>
            <a:r>
              <a:rPr lang="en-US" sz="2000" dirty="0" err="1"/>
              <a:t>saat</a:t>
            </a:r>
            <a:r>
              <a:rPr lang="en-US" sz="2000" dirty="0"/>
              <a:t> </a:t>
            </a:r>
            <a:r>
              <a:rPr lang="en-US" sz="2000" dirty="0" err="1"/>
              <a:t>itu</a:t>
            </a:r>
            <a:r>
              <a:rPr lang="en-US" sz="2000" dirty="0"/>
              <a:t>, </a:t>
            </a:r>
            <a:r>
              <a:rPr lang="en-US" sz="2000" dirty="0" err="1"/>
              <a:t>baik</a:t>
            </a:r>
            <a:r>
              <a:rPr lang="en-US" sz="2000" dirty="0"/>
              <a:t> </a:t>
            </a:r>
            <a:r>
              <a:rPr lang="en-US" sz="2000" dirty="0" err="1"/>
              <a:t>dalam</a:t>
            </a:r>
            <a:r>
              <a:rPr lang="en-US" sz="2000" dirty="0"/>
              <a:t> byte, </a:t>
            </a:r>
            <a:r>
              <a:rPr lang="en-US" sz="2000" dirty="0" err="1"/>
              <a:t>huruf</a:t>
            </a:r>
            <a:r>
              <a:rPr lang="en-US" sz="2000" dirty="0"/>
              <a:t> </a:t>
            </a:r>
            <a:r>
              <a:rPr lang="en-US" sz="2000" dirty="0" err="1"/>
              <a:t>ataupun</a:t>
            </a:r>
            <a:r>
              <a:rPr lang="en-US" sz="2000" dirty="0"/>
              <a:t> </a:t>
            </a:r>
            <a:r>
              <a:rPr lang="en-US" sz="2000" dirty="0" err="1"/>
              <a:t>blok</a:t>
            </a:r>
            <a:r>
              <a:rPr lang="en-US" sz="2000" dirty="0"/>
              <a:t> </a:t>
            </a:r>
          </a:p>
          <a:p>
            <a:pPr marL="857250" lvl="1" indent="-457200" algn="just">
              <a:buFont typeface="+mj-lt"/>
              <a:buAutoNum type="arabicPeriod"/>
            </a:pPr>
            <a:r>
              <a:rPr lang="en-US" sz="2000" dirty="0" err="1"/>
              <a:t>Proteksi</a:t>
            </a:r>
            <a:r>
              <a:rPr lang="en-US" sz="2000" dirty="0"/>
              <a:t> : </a:t>
            </a:r>
            <a:r>
              <a:rPr lang="en-US" sz="2000" dirty="0" err="1"/>
              <a:t>Informasi</a:t>
            </a:r>
            <a:r>
              <a:rPr lang="en-US" sz="2000" dirty="0"/>
              <a:t> </a:t>
            </a:r>
            <a:r>
              <a:rPr lang="en-US" sz="2000" dirty="0" err="1"/>
              <a:t>mengenai</a:t>
            </a:r>
            <a:r>
              <a:rPr lang="en-US" sz="2000" dirty="0"/>
              <a:t> </a:t>
            </a:r>
            <a:r>
              <a:rPr lang="en-US" sz="2000" dirty="0" err="1"/>
              <a:t>kontrol</a:t>
            </a:r>
            <a:r>
              <a:rPr lang="en-US" sz="2000" dirty="0"/>
              <a:t> </a:t>
            </a:r>
            <a:r>
              <a:rPr lang="en-US" sz="2000" dirty="0" err="1"/>
              <a:t>akses</a:t>
            </a:r>
            <a:r>
              <a:rPr lang="en-US" sz="2000" dirty="0"/>
              <a:t>, </a:t>
            </a:r>
            <a:r>
              <a:rPr lang="en-US" sz="2000" dirty="0" err="1"/>
              <a:t>misalnya</a:t>
            </a:r>
            <a:r>
              <a:rPr lang="en-US" sz="2000" dirty="0"/>
              <a:t> </a:t>
            </a:r>
            <a:r>
              <a:rPr lang="en-US" sz="2000" dirty="0" err="1"/>
              <a:t>siapa</a:t>
            </a:r>
            <a:r>
              <a:rPr lang="en-US" sz="2000" dirty="0"/>
              <a:t> </a:t>
            </a:r>
            <a:r>
              <a:rPr lang="en-US" sz="2000" dirty="0" err="1"/>
              <a:t>saja</a:t>
            </a:r>
            <a:r>
              <a:rPr lang="en-US" sz="2000" dirty="0"/>
              <a:t> yang </a:t>
            </a:r>
            <a:r>
              <a:rPr lang="en-US" sz="2000" dirty="0" err="1"/>
              <a:t>boleh</a:t>
            </a:r>
            <a:r>
              <a:rPr lang="en-US" sz="2000" dirty="0"/>
              <a:t> </a:t>
            </a:r>
            <a:r>
              <a:rPr lang="en-US" sz="2000" dirty="0" err="1"/>
              <a:t>membaca</a:t>
            </a:r>
            <a:r>
              <a:rPr lang="en-US" sz="2000" dirty="0"/>
              <a:t>, </a:t>
            </a:r>
            <a:r>
              <a:rPr lang="en-US" sz="2000" dirty="0" err="1"/>
              <a:t>menulis</a:t>
            </a:r>
            <a:r>
              <a:rPr lang="en-US" sz="2000" dirty="0"/>
              <a:t> dan </a:t>
            </a:r>
            <a:r>
              <a:rPr lang="en-US" sz="2000" dirty="0" err="1"/>
              <a:t>mengeksekusi</a:t>
            </a:r>
            <a:r>
              <a:rPr lang="en-US" sz="2000" dirty="0"/>
              <a:t> file. </a:t>
            </a:r>
          </a:p>
          <a:p>
            <a:pPr marL="857250" lvl="1" indent="-457200" algn="just">
              <a:buFont typeface="+mj-lt"/>
              <a:buAutoNum type="arabicPeriod"/>
            </a:pPr>
            <a:r>
              <a:rPr lang="en-US" sz="2000" dirty="0"/>
              <a:t>Waktu, </a:t>
            </a:r>
            <a:r>
              <a:rPr lang="en-US" sz="2000" dirty="0" err="1"/>
              <a:t>tanggal</a:t>
            </a:r>
            <a:r>
              <a:rPr lang="en-US" sz="2000" dirty="0"/>
              <a:t> dan </a:t>
            </a:r>
            <a:r>
              <a:rPr lang="en-US" sz="2000" dirty="0" err="1"/>
              <a:t>identifikasi</a:t>
            </a:r>
            <a:r>
              <a:rPr lang="en-US" sz="2000" dirty="0"/>
              <a:t> </a:t>
            </a:r>
            <a:r>
              <a:rPr lang="en-US" sz="2000" dirty="0" err="1"/>
              <a:t>pengguna</a:t>
            </a:r>
            <a:r>
              <a:rPr lang="en-US" sz="2000" dirty="0"/>
              <a:t> : </a:t>
            </a:r>
          </a:p>
          <a:p>
            <a:pPr lvl="2" algn="just"/>
            <a:r>
              <a:rPr lang="it-IT" sz="2000" dirty="0"/>
              <a:t>Informasi ini biasanya disimpan untuk :</a:t>
            </a:r>
          </a:p>
          <a:p>
            <a:pPr lvl="3" algn="just">
              <a:buFont typeface="Wingdings" pitchFamily="2" charset="2"/>
              <a:buChar char="Ø"/>
            </a:pPr>
            <a:r>
              <a:rPr lang="en-US" sz="2000" dirty="0" err="1"/>
              <a:t>Pembuatan</a:t>
            </a:r>
            <a:r>
              <a:rPr lang="en-US" sz="2000" dirty="0"/>
              <a:t> file</a:t>
            </a:r>
          </a:p>
          <a:p>
            <a:pPr lvl="3" algn="just">
              <a:buFont typeface="Wingdings" pitchFamily="2" charset="2"/>
              <a:buChar char="Ø"/>
            </a:pPr>
            <a:r>
              <a:rPr lang="en-US" sz="2000" dirty="0" err="1"/>
              <a:t>Modifikasi</a:t>
            </a:r>
            <a:r>
              <a:rPr lang="en-US" sz="2000" dirty="0"/>
              <a:t> </a:t>
            </a:r>
            <a:r>
              <a:rPr lang="en-US" sz="2000" dirty="0" err="1"/>
              <a:t>terakhir</a:t>
            </a:r>
            <a:r>
              <a:rPr lang="en-US" sz="2000" dirty="0"/>
              <a:t> yang </a:t>
            </a:r>
            <a:r>
              <a:rPr lang="en-US" sz="2000" dirty="0" err="1"/>
              <a:t>dilakukan</a:t>
            </a:r>
            <a:r>
              <a:rPr lang="en-US" sz="2000" dirty="0"/>
              <a:t> pada file</a:t>
            </a:r>
          </a:p>
          <a:p>
            <a:pPr lvl="3" algn="just">
              <a:buFont typeface="Wingdings" pitchFamily="2" charset="2"/>
              <a:buChar char="Ø"/>
            </a:pPr>
            <a:r>
              <a:rPr lang="en-US" sz="2000" dirty="0" err="1"/>
              <a:t>Penggunaan</a:t>
            </a:r>
            <a:r>
              <a:rPr lang="en-US" sz="2000" dirty="0"/>
              <a:t> </a:t>
            </a:r>
            <a:r>
              <a:rPr lang="en-US" sz="2000" dirty="0" err="1"/>
              <a:t>terakhir</a:t>
            </a:r>
            <a:r>
              <a:rPr lang="en-US" sz="2000" dirty="0"/>
              <a:t> file</a:t>
            </a:r>
          </a:p>
        </p:txBody>
      </p:sp>
    </p:spTree>
    <p:extLst>
      <p:ext uri="{BB962C8B-B14F-4D97-AF65-F5344CB8AC3E}">
        <p14:creationId xmlns:p14="http://schemas.microsoft.com/office/powerpoint/2010/main" val="25173572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500"/>
                                        <p:tgtEl>
                                          <p:spTgt spid="3">
                                            <p:txEl>
                                              <p:pRg st="10" end="1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 calcmode="lin" valueType="num">
                                      <p:cBhvr>
                                        <p:cTn id="84"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85"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8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8D17FE-4BED-49AE-8576-E87C47FC1D61}"/>
              </a:ext>
            </a:extLst>
          </p:cNvPr>
          <p:cNvSpPr>
            <a:spLocks noGrp="1"/>
          </p:cNvSpPr>
          <p:nvPr>
            <p:ph idx="1"/>
          </p:nvPr>
        </p:nvSpPr>
        <p:spPr>
          <a:xfrm>
            <a:off x="1053852" y="188640"/>
            <a:ext cx="10801200" cy="6669360"/>
          </a:xfrm>
        </p:spPr>
        <p:txBody>
          <a:bodyPr>
            <a:normAutofit fontScale="92500" lnSpcReduction="10000"/>
          </a:bodyPr>
          <a:lstStyle/>
          <a:p>
            <a:pPr algn="just"/>
            <a:r>
              <a:rPr lang="en-US" sz="1800" b="1" dirty="0" err="1">
                <a:solidFill>
                  <a:schemeClr val="tx1"/>
                </a:solidFill>
              </a:rPr>
              <a:t>Struktur</a:t>
            </a:r>
            <a:r>
              <a:rPr lang="en-US" sz="1800" b="1" dirty="0">
                <a:solidFill>
                  <a:schemeClr val="tx1"/>
                </a:solidFill>
              </a:rPr>
              <a:t> File System</a:t>
            </a:r>
          </a:p>
          <a:p>
            <a:pPr lvl="1" algn="just"/>
            <a:r>
              <a:rPr lang="nn-NO" sz="1600" dirty="0">
                <a:solidFill>
                  <a:schemeClr val="tx1"/>
                </a:solidFill>
              </a:rPr>
              <a:t>Modul direktori : menghubungkan nama file dengan ID file</a:t>
            </a:r>
          </a:p>
          <a:p>
            <a:pPr lvl="1" algn="just"/>
            <a:r>
              <a:rPr lang="nn-NO" sz="1600" dirty="0">
                <a:solidFill>
                  <a:schemeClr val="tx1"/>
                </a:solidFill>
              </a:rPr>
              <a:t>Modul File : menghubungkan ID dengan file tertentu</a:t>
            </a:r>
          </a:p>
          <a:p>
            <a:pPr lvl="1" algn="just"/>
            <a:r>
              <a:rPr lang="en-US" sz="1600" dirty="0">
                <a:solidFill>
                  <a:schemeClr val="tx1"/>
                </a:solidFill>
              </a:rPr>
              <a:t>Modul </a:t>
            </a:r>
            <a:r>
              <a:rPr lang="en-US" sz="1600" dirty="0" err="1">
                <a:solidFill>
                  <a:schemeClr val="tx1"/>
                </a:solidFill>
              </a:rPr>
              <a:t>Akses</a:t>
            </a:r>
            <a:r>
              <a:rPr lang="en-US" sz="1600" dirty="0">
                <a:solidFill>
                  <a:schemeClr val="tx1"/>
                </a:solidFill>
              </a:rPr>
              <a:t> </a:t>
            </a:r>
            <a:r>
              <a:rPr lang="en-US" sz="1600" dirty="0" err="1">
                <a:solidFill>
                  <a:schemeClr val="tx1"/>
                </a:solidFill>
              </a:rPr>
              <a:t>Kontrol</a:t>
            </a:r>
            <a:r>
              <a:rPr lang="en-US" sz="1600" dirty="0">
                <a:solidFill>
                  <a:schemeClr val="tx1"/>
                </a:solidFill>
              </a:rPr>
              <a:t> : </a:t>
            </a:r>
            <a:r>
              <a:rPr lang="en-US" sz="1600" dirty="0" err="1">
                <a:solidFill>
                  <a:schemeClr val="tx1"/>
                </a:solidFill>
              </a:rPr>
              <a:t>memeriksa</a:t>
            </a:r>
            <a:r>
              <a:rPr lang="en-US" sz="1600" dirty="0">
                <a:solidFill>
                  <a:schemeClr val="tx1"/>
                </a:solidFill>
              </a:rPr>
              <a:t> permission </a:t>
            </a:r>
            <a:r>
              <a:rPr lang="en-US" sz="1600" dirty="0" err="1">
                <a:solidFill>
                  <a:schemeClr val="tx1"/>
                </a:solidFill>
              </a:rPr>
              <a:t>utuk</a:t>
            </a:r>
            <a:r>
              <a:rPr lang="en-US" sz="1600" dirty="0">
                <a:solidFill>
                  <a:schemeClr val="tx1"/>
                </a:solidFill>
              </a:rPr>
              <a:t> </a:t>
            </a:r>
            <a:r>
              <a:rPr lang="en-US" sz="1600" dirty="0" err="1">
                <a:solidFill>
                  <a:schemeClr val="tx1"/>
                </a:solidFill>
              </a:rPr>
              <a:t>operasi</a:t>
            </a:r>
            <a:r>
              <a:rPr lang="en-US" sz="1600" dirty="0">
                <a:solidFill>
                  <a:schemeClr val="tx1"/>
                </a:solidFill>
              </a:rPr>
              <a:t> yang </a:t>
            </a:r>
            <a:r>
              <a:rPr lang="en-US" sz="1600" dirty="0" err="1">
                <a:solidFill>
                  <a:schemeClr val="tx1"/>
                </a:solidFill>
              </a:rPr>
              <a:t>diminta</a:t>
            </a:r>
            <a:endParaRPr lang="en-US" sz="1600" dirty="0">
              <a:solidFill>
                <a:schemeClr val="tx1"/>
              </a:solidFill>
            </a:endParaRPr>
          </a:p>
          <a:p>
            <a:pPr lvl="1" algn="just"/>
            <a:r>
              <a:rPr lang="en-US" sz="1600" dirty="0">
                <a:solidFill>
                  <a:schemeClr val="tx1"/>
                </a:solidFill>
              </a:rPr>
              <a:t>Modul </a:t>
            </a:r>
            <a:r>
              <a:rPr lang="en-US" sz="1600" dirty="0" err="1">
                <a:solidFill>
                  <a:schemeClr val="tx1"/>
                </a:solidFill>
              </a:rPr>
              <a:t>Akses</a:t>
            </a:r>
            <a:r>
              <a:rPr lang="en-US" sz="1600" dirty="0">
                <a:solidFill>
                  <a:schemeClr val="tx1"/>
                </a:solidFill>
              </a:rPr>
              <a:t> File : read / write data file </a:t>
            </a:r>
            <a:r>
              <a:rPr lang="en-US" sz="1600" dirty="0" err="1">
                <a:solidFill>
                  <a:schemeClr val="tx1"/>
                </a:solidFill>
              </a:rPr>
              <a:t>atau</a:t>
            </a:r>
            <a:r>
              <a:rPr lang="en-US" sz="1600" dirty="0">
                <a:solidFill>
                  <a:schemeClr val="tx1"/>
                </a:solidFill>
              </a:rPr>
              <a:t> </a:t>
            </a:r>
            <a:r>
              <a:rPr lang="en-US" sz="1600" dirty="0" err="1">
                <a:solidFill>
                  <a:schemeClr val="tx1"/>
                </a:solidFill>
              </a:rPr>
              <a:t>atribut</a:t>
            </a:r>
            <a:endParaRPr lang="en-US" sz="1600" dirty="0">
              <a:solidFill>
                <a:schemeClr val="tx1"/>
              </a:solidFill>
            </a:endParaRPr>
          </a:p>
          <a:p>
            <a:pPr lvl="1" algn="just"/>
            <a:r>
              <a:rPr lang="en-US" sz="1600" dirty="0">
                <a:solidFill>
                  <a:schemeClr val="tx1"/>
                </a:solidFill>
              </a:rPr>
              <a:t>Modul Blok : </a:t>
            </a:r>
            <a:r>
              <a:rPr lang="en-US" sz="1600" dirty="0" err="1">
                <a:solidFill>
                  <a:schemeClr val="tx1"/>
                </a:solidFill>
              </a:rPr>
              <a:t>akses</a:t>
            </a:r>
            <a:r>
              <a:rPr lang="en-US" sz="1600" dirty="0">
                <a:solidFill>
                  <a:schemeClr val="tx1"/>
                </a:solidFill>
              </a:rPr>
              <a:t> dan </a:t>
            </a:r>
            <a:r>
              <a:rPr lang="en-US" sz="1600" dirty="0" err="1">
                <a:solidFill>
                  <a:schemeClr val="tx1"/>
                </a:solidFill>
              </a:rPr>
              <a:t>alokasi</a:t>
            </a:r>
            <a:r>
              <a:rPr lang="en-US" sz="1600" dirty="0">
                <a:solidFill>
                  <a:schemeClr val="tx1"/>
                </a:solidFill>
              </a:rPr>
              <a:t> </a:t>
            </a:r>
            <a:r>
              <a:rPr lang="en-US" sz="1600" dirty="0" err="1">
                <a:solidFill>
                  <a:schemeClr val="tx1"/>
                </a:solidFill>
              </a:rPr>
              <a:t>blok</a:t>
            </a:r>
            <a:r>
              <a:rPr lang="en-US" sz="1600" dirty="0">
                <a:solidFill>
                  <a:schemeClr val="tx1"/>
                </a:solidFill>
              </a:rPr>
              <a:t> disk</a:t>
            </a:r>
          </a:p>
          <a:p>
            <a:pPr lvl="1" algn="just"/>
            <a:r>
              <a:rPr lang="en-US" sz="1600" dirty="0">
                <a:solidFill>
                  <a:schemeClr val="tx1"/>
                </a:solidFill>
              </a:rPr>
              <a:t>Modul </a:t>
            </a:r>
            <a:r>
              <a:rPr lang="en-US" sz="1600" dirty="0" err="1">
                <a:solidFill>
                  <a:schemeClr val="tx1"/>
                </a:solidFill>
              </a:rPr>
              <a:t>Perangkat</a:t>
            </a:r>
            <a:r>
              <a:rPr lang="en-US" sz="1600" dirty="0">
                <a:solidFill>
                  <a:schemeClr val="tx1"/>
                </a:solidFill>
              </a:rPr>
              <a:t> : disk I/O dan buffering</a:t>
            </a:r>
          </a:p>
          <a:p>
            <a:pPr algn="just"/>
            <a:r>
              <a:rPr lang="en-US" sz="1800" b="1" dirty="0" err="1">
                <a:solidFill>
                  <a:schemeClr val="tx1"/>
                </a:solidFill>
              </a:rPr>
              <a:t>Komponen</a:t>
            </a:r>
            <a:r>
              <a:rPr lang="en-US" sz="1800" b="1" dirty="0">
                <a:solidFill>
                  <a:schemeClr val="tx1"/>
                </a:solidFill>
              </a:rPr>
              <a:t> File service</a:t>
            </a:r>
          </a:p>
          <a:p>
            <a:pPr marL="339725" indent="0" algn="just">
              <a:buNone/>
            </a:pPr>
            <a:r>
              <a:rPr lang="en-US" sz="1600" dirty="0" err="1">
                <a:solidFill>
                  <a:schemeClr val="tx1"/>
                </a:solidFill>
              </a:rPr>
              <a:t>Komponen-komponen</a:t>
            </a:r>
            <a:r>
              <a:rPr lang="en-US" sz="1600" dirty="0">
                <a:solidFill>
                  <a:schemeClr val="tx1"/>
                </a:solidFill>
              </a:rPr>
              <a:t> file service </a:t>
            </a:r>
            <a:r>
              <a:rPr lang="en-US" sz="1600" dirty="0" err="1">
                <a:solidFill>
                  <a:schemeClr val="tx1"/>
                </a:solidFill>
              </a:rPr>
              <a:t>adalah</a:t>
            </a:r>
            <a:r>
              <a:rPr lang="en-US" sz="1600" dirty="0">
                <a:solidFill>
                  <a:schemeClr val="tx1"/>
                </a:solidFill>
              </a:rPr>
              <a:t> </a:t>
            </a:r>
            <a:r>
              <a:rPr lang="en-US" sz="1600" dirty="0" err="1">
                <a:solidFill>
                  <a:schemeClr val="tx1"/>
                </a:solidFill>
              </a:rPr>
              <a:t>terdiri</a:t>
            </a:r>
            <a:r>
              <a:rPr lang="en-US" sz="1600" dirty="0">
                <a:solidFill>
                  <a:schemeClr val="tx1"/>
                </a:solidFill>
              </a:rPr>
              <a:t> </a:t>
            </a:r>
            <a:r>
              <a:rPr lang="en-US" sz="1600" dirty="0" err="1">
                <a:solidFill>
                  <a:schemeClr val="tx1"/>
                </a:solidFill>
              </a:rPr>
              <a:t>dari</a:t>
            </a:r>
            <a:r>
              <a:rPr lang="en-US" sz="1600" dirty="0">
                <a:solidFill>
                  <a:schemeClr val="tx1"/>
                </a:solidFill>
              </a:rPr>
              <a:t> :</a:t>
            </a:r>
          </a:p>
          <a:p>
            <a:pPr lvl="1" algn="just">
              <a:buFont typeface="+mj-lt"/>
              <a:buAutoNum type="arabicPeriod"/>
            </a:pPr>
            <a:r>
              <a:rPr lang="en-US" sz="1600" dirty="0">
                <a:solidFill>
                  <a:schemeClr val="tx1"/>
                </a:solidFill>
              </a:rPr>
              <a:t>File Service : </a:t>
            </a:r>
            <a:r>
              <a:rPr lang="en-US" sz="1600" dirty="0" err="1">
                <a:solidFill>
                  <a:schemeClr val="tx1"/>
                </a:solidFill>
              </a:rPr>
              <a:t>Pengoperasian</a:t>
            </a:r>
            <a:r>
              <a:rPr lang="en-US" sz="1600" dirty="0">
                <a:solidFill>
                  <a:schemeClr val="tx1"/>
                </a:solidFill>
              </a:rPr>
              <a:t> </a:t>
            </a:r>
            <a:r>
              <a:rPr lang="en-US" sz="1600" dirty="0" err="1">
                <a:solidFill>
                  <a:schemeClr val="tx1"/>
                </a:solidFill>
              </a:rPr>
              <a:t>dari</a:t>
            </a:r>
            <a:r>
              <a:rPr lang="en-US" sz="1600" dirty="0">
                <a:solidFill>
                  <a:schemeClr val="tx1"/>
                </a:solidFill>
              </a:rPr>
              <a:t> </a:t>
            </a:r>
            <a:r>
              <a:rPr lang="en-US" sz="1600" dirty="0" err="1">
                <a:solidFill>
                  <a:schemeClr val="tx1"/>
                </a:solidFill>
              </a:rPr>
              <a:t>masing-masing</a:t>
            </a:r>
            <a:r>
              <a:rPr lang="en-US" sz="1600" dirty="0">
                <a:solidFill>
                  <a:schemeClr val="tx1"/>
                </a:solidFill>
              </a:rPr>
              <a:t> file.</a:t>
            </a:r>
          </a:p>
          <a:p>
            <a:pPr lvl="1" algn="just">
              <a:buFont typeface="+mj-lt"/>
              <a:buAutoNum type="arabicPeriod"/>
            </a:pPr>
            <a:r>
              <a:rPr lang="en-US" sz="1600" dirty="0">
                <a:solidFill>
                  <a:schemeClr val="tx1"/>
                </a:solidFill>
              </a:rPr>
              <a:t>Directory Service : Management </a:t>
            </a:r>
            <a:r>
              <a:rPr lang="en-US" sz="1600" dirty="0" err="1">
                <a:solidFill>
                  <a:schemeClr val="tx1"/>
                </a:solidFill>
              </a:rPr>
              <a:t>atau</a:t>
            </a:r>
            <a:r>
              <a:rPr lang="en-US" sz="1600" dirty="0">
                <a:solidFill>
                  <a:schemeClr val="tx1"/>
                </a:solidFill>
              </a:rPr>
              <a:t> </a:t>
            </a:r>
            <a:r>
              <a:rPr lang="en-US" sz="1600" dirty="0" err="1">
                <a:solidFill>
                  <a:schemeClr val="tx1"/>
                </a:solidFill>
              </a:rPr>
              <a:t>pengaturan</a:t>
            </a:r>
            <a:r>
              <a:rPr lang="en-US" sz="1600" dirty="0">
                <a:solidFill>
                  <a:schemeClr val="tx1"/>
                </a:solidFill>
              </a:rPr>
              <a:t> </a:t>
            </a:r>
            <a:r>
              <a:rPr lang="en-US" sz="1600" dirty="0" err="1">
                <a:solidFill>
                  <a:schemeClr val="tx1"/>
                </a:solidFill>
              </a:rPr>
              <a:t>direktori</a:t>
            </a:r>
            <a:r>
              <a:rPr lang="en-US" sz="1600" dirty="0">
                <a:solidFill>
                  <a:schemeClr val="tx1"/>
                </a:solidFill>
              </a:rPr>
              <a:t>. </a:t>
            </a:r>
          </a:p>
          <a:p>
            <a:pPr lvl="1" algn="just">
              <a:buFont typeface="+mj-lt"/>
              <a:buAutoNum type="arabicPeriod"/>
            </a:pPr>
            <a:r>
              <a:rPr lang="en-US" sz="1600" dirty="0">
                <a:solidFill>
                  <a:schemeClr val="tx1"/>
                </a:solidFill>
              </a:rPr>
              <a:t>Naming Service :</a:t>
            </a:r>
          </a:p>
          <a:p>
            <a:pPr lvl="2" algn="just">
              <a:buFont typeface="Courier New" pitchFamily="49" charset="0"/>
              <a:buChar char="o"/>
            </a:pPr>
            <a:r>
              <a:rPr lang="en-US" dirty="0">
                <a:solidFill>
                  <a:schemeClr val="tx1"/>
                </a:solidFill>
              </a:rPr>
              <a:t>Location Independence ::</a:t>
            </a:r>
          </a:p>
          <a:p>
            <a:pPr marL="1365250" lvl="3" algn="just">
              <a:buFont typeface="Wingdings" pitchFamily="2" charset="2"/>
              <a:buChar char="§"/>
            </a:pPr>
            <a:r>
              <a:rPr lang="sv-SE" sz="1600" dirty="0">
                <a:solidFill>
                  <a:schemeClr val="tx1"/>
                </a:solidFill>
              </a:rPr>
              <a:t>File dapat dipindahkan tanpa penggantian nama</a:t>
            </a:r>
          </a:p>
          <a:p>
            <a:pPr marL="1152525" indent="-238125" algn="just">
              <a:buFont typeface="Courier New" pitchFamily="49" charset="0"/>
              <a:buChar char="o"/>
            </a:pPr>
            <a:r>
              <a:rPr lang="en-US" sz="1600" dirty="0">
                <a:solidFill>
                  <a:schemeClr val="tx1"/>
                </a:solidFill>
              </a:rPr>
              <a:t>Hal yang </a:t>
            </a:r>
            <a:r>
              <a:rPr lang="en-US" sz="1600" dirty="0" err="1">
                <a:solidFill>
                  <a:schemeClr val="tx1"/>
                </a:solidFill>
              </a:rPr>
              <a:t>umum</a:t>
            </a:r>
            <a:r>
              <a:rPr lang="en-US" sz="1600" dirty="0">
                <a:solidFill>
                  <a:schemeClr val="tx1"/>
                </a:solidFill>
              </a:rPr>
              <a:t> </a:t>
            </a:r>
            <a:r>
              <a:rPr lang="en-US" sz="1600" dirty="0" err="1">
                <a:solidFill>
                  <a:schemeClr val="tx1"/>
                </a:solidFill>
              </a:rPr>
              <a:t>untuk</a:t>
            </a:r>
            <a:r>
              <a:rPr lang="en-US" sz="1600" dirty="0">
                <a:solidFill>
                  <a:schemeClr val="tx1"/>
                </a:solidFill>
              </a:rPr>
              <a:t> </a:t>
            </a:r>
            <a:r>
              <a:rPr lang="en-US" sz="1600" dirty="0" err="1">
                <a:solidFill>
                  <a:schemeClr val="tx1"/>
                </a:solidFill>
              </a:rPr>
              <a:t>penamaan</a:t>
            </a:r>
            <a:r>
              <a:rPr lang="en-US" sz="1600" dirty="0">
                <a:solidFill>
                  <a:schemeClr val="tx1"/>
                </a:solidFill>
              </a:rPr>
              <a:t> file dan </a:t>
            </a:r>
            <a:r>
              <a:rPr lang="en-US" sz="1600" dirty="0" err="1">
                <a:solidFill>
                  <a:schemeClr val="tx1"/>
                </a:solidFill>
              </a:rPr>
              <a:t>directori</a:t>
            </a:r>
            <a:r>
              <a:rPr lang="en-US" sz="1600" dirty="0">
                <a:solidFill>
                  <a:schemeClr val="tx1"/>
                </a:solidFill>
              </a:rPr>
              <a:t> :</a:t>
            </a:r>
          </a:p>
          <a:p>
            <a:pPr marL="1374775" indent="-225425" algn="just">
              <a:buFont typeface="Wingdings" pitchFamily="2" charset="2"/>
              <a:buChar char="§"/>
            </a:pPr>
            <a:r>
              <a:rPr lang="en-US" sz="1600" dirty="0" err="1">
                <a:solidFill>
                  <a:schemeClr val="tx1"/>
                </a:solidFill>
              </a:rPr>
              <a:t>Mesin</a:t>
            </a:r>
            <a:r>
              <a:rPr lang="en-US" sz="1600" dirty="0">
                <a:solidFill>
                  <a:schemeClr val="tx1"/>
                </a:solidFill>
              </a:rPr>
              <a:t> + </a:t>
            </a:r>
            <a:r>
              <a:rPr lang="en-US" sz="1600" dirty="0" err="1">
                <a:solidFill>
                  <a:schemeClr val="tx1"/>
                </a:solidFill>
              </a:rPr>
              <a:t>nama</a:t>
            </a:r>
            <a:r>
              <a:rPr lang="en-US" sz="1600" dirty="0">
                <a:solidFill>
                  <a:schemeClr val="tx1"/>
                </a:solidFill>
              </a:rPr>
              <a:t> path </a:t>
            </a:r>
            <a:r>
              <a:rPr lang="en-US" sz="1600" dirty="0" err="1">
                <a:solidFill>
                  <a:schemeClr val="tx1"/>
                </a:solidFill>
              </a:rPr>
              <a:t>e.g</a:t>
            </a:r>
            <a:r>
              <a:rPr lang="en-US" sz="1600" dirty="0">
                <a:solidFill>
                  <a:schemeClr val="tx1"/>
                </a:solidFill>
              </a:rPr>
              <a:t> / machine / path </a:t>
            </a:r>
            <a:r>
              <a:rPr lang="en-US" sz="1600" dirty="0" err="1">
                <a:solidFill>
                  <a:schemeClr val="tx1"/>
                </a:solidFill>
              </a:rPr>
              <a:t>atau</a:t>
            </a:r>
            <a:r>
              <a:rPr lang="en-US" sz="1600" dirty="0">
                <a:solidFill>
                  <a:schemeClr val="tx1"/>
                </a:solidFill>
              </a:rPr>
              <a:t> machine : path</a:t>
            </a:r>
          </a:p>
          <a:p>
            <a:pPr marL="1374775" indent="-225425" algn="just">
              <a:buFont typeface="Wingdings" pitchFamily="2" charset="2"/>
              <a:buChar char="§"/>
            </a:pPr>
            <a:r>
              <a:rPr lang="en-US" sz="1600" dirty="0">
                <a:solidFill>
                  <a:schemeClr val="tx1"/>
                </a:solidFill>
              </a:rPr>
              <a:t>Mounting File </a:t>
            </a:r>
            <a:r>
              <a:rPr lang="en-US" sz="1600" dirty="0" err="1">
                <a:solidFill>
                  <a:schemeClr val="tx1"/>
                </a:solidFill>
              </a:rPr>
              <a:t>sistem</a:t>
            </a:r>
            <a:r>
              <a:rPr lang="en-US" sz="1600" dirty="0">
                <a:solidFill>
                  <a:schemeClr val="tx1"/>
                </a:solidFill>
              </a:rPr>
              <a:t> </a:t>
            </a:r>
            <a:r>
              <a:rPr lang="en-US" sz="1600" dirty="0" err="1">
                <a:solidFill>
                  <a:schemeClr val="tx1"/>
                </a:solidFill>
              </a:rPr>
              <a:t>secara</a:t>
            </a:r>
            <a:r>
              <a:rPr lang="en-US" sz="1600" dirty="0">
                <a:solidFill>
                  <a:schemeClr val="tx1"/>
                </a:solidFill>
              </a:rPr>
              <a:t> remote </a:t>
            </a:r>
            <a:r>
              <a:rPr lang="en-US" sz="1600" dirty="0" err="1">
                <a:solidFill>
                  <a:schemeClr val="tx1"/>
                </a:solidFill>
              </a:rPr>
              <a:t>kedalam</a:t>
            </a:r>
            <a:r>
              <a:rPr lang="en-US" sz="1600" dirty="0">
                <a:solidFill>
                  <a:schemeClr val="tx1"/>
                </a:solidFill>
              </a:rPr>
              <a:t> </a:t>
            </a:r>
            <a:r>
              <a:rPr lang="en-US" sz="1600" dirty="0" err="1">
                <a:solidFill>
                  <a:schemeClr val="tx1"/>
                </a:solidFill>
              </a:rPr>
              <a:t>hirarki</a:t>
            </a:r>
            <a:r>
              <a:rPr lang="en-US" sz="1600" dirty="0">
                <a:solidFill>
                  <a:schemeClr val="tx1"/>
                </a:solidFill>
              </a:rPr>
              <a:t> local file.</a:t>
            </a:r>
          </a:p>
          <a:p>
            <a:pPr marL="1374775" indent="-225425" algn="just">
              <a:buFont typeface="Wingdings" pitchFamily="2" charset="2"/>
              <a:buChar char="§"/>
            </a:pPr>
            <a:r>
              <a:rPr lang="it-IT" sz="1600" dirty="0">
                <a:solidFill>
                  <a:schemeClr val="tx1"/>
                </a:solidFill>
              </a:rPr>
              <a:t>Single name space yang sama pada semua mesin.</a:t>
            </a:r>
          </a:p>
          <a:p>
            <a:pPr marL="1149350" indent="-234950" algn="just">
              <a:buFont typeface="Courier New" pitchFamily="49" charset="0"/>
              <a:buChar char="o"/>
            </a:pPr>
            <a:r>
              <a:rPr lang="en-US" sz="1600" dirty="0" err="1">
                <a:solidFill>
                  <a:schemeClr val="tx1"/>
                </a:solidFill>
              </a:rPr>
              <a:t>Dua</a:t>
            </a:r>
            <a:r>
              <a:rPr lang="en-US" sz="1600" dirty="0">
                <a:solidFill>
                  <a:schemeClr val="tx1"/>
                </a:solidFill>
              </a:rPr>
              <a:t> level </a:t>
            </a:r>
            <a:r>
              <a:rPr lang="en-US" sz="1600" dirty="0" err="1">
                <a:solidFill>
                  <a:schemeClr val="tx1"/>
                </a:solidFill>
              </a:rPr>
              <a:t>penamaan</a:t>
            </a:r>
            <a:r>
              <a:rPr lang="en-US" sz="1600" dirty="0">
                <a:solidFill>
                  <a:schemeClr val="tx1"/>
                </a:solidFill>
              </a:rPr>
              <a:t> :</a:t>
            </a:r>
          </a:p>
          <a:p>
            <a:pPr marL="1374775" indent="-225425" algn="just">
              <a:buFont typeface="Wingdings" pitchFamily="2" charset="2"/>
              <a:buChar char="§"/>
            </a:pPr>
            <a:r>
              <a:rPr lang="en-US" sz="1600" dirty="0">
                <a:solidFill>
                  <a:schemeClr val="tx1"/>
                </a:solidFill>
              </a:rPr>
              <a:t>Nama </a:t>
            </a:r>
            <a:r>
              <a:rPr lang="en-US" sz="1600" dirty="0" err="1">
                <a:solidFill>
                  <a:schemeClr val="tx1"/>
                </a:solidFill>
              </a:rPr>
              <a:t>simbolik</a:t>
            </a:r>
            <a:r>
              <a:rPr lang="en-US" sz="1600" dirty="0">
                <a:solidFill>
                  <a:schemeClr val="tx1"/>
                </a:solidFill>
              </a:rPr>
              <a:t> yang </a:t>
            </a:r>
            <a:r>
              <a:rPr lang="en-US" sz="1600" dirty="0" err="1">
                <a:solidFill>
                  <a:schemeClr val="tx1"/>
                </a:solidFill>
              </a:rPr>
              <a:t>dilihat</a:t>
            </a:r>
            <a:r>
              <a:rPr lang="en-US" sz="1600" dirty="0">
                <a:solidFill>
                  <a:schemeClr val="tx1"/>
                </a:solidFill>
              </a:rPr>
              <a:t> user dan </a:t>
            </a:r>
            <a:r>
              <a:rPr lang="en-US" sz="1600" dirty="0" err="1">
                <a:solidFill>
                  <a:schemeClr val="tx1"/>
                </a:solidFill>
              </a:rPr>
              <a:t>nama</a:t>
            </a:r>
            <a:r>
              <a:rPr lang="en-US" sz="1600" dirty="0">
                <a:solidFill>
                  <a:schemeClr val="tx1"/>
                </a:solidFill>
              </a:rPr>
              <a:t> binary yang </a:t>
            </a:r>
            <a:r>
              <a:rPr lang="en-US" sz="1600" dirty="0" err="1">
                <a:solidFill>
                  <a:schemeClr val="tx1"/>
                </a:solidFill>
              </a:rPr>
              <a:t>dilihat</a:t>
            </a:r>
            <a:r>
              <a:rPr lang="en-US" sz="1600" dirty="0">
                <a:solidFill>
                  <a:schemeClr val="tx1"/>
                </a:solidFill>
              </a:rPr>
              <a:t> oleh </a:t>
            </a:r>
            <a:r>
              <a:rPr lang="en-US" sz="1600" dirty="0" err="1">
                <a:solidFill>
                  <a:schemeClr val="tx1"/>
                </a:solidFill>
              </a:rPr>
              <a:t>sistem</a:t>
            </a:r>
            <a:r>
              <a:rPr lang="en-US" sz="1600" dirty="0">
                <a:solidFill>
                  <a:schemeClr val="tx1"/>
                </a:solidFill>
              </a:rPr>
              <a:t>.</a:t>
            </a:r>
            <a:endParaRPr lang="en-US" sz="1600" dirty="0"/>
          </a:p>
        </p:txBody>
      </p:sp>
    </p:spTree>
    <p:extLst>
      <p:ext uri="{BB962C8B-B14F-4D97-AF65-F5344CB8AC3E}">
        <p14:creationId xmlns:p14="http://schemas.microsoft.com/office/powerpoint/2010/main" val="29641562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wipe(down)">
                                      <p:cBhvr>
                                        <p:cTn id="62" dur="500"/>
                                        <p:tgtEl>
                                          <p:spTgt spid="3">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wipe(down)">
                                      <p:cBhvr>
                                        <p:cTn id="67" dur="500"/>
                                        <p:tgtEl>
                                          <p:spTgt spid="3">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Effect transition="in" filter="wipe(down)">
                                      <p:cBhvr>
                                        <p:cTn id="72" dur="500"/>
                                        <p:tgtEl>
                                          <p:spTgt spid="3">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wipe(down)">
                                      <p:cBhvr>
                                        <p:cTn id="77" dur="500"/>
                                        <p:tgtEl>
                                          <p:spTgt spid="3">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nodeType="click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wipe(down)">
                                      <p:cBhvr>
                                        <p:cTn id="82" dur="500"/>
                                        <p:tgtEl>
                                          <p:spTgt spid="3">
                                            <p:txEl>
                                              <p:pRg st="15" end="15"/>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wipe(down)">
                                      <p:cBhvr>
                                        <p:cTn id="87" dur="500"/>
                                        <p:tgtEl>
                                          <p:spTgt spid="3">
                                            <p:txEl>
                                              <p:pRg st="16" end="16"/>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nodeType="click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wipe(down)">
                                      <p:cBhvr>
                                        <p:cTn id="92" dur="500"/>
                                        <p:tgtEl>
                                          <p:spTgt spid="3">
                                            <p:txEl>
                                              <p:pRg st="17" end="17"/>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nodeType="click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wipe(down)">
                                      <p:cBhvr>
                                        <p:cTn id="97" dur="500"/>
                                        <p:tgtEl>
                                          <p:spTgt spid="3">
                                            <p:txEl>
                                              <p:pRg st="18" end="18"/>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nodeType="click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wipe(down)">
                                      <p:cBhvr>
                                        <p:cTn id="102" dur="500"/>
                                        <p:tgtEl>
                                          <p:spTgt spid="3">
                                            <p:txEl>
                                              <p:pRg st="19" end="1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2C736-E6DB-43BB-ADC1-7642108E4756}"/>
              </a:ext>
            </a:extLst>
          </p:cNvPr>
          <p:cNvSpPr>
            <a:spLocks noGrp="1"/>
          </p:cNvSpPr>
          <p:nvPr>
            <p:ph type="title"/>
          </p:nvPr>
        </p:nvSpPr>
        <p:spPr>
          <a:xfrm>
            <a:off x="421401" y="764704"/>
            <a:ext cx="11346021" cy="1013800"/>
          </a:xfrm>
        </p:spPr>
        <p:txBody>
          <a:bodyPr>
            <a:noAutofit/>
          </a:bodyPr>
          <a:lstStyle/>
          <a:p>
            <a:pPr algn="ctr"/>
            <a:r>
              <a:rPr lang="en-US" sz="4000" b="1" dirty="0" err="1"/>
              <a:t>Kebutuhan</a:t>
            </a:r>
            <a:r>
              <a:rPr lang="en-US" sz="4000" b="1" dirty="0"/>
              <a:t> File System </a:t>
            </a:r>
            <a:r>
              <a:rPr lang="en-US" sz="4000" b="1" dirty="0" err="1"/>
              <a:t>Terdistribusi</a:t>
            </a:r>
            <a:endParaRPr lang="id-ID" sz="4000" b="1"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21177480-9EF4-482E-B1D5-C8C260EC20D6}"/>
              </a:ext>
            </a:extLst>
          </p:cNvPr>
          <p:cNvSpPr txBox="1"/>
          <p:nvPr/>
        </p:nvSpPr>
        <p:spPr>
          <a:xfrm>
            <a:off x="421401" y="2235357"/>
            <a:ext cx="11346020" cy="4031873"/>
          </a:xfrm>
          <a:prstGeom prst="rect">
            <a:avLst/>
          </a:prstGeom>
          <a:noFill/>
        </p:spPr>
        <p:txBody>
          <a:bodyPr wrap="square" rtlCol="0">
            <a:spAutoFit/>
          </a:bodyPr>
          <a:lstStyle/>
          <a:p>
            <a:pPr marL="339725" indent="-339725" algn="just">
              <a:buFont typeface="+mj-lt"/>
              <a:buAutoNum type="arabicPeriod"/>
            </a:pPr>
            <a:r>
              <a:rPr lang="en-US" b="1" dirty="0"/>
              <a:t>Transparency</a:t>
            </a:r>
          </a:p>
          <a:p>
            <a:pPr marL="339725" indent="0" algn="just">
              <a:buNone/>
            </a:pPr>
            <a:r>
              <a:rPr lang="es-ES" sz="2000" dirty="0" err="1"/>
              <a:t>Keseimbangan</a:t>
            </a:r>
            <a:r>
              <a:rPr lang="es-ES" sz="2000" dirty="0"/>
              <a:t> antara </a:t>
            </a:r>
            <a:r>
              <a:rPr lang="es-ES" sz="2000" dirty="0" err="1"/>
              <a:t>fleksibilitas</a:t>
            </a:r>
            <a:r>
              <a:rPr lang="es-ES" sz="2000" dirty="0"/>
              <a:t> dan </a:t>
            </a:r>
            <a:r>
              <a:rPr lang="es-ES" sz="2000" dirty="0" err="1"/>
              <a:t>skalabilitas</a:t>
            </a:r>
            <a:r>
              <a:rPr lang="es-ES" sz="2000" dirty="0"/>
              <a:t> </a:t>
            </a:r>
            <a:r>
              <a:rPr lang="es-ES" sz="2000" dirty="0" err="1"/>
              <a:t>terhadap</a:t>
            </a:r>
            <a:r>
              <a:rPr lang="es-ES" sz="2000" dirty="0"/>
              <a:t> </a:t>
            </a:r>
            <a:r>
              <a:rPr lang="es-ES" sz="2000" dirty="0" err="1"/>
              <a:t>kompleksitas</a:t>
            </a:r>
            <a:r>
              <a:rPr lang="es-ES" sz="2000" dirty="0"/>
              <a:t> dan </a:t>
            </a:r>
            <a:r>
              <a:rPr lang="en-US" sz="2000" dirty="0" err="1"/>
              <a:t>performansi</a:t>
            </a:r>
            <a:r>
              <a:rPr lang="en-US" sz="2000" dirty="0"/>
              <a:t> </a:t>
            </a:r>
            <a:r>
              <a:rPr lang="en-US" sz="2000" dirty="0" err="1"/>
              <a:t>dalam</a:t>
            </a:r>
            <a:r>
              <a:rPr lang="en-US" sz="2000" dirty="0"/>
              <a:t> </a:t>
            </a:r>
            <a:r>
              <a:rPr lang="en-US" sz="2000" dirty="0" err="1"/>
              <a:t>desainnya</a:t>
            </a:r>
            <a:r>
              <a:rPr lang="en-US" sz="2000" dirty="0"/>
              <a:t>.</a:t>
            </a:r>
          </a:p>
          <a:p>
            <a:pPr marL="339725" indent="-339725" algn="just">
              <a:buFont typeface="+mj-lt"/>
              <a:buAutoNum type="arabicPeriod" startAt="2"/>
            </a:pPr>
            <a:r>
              <a:rPr lang="en-US" b="1" dirty="0"/>
              <a:t>Concurrent File Updates</a:t>
            </a:r>
          </a:p>
          <a:p>
            <a:pPr marL="339725" indent="0" algn="just">
              <a:buNone/>
            </a:pPr>
            <a:r>
              <a:rPr lang="en-US" sz="2000" dirty="0" err="1"/>
              <a:t>Perbaruan</a:t>
            </a:r>
            <a:r>
              <a:rPr lang="en-US" sz="2000" dirty="0"/>
              <a:t> file </a:t>
            </a:r>
            <a:r>
              <a:rPr lang="en-US" sz="2000" dirty="0" err="1"/>
              <a:t>serentak</a:t>
            </a:r>
            <a:r>
              <a:rPr lang="en-US" sz="2000" dirty="0"/>
              <a:t> </a:t>
            </a:r>
            <a:r>
              <a:rPr lang="en-US" sz="2000" dirty="0" err="1"/>
              <a:t>bersamaan</a:t>
            </a:r>
            <a:r>
              <a:rPr lang="en-US" sz="2000" dirty="0"/>
              <a:t> </a:t>
            </a:r>
            <a:r>
              <a:rPr lang="en-US" sz="2000" dirty="0" err="1"/>
              <a:t>antara</a:t>
            </a:r>
            <a:r>
              <a:rPr lang="en-US" sz="2000" dirty="0"/>
              <a:t> file server dan client. </a:t>
            </a:r>
            <a:r>
              <a:rPr lang="en-US" sz="2000" dirty="0" err="1"/>
              <a:t>Kebanyakan</a:t>
            </a:r>
            <a:r>
              <a:rPr lang="en-US" sz="2000" dirty="0"/>
              <a:t> </a:t>
            </a:r>
            <a:r>
              <a:rPr lang="en-US" sz="2000" dirty="0" err="1"/>
              <a:t>arah</a:t>
            </a:r>
            <a:r>
              <a:rPr lang="en-US" sz="2000" dirty="0"/>
              <a:t> </a:t>
            </a:r>
            <a:r>
              <a:rPr lang="en-US" sz="2000" dirty="0" err="1"/>
              <a:t>sistem</a:t>
            </a:r>
            <a:r>
              <a:rPr lang="en-US" sz="2000" dirty="0"/>
              <a:t> </a:t>
            </a:r>
            <a:r>
              <a:rPr lang="en-US" sz="2000" dirty="0" err="1"/>
              <a:t>mengikuti</a:t>
            </a:r>
            <a:r>
              <a:rPr lang="en-US" sz="2000" dirty="0"/>
              <a:t> </a:t>
            </a:r>
            <a:r>
              <a:rPr lang="en-US" sz="2000" dirty="0" err="1"/>
              <a:t>standar</a:t>
            </a:r>
            <a:r>
              <a:rPr lang="en-US" sz="2000" dirty="0"/>
              <a:t> UNIX </a:t>
            </a:r>
            <a:r>
              <a:rPr lang="en-US" sz="2000" dirty="0" err="1"/>
              <a:t>dalam</a:t>
            </a:r>
            <a:r>
              <a:rPr lang="en-US" sz="2000" dirty="0"/>
              <a:t> </a:t>
            </a:r>
            <a:r>
              <a:rPr lang="en-US" sz="2000" dirty="0" err="1"/>
              <a:t>memberikan</a:t>
            </a:r>
            <a:r>
              <a:rPr lang="en-US" sz="2000" dirty="0"/>
              <a:t> </a:t>
            </a:r>
            <a:r>
              <a:rPr lang="en-US" sz="2000" dirty="0" err="1"/>
              <a:t>pelayanan</a:t>
            </a:r>
            <a:r>
              <a:rPr lang="en-US" sz="2000" dirty="0"/>
              <a:t> advisory </a:t>
            </a:r>
            <a:r>
              <a:rPr lang="en-US" sz="2000" dirty="0" err="1"/>
              <a:t>atau</a:t>
            </a:r>
            <a:r>
              <a:rPr lang="en-US" sz="2000" dirty="0"/>
              <a:t> </a:t>
            </a:r>
            <a:r>
              <a:rPr lang="en-US" sz="2000" dirty="0" err="1"/>
              <a:t>mendatory</a:t>
            </a:r>
            <a:r>
              <a:rPr lang="en-US" sz="2000" dirty="0"/>
              <a:t> file </a:t>
            </a:r>
            <a:r>
              <a:rPr lang="en-US" sz="2000" dirty="0" err="1"/>
              <a:t>atau</a:t>
            </a:r>
            <a:r>
              <a:rPr lang="en-US" sz="2000" dirty="0"/>
              <a:t> record file level locking.</a:t>
            </a:r>
          </a:p>
          <a:p>
            <a:pPr marL="339725" indent="-339725" algn="just">
              <a:buFont typeface="+mj-lt"/>
              <a:buAutoNum type="arabicPeriod" startAt="3"/>
            </a:pPr>
            <a:r>
              <a:rPr lang="en-US" b="1" dirty="0"/>
              <a:t>File Replication</a:t>
            </a:r>
          </a:p>
          <a:p>
            <a:pPr marL="339725" indent="0" algn="just">
              <a:buNone/>
            </a:pPr>
            <a:r>
              <a:rPr lang="en-US" sz="2000" dirty="0" err="1"/>
              <a:t>Replikasi</a:t>
            </a:r>
            <a:r>
              <a:rPr lang="en-US" sz="2000" dirty="0"/>
              <a:t> </a:t>
            </a:r>
            <a:r>
              <a:rPr lang="en-US" sz="2000" dirty="0" err="1"/>
              <a:t>dapat</a:t>
            </a:r>
            <a:r>
              <a:rPr lang="en-US" sz="2000" dirty="0"/>
              <a:t> </a:t>
            </a:r>
            <a:r>
              <a:rPr lang="en-US" sz="2000" dirty="0" err="1"/>
              <a:t>untuk</a:t>
            </a:r>
            <a:r>
              <a:rPr lang="en-US" sz="2000" dirty="0"/>
              <a:t> share load, </a:t>
            </a:r>
            <a:r>
              <a:rPr lang="en-US" sz="2000" dirty="0" err="1"/>
              <a:t>untuk</a:t>
            </a:r>
            <a:r>
              <a:rPr lang="en-US" sz="2000" dirty="0"/>
              <a:t> </a:t>
            </a:r>
            <a:r>
              <a:rPr lang="en-US" sz="2000" dirty="0" err="1"/>
              <a:t>mempertinggi</a:t>
            </a:r>
            <a:r>
              <a:rPr lang="en-US" sz="2000" dirty="0"/>
              <a:t> fault tolerance, dan </a:t>
            </a:r>
            <a:r>
              <a:rPr lang="en-US" sz="2000" dirty="0" err="1"/>
              <a:t>untuk</a:t>
            </a:r>
            <a:r>
              <a:rPr lang="en-US" sz="2000" dirty="0"/>
              <a:t> </a:t>
            </a:r>
            <a:r>
              <a:rPr lang="en-US" sz="2000" dirty="0" err="1"/>
              <a:t>mempertinggi</a:t>
            </a:r>
            <a:r>
              <a:rPr lang="en-US" sz="2000" dirty="0"/>
              <a:t> scalability. </a:t>
            </a:r>
            <a:r>
              <a:rPr lang="en-US" sz="2000" dirty="0" err="1"/>
              <a:t>Kebanyakan</a:t>
            </a:r>
            <a:r>
              <a:rPr lang="en-US" sz="2000" dirty="0"/>
              <a:t> </a:t>
            </a:r>
            <a:r>
              <a:rPr lang="en-US" sz="2000" dirty="0" err="1"/>
              <a:t>sistem</a:t>
            </a:r>
            <a:r>
              <a:rPr lang="en-US" sz="2000" dirty="0"/>
              <a:t> yang </a:t>
            </a:r>
            <a:r>
              <a:rPr lang="en-US" sz="2000" dirty="0" err="1"/>
              <a:t>ada</a:t>
            </a:r>
            <a:r>
              <a:rPr lang="en-US" sz="2000" dirty="0"/>
              <a:t> </a:t>
            </a:r>
            <a:r>
              <a:rPr lang="en-US" sz="2000" dirty="0" err="1"/>
              <a:t>dapat</a:t>
            </a:r>
            <a:r>
              <a:rPr lang="en-US" sz="2000" dirty="0"/>
              <a:t> </a:t>
            </a:r>
            <a:r>
              <a:rPr lang="en-US" sz="2000" dirty="0" err="1"/>
              <a:t>melayani</a:t>
            </a:r>
            <a:r>
              <a:rPr lang="en-US" sz="2000" dirty="0"/>
              <a:t> caching </a:t>
            </a:r>
            <a:r>
              <a:rPr lang="en-US" sz="2000" dirty="0" err="1"/>
              <a:t>dengan</a:t>
            </a:r>
            <a:r>
              <a:rPr lang="en-US" sz="2000" dirty="0"/>
              <a:t> replication </a:t>
            </a:r>
            <a:r>
              <a:rPr lang="en-US" sz="2000" dirty="0" err="1"/>
              <a:t>terbatas</a:t>
            </a:r>
            <a:r>
              <a:rPr lang="en-US" sz="2000" dirty="0"/>
              <a:t>. </a:t>
            </a:r>
            <a:r>
              <a:rPr lang="en-US" sz="2000" dirty="0" err="1"/>
              <a:t>Sebagian</a:t>
            </a:r>
            <a:r>
              <a:rPr lang="en-US" sz="2000" dirty="0"/>
              <a:t> </a:t>
            </a:r>
            <a:r>
              <a:rPr lang="en-US" sz="2000" dirty="0" err="1"/>
              <a:t>dapat</a:t>
            </a:r>
            <a:r>
              <a:rPr lang="en-US" sz="2000" dirty="0"/>
              <a:t> </a:t>
            </a:r>
            <a:r>
              <a:rPr lang="en-US" sz="2000" dirty="0" err="1"/>
              <a:t>melayani</a:t>
            </a:r>
            <a:r>
              <a:rPr lang="en-US" sz="2000" dirty="0"/>
              <a:t> full replication.</a:t>
            </a:r>
          </a:p>
          <a:p>
            <a:pPr marL="339725" indent="-339725" algn="just">
              <a:buFont typeface="+mj-lt"/>
              <a:buAutoNum type="arabicPeriod" startAt="4"/>
            </a:pPr>
            <a:r>
              <a:rPr lang="en-US" b="1" dirty="0"/>
              <a:t>Hardware dan Operating Systems</a:t>
            </a:r>
          </a:p>
          <a:p>
            <a:pPr marL="339725" indent="0" algn="just">
              <a:buNone/>
            </a:pPr>
            <a:r>
              <a:rPr lang="en-US" sz="2000" dirty="0" err="1"/>
              <a:t>Heterogenitas</a:t>
            </a:r>
            <a:r>
              <a:rPr lang="en-US" sz="2000" dirty="0"/>
              <a:t> </a:t>
            </a:r>
            <a:r>
              <a:rPr lang="en-US" sz="2000" dirty="0" err="1"/>
              <a:t>atau</a:t>
            </a:r>
            <a:r>
              <a:rPr lang="en-US" sz="2000" dirty="0"/>
              <a:t> </a:t>
            </a:r>
            <a:r>
              <a:rPr lang="en-US" sz="2000" dirty="0" err="1"/>
              <a:t>kesamaan</a:t>
            </a:r>
            <a:r>
              <a:rPr lang="en-US" sz="2000" dirty="0"/>
              <a:t> </a:t>
            </a:r>
            <a:r>
              <a:rPr lang="en-US" sz="2000" dirty="0" err="1"/>
              <a:t>adalah</a:t>
            </a:r>
            <a:r>
              <a:rPr lang="en-US" sz="2000" dirty="0"/>
              <a:t> </a:t>
            </a:r>
            <a:r>
              <a:rPr lang="en-US" sz="2000" dirty="0" err="1"/>
              <a:t>kebutuhan</a:t>
            </a:r>
            <a:r>
              <a:rPr lang="en-US" sz="2000" dirty="0"/>
              <a:t> yang </a:t>
            </a:r>
            <a:r>
              <a:rPr lang="en-US" sz="2000" dirty="0" err="1"/>
              <a:t>sangat</a:t>
            </a:r>
            <a:r>
              <a:rPr lang="en-US" sz="2000" dirty="0"/>
              <a:t> </a:t>
            </a:r>
            <a:r>
              <a:rPr lang="en-US" sz="2000" dirty="0" err="1"/>
              <a:t>penting</a:t>
            </a:r>
            <a:r>
              <a:rPr lang="en-US" sz="2000" dirty="0"/>
              <a:t> </a:t>
            </a:r>
            <a:r>
              <a:rPr lang="en-US" sz="2000" dirty="0" err="1"/>
              <a:t>dalam</a:t>
            </a:r>
            <a:r>
              <a:rPr lang="en-US" sz="2000" dirty="0"/>
              <a:t> </a:t>
            </a:r>
            <a:r>
              <a:rPr lang="en-US" sz="2000" dirty="0" err="1"/>
              <a:t>melayani</a:t>
            </a:r>
            <a:r>
              <a:rPr lang="en-US" sz="2000" dirty="0"/>
              <a:t> </a:t>
            </a:r>
            <a:r>
              <a:rPr lang="en-US" sz="2000" dirty="0" err="1"/>
              <a:t>keterbukaan</a:t>
            </a:r>
            <a:r>
              <a:rPr lang="en-US" sz="2000" dirty="0"/>
              <a:t>.</a:t>
            </a:r>
          </a:p>
          <a:p>
            <a:pPr algn="just"/>
            <a:endParaRPr lang="id-ID" sz="2000" dirty="0"/>
          </a:p>
        </p:txBody>
      </p:sp>
    </p:spTree>
    <p:extLst>
      <p:ext uri="{BB962C8B-B14F-4D97-AF65-F5344CB8AC3E}">
        <p14:creationId xmlns:p14="http://schemas.microsoft.com/office/powerpoint/2010/main" val="37495950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2FC5E7A-796D-4343-A87D-D42E1100A514}"/>
              </a:ext>
            </a:extLst>
          </p:cNvPr>
          <p:cNvSpPr txBox="1"/>
          <p:nvPr/>
        </p:nvSpPr>
        <p:spPr>
          <a:xfrm>
            <a:off x="477788" y="1844824"/>
            <a:ext cx="11089232" cy="4031873"/>
          </a:xfrm>
          <a:prstGeom prst="rect">
            <a:avLst/>
          </a:prstGeom>
          <a:noFill/>
        </p:spPr>
        <p:txBody>
          <a:bodyPr wrap="square" rtlCol="0">
            <a:spAutoFit/>
          </a:bodyPr>
          <a:lstStyle/>
          <a:p>
            <a:pPr marL="339725" indent="-339725" algn="just">
              <a:buFont typeface="+mj-lt"/>
              <a:buAutoNum type="arabicPeriod" startAt="5"/>
            </a:pPr>
            <a:r>
              <a:rPr lang="en-US" sz="2800" b="1" dirty="0"/>
              <a:t>Fault Tolerance</a:t>
            </a:r>
          </a:p>
          <a:p>
            <a:pPr marL="339725" indent="0" algn="just">
              <a:buNone/>
            </a:pPr>
            <a:r>
              <a:rPr lang="en-US" dirty="0"/>
              <a:t>Service </a:t>
            </a:r>
            <a:r>
              <a:rPr lang="en-US" dirty="0" err="1"/>
              <a:t>harus</a:t>
            </a:r>
            <a:r>
              <a:rPr lang="en-US" dirty="0"/>
              <a:t> </a:t>
            </a:r>
            <a:r>
              <a:rPr lang="en-US" dirty="0" err="1"/>
              <a:t>terus</a:t>
            </a:r>
            <a:r>
              <a:rPr lang="en-US" dirty="0"/>
              <a:t> </a:t>
            </a:r>
            <a:r>
              <a:rPr lang="en-US" dirty="0" err="1"/>
              <a:t>menerus</a:t>
            </a:r>
            <a:r>
              <a:rPr lang="en-US" dirty="0"/>
              <a:t> </a:t>
            </a:r>
            <a:r>
              <a:rPr lang="en-US" dirty="0" err="1"/>
              <a:t>beroperasi</a:t>
            </a:r>
            <a:r>
              <a:rPr lang="en-US" dirty="0"/>
              <a:t> </a:t>
            </a:r>
            <a:r>
              <a:rPr lang="en-US" dirty="0" err="1"/>
              <a:t>walaupun</a:t>
            </a:r>
            <a:r>
              <a:rPr lang="en-US" dirty="0"/>
              <a:t> </a:t>
            </a:r>
            <a:r>
              <a:rPr lang="en-US" dirty="0" err="1"/>
              <a:t>terjadi</a:t>
            </a:r>
            <a:r>
              <a:rPr lang="en-US" dirty="0"/>
              <a:t> </a:t>
            </a:r>
            <a:r>
              <a:rPr lang="en-US" dirty="0" err="1"/>
              <a:t>kesalahan</a:t>
            </a:r>
            <a:r>
              <a:rPr lang="en-US" dirty="0"/>
              <a:t> </a:t>
            </a:r>
            <a:r>
              <a:rPr lang="en-US" dirty="0" err="1"/>
              <a:t>atau</a:t>
            </a:r>
            <a:r>
              <a:rPr lang="en-US" dirty="0"/>
              <a:t> error pada client </a:t>
            </a:r>
            <a:r>
              <a:rPr lang="en-US" dirty="0" err="1"/>
              <a:t>ataupun</a:t>
            </a:r>
            <a:r>
              <a:rPr lang="en-US" dirty="0"/>
              <a:t> server</a:t>
            </a:r>
          </a:p>
          <a:p>
            <a:pPr marL="339725" indent="-339725" algn="just">
              <a:buFont typeface="+mj-lt"/>
              <a:buAutoNum type="arabicPeriod" startAt="6"/>
            </a:pPr>
            <a:r>
              <a:rPr lang="en-US" sz="2800" b="1" dirty="0"/>
              <a:t>Consistency</a:t>
            </a:r>
          </a:p>
          <a:p>
            <a:pPr marL="339725" indent="-339725" algn="just">
              <a:buFont typeface="+mj-lt"/>
              <a:buAutoNum type="arabicPeriod" startAt="7"/>
            </a:pPr>
            <a:r>
              <a:rPr lang="en-US" sz="2800" b="1" dirty="0"/>
              <a:t>Security</a:t>
            </a:r>
          </a:p>
          <a:p>
            <a:pPr marL="339725" indent="0" algn="just">
              <a:buNone/>
            </a:pPr>
            <a:r>
              <a:rPr lang="en-US" dirty="0" err="1"/>
              <a:t>Semua</a:t>
            </a:r>
            <a:r>
              <a:rPr lang="en-US" dirty="0"/>
              <a:t> </a:t>
            </a:r>
            <a:r>
              <a:rPr lang="en-US" dirty="0" err="1"/>
              <a:t>sistem</a:t>
            </a:r>
            <a:r>
              <a:rPr lang="en-US" dirty="0"/>
              <a:t> </a:t>
            </a:r>
            <a:r>
              <a:rPr lang="en-US" dirty="0" err="1"/>
              <a:t>melayani</a:t>
            </a:r>
            <a:r>
              <a:rPr lang="en-US" dirty="0"/>
              <a:t> </a:t>
            </a:r>
            <a:r>
              <a:rPr lang="en-US" dirty="0" err="1"/>
              <a:t>mekanisme</a:t>
            </a:r>
            <a:r>
              <a:rPr lang="en-US" dirty="0"/>
              <a:t> </a:t>
            </a:r>
            <a:r>
              <a:rPr lang="en-US" dirty="0" err="1"/>
              <a:t>akses</a:t>
            </a:r>
            <a:r>
              <a:rPr lang="en-US" dirty="0"/>
              <a:t> </a:t>
            </a:r>
            <a:r>
              <a:rPr lang="en-US" dirty="0" err="1"/>
              <a:t>kontrol</a:t>
            </a:r>
            <a:r>
              <a:rPr lang="en-US" dirty="0"/>
              <a:t> </a:t>
            </a:r>
            <a:r>
              <a:rPr lang="en-US" dirty="0" err="1"/>
              <a:t>berbasiskan</a:t>
            </a:r>
            <a:r>
              <a:rPr lang="en-US" dirty="0"/>
              <a:t> daftar </a:t>
            </a:r>
            <a:r>
              <a:rPr lang="en-US" dirty="0" err="1"/>
              <a:t>akses</a:t>
            </a:r>
            <a:r>
              <a:rPr lang="en-US" dirty="0"/>
              <a:t> </a:t>
            </a:r>
            <a:r>
              <a:rPr lang="en-US" dirty="0" err="1"/>
              <a:t>kontrol</a:t>
            </a:r>
            <a:r>
              <a:rPr lang="en-US" dirty="0"/>
              <a:t> (access control lists)</a:t>
            </a:r>
          </a:p>
          <a:p>
            <a:pPr marL="339725" indent="-339725" algn="just">
              <a:buFont typeface="+mj-lt"/>
              <a:buAutoNum type="arabicPeriod" startAt="8"/>
            </a:pPr>
            <a:r>
              <a:rPr lang="en-US" sz="2800" b="1" dirty="0"/>
              <a:t>Efficiency</a:t>
            </a:r>
          </a:p>
          <a:p>
            <a:pPr marL="339725" indent="0" algn="just">
              <a:buNone/>
            </a:pPr>
            <a:r>
              <a:rPr lang="en-US" dirty="0" err="1"/>
              <a:t>Sistem</a:t>
            </a:r>
            <a:r>
              <a:rPr lang="en-US" dirty="0"/>
              <a:t> </a:t>
            </a:r>
            <a:r>
              <a:rPr lang="en-US" dirty="0" err="1"/>
              <a:t>harus</a:t>
            </a:r>
            <a:r>
              <a:rPr lang="en-US" dirty="0"/>
              <a:t> </a:t>
            </a:r>
            <a:r>
              <a:rPr lang="en-US" dirty="0" err="1"/>
              <a:t>dapat</a:t>
            </a:r>
            <a:r>
              <a:rPr lang="en-US" dirty="0"/>
              <a:t> </a:t>
            </a:r>
            <a:r>
              <a:rPr lang="en-US" dirty="0" err="1"/>
              <a:t>melayani</a:t>
            </a:r>
            <a:r>
              <a:rPr lang="en-US" dirty="0"/>
              <a:t> </a:t>
            </a:r>
            <a:r>
              <a:rPr lang="en-US" dirty="0" err="1"/>
              <a:t>perbandingan</a:t>
            </a:r>
            <a:r>
              <a:rPr lang="en-US" dirty="0"/>
              <a:t> performance </a:t>
            </a:r>
            <a:r>
              <a:rPr lang="en-US" dirty="0" err="1"/>
              <a:t>apakah</a:t>
            </a:r>
            <a:r>
              <a:rPr lang="en-US" dirty="0"/>
              <a:t> </a:t>
            </a:r>
            <a:r>
              <a:rPr lang="en-US" dirty="0" err="1"/>
              <a:t>lebih</a:t>
            </a:r>
            <a:r>
              <a:rPr lang="en-US" dirty="0"/>
              <a:t> </a:t>
            </a:r>
            <a:r>
              <a:rPr lang="en-US" dirty="0" err="1"/>
              <a:t>baik</a:t>
            </a:r>
            <a:r>
              <a:rPr lang="en-US" dirty="0"/>
              <a:t> </a:t>
            </a:r>
            <a:r>
              <a:rPr lang="en-US" dirty="0" err="1"/>
              <a:t>atau</a:t>
            </a:r>
            <a:r>
              <a:rPr lang="en-US" dirty="0"/>
              <a:t> </a:t>
            </a:r>
            <a:r>
              <a:rPr lang="en-US" dirty="0" err="1"/>
              <a:t>tidak</a:t>
            </a:r>
            <a:r>
              <a:rPr lang="en-US" dirty="0"/>
              <a:t>.</a:t>
            </a:r>
          </a:p>
        </p:txBody>
      </p:sp>
    </p:spTree>
    <p:extLst>
      <p:ext uri="{BB962C8B-B14F-4D97-AF65-F5344CB8AC3E}">
        <p14:creationId xmlns:p14="http://schemas.microsoft.com/office/powerpoint/2010/main" val="24625526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3545D7-42E0-4C1C-91E7-20590EC40B47}"/>
              </a:ext>
            </a:extLst>
          </p:cNvPr>
          <p:cNvSpPr>
            <a:spLocks noGrp="1"/>
          </p:cNvSpPr>
          <p:nvPr>
            <p:ph idx="1"/>
          </p:nvPr>
        </p:nvSpPr>
        <p:spPr>
          <a:xfrm>
            <a:off x="1485900" y="296652"/>
            <a:ext cx="4896544" cy="6264696"/>
          </a:xfrm>
        </p:spPr>
        <p:txBody>
          <a:bodyPr>
            <a:noAutofit/>
          </a:bodyPr>
          <a:lstStyle/>
          <a:p>
            <a:pPr algn="just"/>
            <a:r>
              <a:rPr lang="en-US" sz="2400" dirty="0" err="1"/>
              <a:t>Layanan</a:t>
            </a:r>
            <a:r>
              <a:rPr lang="en-US" sz="2400" dirty="0"/>
              <a:t> Flat File (</a:t>
            </a:r>
            <a:r>
              <a:rPr lang="en-US" sz="2400" i="1" dirty="0"/>
              <a:t>Flat file service</a:t>
            </a:r>
            <a:r>
              <a:rPr lang="en-US" sz="2400" dirty="0"/>
              <a:t>) </a:t>
            </a:r>
          </a:p>
          <a:p>
            <a:pPr lvl="1" algn="just"/>
            <a:r>
              <a:rPr lang="en-US" sz="2000" dirty="0" err="1"/>
              <a:t>Beroperasi</a:t>
            </a:r>
            <a:r>
              <a:rPr lang="en-US" sz="2000" dirty="0"/>
              <a:t> pada </a:t>
            </a:r>
            <a:r>
              <a:rPr lang="en-US" sz="2000" dirty="0" err="1"/>
              <a:t>isi</a:t>
            </a:r>
            <a:r>
              <a:rPr lang="en-US" sz="2000" dirty="0"/>
              <a:t> file. </a:t>
            </a:r>
          </a:p>
          <a:p>
            <a:pPr lvl="1" algn="just"/>
            <a:r>
              <a:rPr lang="en-US" sz="2000" dirty="0"/>
              <a:t>Unique File Identifier (UFID). </a:t>
            </a:r>
          </a:p>
          <a:p>
            <a:pPr algn="just"/>
            <a:r>
              <a:rPr lang="en-US" sz="2400" dirty="0" err="1"/>
              <a:t>Layanan</a:t>
            </a:r>
            <a:r>
              <a:rPr lang="en-US" sz="2400" dirty="0"/>
              <a:t> </a:t>
            </a:r>
            <a:r>
              <a:rPr lang="en-US" sz="2400" dirty="0" err="1"/>
              <a:t>Directori</a:t>
            </a:r>
            <a:r>
              <a:rPr lang="en-US" sz="2400" dirty="0"/>
              <a:t> (</a:t>
            </a:r>
            <a:r>
              <a:rPr lang="en-US" sz="2400" i="1" dirty="0"/>
              <a:t>Directory Service</a:t>
            </a:r>
            <a:r>
              <a:rPr lang="en-US" sz="2400" dirty="0"/>
              <a:t>) </a:t>
            </a:r>
          </a:p>
          <a:p>
            <a:pPr lvl="1" algn="just"/>
            <a:r>
              <a:rPr lang="en-US" sz="2000" dirty="0" err="1"/>
              <a:t>Menyediakan</a:t>
            </a:r>
            <a:r>
              <a:rPr lang="en-US" sz="2000" dirty="0"/>
              <a:t> </a:t>
            </a:r>
            <a:r>
              <a:rPr lang="en-US" sz="2000" dirty="0" err="1"/>
              <a:t>pemetaan</a:t>
            </a:r>
            <a:r>
              <a:rPr lang="en-US" sz="2000" dirty="0"/>
              <a:t> </a:t>
            </a:r>
            <a:r>
              <a:rPr lang="en-US" sz="2000" dirty="0" err="1"/>
              <a:t>antara</a:t>
            </a:r>
            <a:r>
              <a:rPr lang="en-US" sz="2000" dirty="0"/>
              <a:t> </a:t>
            </a:r>
            <a:r>
              <a:rPr lang="en-US" sz="2000" dirty="0" err="1"/>
              <a:t>nama</a:t>
            </a:r>
            <a:r>
              <a:rPr lang="en-US" sz="2000" dirty="0"/>
              <a:t> </a:t>
            </a:r>
            <a:r>
              <a:rPr lang="en-US" sz="2000" dirty="0" err="1"/>
              <a:t>sebagai</a:t>
            </a:r>
            <a:r>
              <a:rPr lang="en-US" sz="2000" dirty="0"/>
              <a:t> </a:t>
            </a:r>
            <a:r>
              <a:rPr lang="en-US" sz="2000" dirty="0" err="1"/>
              <a:t>teks</a:t>
            </a:r>
            <a:r>
              <a:rPr lang="en-US" sz="2000" dirty="0"/>
              <a:t> </a:t>
            </a:r>
            <a:r>
              <a:rPr lang="en-US" sz="2000" dirty="0" err="1"/>
              <a:t>ke</a:t>
            </a:r>
            <a:r>
              <a:rPr lang="en-US" sz="2000" dirty="0"/>
              <a:t> UFIDs. </a:t>
            </a:r>
          </a:p>
          <a:p>
            <a:pPr algn="just"/>
            <a:r>
              <a:rPr lang="en-US" sz="2400" dirty="0"/>
              <a:t>Modul Client </a:t>
            </a:r>
          </a:p>
          <a:p>
            <a:pPr lvl="1" algn="just"/>
            <a:r>
              <a:rPr lang="en-US" sz="2000" dirty="0" err="1"/>
              <a:t>Menyediakan</a:t>
            </a:r>
            <a:r>
              <a:rPr lang="en-US" sz="2000" dirty="0"/>
              <a:t> </a:t>
            </a:r>
            <a:r>
              <a:rPr lang="en-US" sz="2000" dirty="0" err="1"/>
              <a:t>aplikasi</a:t>
            </a:r>
            <a:r>
              <a:rPr lang="en-US" sz="2000" dirty="0"/>
              <a:t> </a:t>
            </a:r>
            <a:r>
              <a:rPr lang="en-US" sz="2000" dirty="0" err="1"/>
              <a:t>untuk</a:t>
            </a:r>
            <a:r>
              <a:rPr lang="en-US" sz="2000" dirty="0"/>
              <a:t> </a:t>
            </a:r>
            <a:r>
              <a:rPr lang="en-US" sz="2000" dirty="0" err="1"/>
              <a:t>mengakses</a:t>
            </a:r>
            <a:r>
              <a:rPr lang="en-US" sz="2000" dirty="0"/>
              <a:t> </a:t>
            </a:r>
            <a:r>
              <a:rPr lang="en-US" sz="2000" dirty="0" err="1"/>
              <a:t>layanan</a:t>
            </a:r>
            <a:r>
              <a:rPr lang="en-US" sz="2000" dirty="0"/>
              <a:t> file </a:t>
            </a:r>
            <a:r>
              <a:rPr lang="en-US" sz="2000" dirty="0" err="1"/>
              <a:t>jarak</a:t>
            </a:r>
            <a:r>
              <a:rPr lang="en-US" sz="2000" dirty="0"/>
              <a:t> </a:t>
            </a:r>
            <a:r>
              <a:rPr lang="en-US" sz="2000" dirty="0" err="1"/>
              <a:t>jauh</a:t>
            </a:r>
            <a:r>
              <a:rPr lang="en-US" sz="2000" dirty="0"/>
              <a:t> </a:t>
            </a:r>
            <a:r>
              <a:rPr lang="en-US" sz="2000" dirty="0" err="1"/>
              <a:t>secara</a:t>
            </a:r>
            <a:r>
              <a:rPr lang="en-US" sz="2000" dirty="0"/>
              <a:t> </a:t>
            </a:r>
            <a:r>
              <a:rPr lang="en-US" sz="2000" dirty="0" err="1"/>
              <a:t>transparan</a:t>
            </a:r>
            <a:r>
              <a:rPr lang="en-US" sz="2000" dirty="0"/>
              <a:t>. </a:t>
            </a:r>
          </a:p>
          <a:p>
            <a:pPr lvl="1" algn="just"/>
            <a:r>
              <a:rPr lang="en-US" sz="2000" dirty="0" err="1"/>
              <a:t>Menyimpan</a:t>
            </a:r>
            <a:r>
              <a:rPr lang="en-US" sz="2000" dirty="0"/>
              <a:t> status (state): </a:t>
            </a:r>
            <a:r>
              <a:rPr lang="en-US" sz="2000" i="1" dirty="0"/>
              <a:t>open files</a:t>
            </a:r>
            <a:r>
              <a:rPr lang="en-US" sz="2000" dirty="0"/>
              <a:t>, </a:t>
            </a:r>
            <a:r>
              <a:rPr lang="en-US" sz="2000" i="1" dirty="0"/>
              <a:t>positions. </a:t>
            </a:r>
          </a:p>
          <a:p>
            <a:pPr lvl="1" algn="just"/>
            <a:r>
              <a:rPr lang="en-US" sz="2000" dirty="0" err="1"/>
              <a:t>Mengetahui</a:t>
            </a:r>
            <a:r>
              <a:rPr lang="en-US" sz="2000" dirty="0"/>
              <a:t> </a:t>
            </a:r>
            <a:r>
              <a:rPr lang="en-US" sz="2000" dirty="0" err="1"/>
              <a:t>lokasi</a:t>
            </a:r>
            <a:r>
              <a:rPr lang="en-US" sz="2000" dirty="0"/>
              <a:t> </a:t>
            </a:r>
            <a:r>
              <a:rPr lang="en-US" sz="2000" dirty="0" err="1"/>
              <a:t>jaringan</a:t>
            </a:r>
            <a:r>
              <a:rPr lang="en-US" sz="2000" dirty="0"/>
              <a:t> </a:t>
            </a:r>
            <a:r>
              <a:rPr lang="en-US" sz="2000" dirty="0" err="1"/>
              <a:t>dari</a:t>
            </a:r>
            <a:r>
              <a:rPr lang="en-US" sz="2000" dirty="0"/>
              <a:t> flat file dan directory server.</a:t>
            </a:r>
            <a:endParaRPr lang="id-ID" sz="3200" dirty="0"/>
          </a:p>
        </p:txBody>
      </p:sp>
      <p:pic>
        <p:nvPicPr>
          <p:cNvPr id="6" name="Picture 5">
            <a:extLst>
              <a:ext uri="{FF2B5EF4-FFF2-40B4-BE49-F238E27FC236}">
                <a16:creationId xmlns:a16="http://schemas.microsoft.com/office/drawing/2014/main" id="{145BDC0F-A81A-48D4-919E-B0CF952AEE3B}"/>
              </a:ext>
            </a:extLst>
          </p:cNvPr>
          <p:cNvPicPr>
            <a:picLocks noChangeAspect="1"/>
          </p:cNvPicPr>
          <p:nvPr/>
        </p:nvPicPr>
        <p:blipFill>
          <a:blip r:embed="rId2"/>
          <a:stretch>
            <a:fillRect/>
          </a:stretch>
        </p:blipFill>
        <p:spPr>
          <a:xfrm>
            <a:off x="6742484" y="1628800"/>
            <a:ext cx="5133154" cy="3600400"/>
          </a:xfrm>
          <a:prstGeom prst="rect">
            <a:avLst/>
          </a:prstGeom>
        </p:spPr>
      </p:pic>
    </p:spTree>
    <p:extLst>
      <p:ext uri="{BB962C8B-B14F-4D97-AF65-F5344CB8AC3E}">
        <p14:creationId xmlns:p14="http://schemas.microsoft.com/office/powerpoint/2010/main" val="4036575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5" presetClass="entr" presetSubtype="0" fill="hold" nodeType="click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2000"/>
                                        <p:tgtEl>
                                          <p:spTgt spid="6"/>
                                        </p:tgtEl>
                                      </p:cBhvr>
                                    </p:animEffect>
                                    <p:anim calcmode="lin" valueType="num">
                                      <p:cBhvr>
                                        <p:cTn id="71" dur="2000" fill="hold"/>
                                        <p:tgtEl>
                                          <p:spTgt spid="6"/>
                                        </p:tgtEl>
                                        <p:attrNameLst>
                                          <p:attrName>ppt_w</p:attrName>
                                        </p:attrNameLst>
                                      </p:cBhvr>
                                      <p:tavLst>
                                        <p:tav tm="0" fmla="#ppt_w*sin(2.5*pi*$)">
                                          <p:val>
                                            <p:fltVal val="0"/>
                                          </p:val>
                                        </p:tav>
                                        <p:tav tm="100000">
                                          <p:val>
                                            <p:fltVal val="1"/>
                                          </p:val>
                                        </p:tav>
                                      </p:tavLst>
                                    </p:anim>
                                    <p:anim calcmode="lin" valueType="num">
                                      <p:cBhvr>
                                        <p:cTn id="72"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1C8420-D629-4CFA-93C8-EC38BD9C6EC3}"/>
              </a:ext>
            </a:extLst>
          </p:cNvPr>
          <p:cNvSpPr>
            <a:spLocks noGrp="1"/>
          </p:cNvSpPr>
          <p:nvPr>
            <p:ph sz="quarter" idx="13"/>
          </p:nvPr>
        </p:nvSpPr>
        <p:spPr>
          <a:xfrm>
            <a:off x="189757" y="260648"/>
            <a:ext cx="4680519" cy="5184576"/>
          </a:xfrm>
        </p:spPr>
        <p:txBody>
          <a:bodyPr>
            <a:normAutofit/>
          </a:bodyPr>
          <a:lstStyle/>
          <a:p>
            <a:pPr algn="just"/>
            <a:r>
              <a:rPr lang="en-US" sz="2000" cap="none" dirty="0">
                <a:latin typeface="Arial" panose="020B0604020202020204" pitchFamily="34" charset="0"/>
                <a:cs typeface="Arial" panose="020B0604020202020204" pitchFamily="34" charset="0"/>
              </a:rPr>
              <a:t>Network file system (NFS) </a:t>
            </a:r>
            <a:r>
              <a:rPr lang="en-US" sz="2000" cap="none" dirty="0" err="1">
                <a:latin typeface="Arial" panose="020B0604020202020204" pitchFamily="34" charset="0"/>
                <a:cs typeface="Arial" panose="020B0604020202020204" pitchFamily="34" charset="0"/>
              </a:rPr>
              <a:t>merupakan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protokol</a:t>
            </a:r>
            <a:r>
              <a:rPr lang="en-US" sz="2000" cap="none" dirty="0">
                <a:latin typeface="Arial" panose="020B0604020202020204" pitchFamily="34" charset="0"/>
                <a:cs typeface="Arial" panose="020B0604020202020204" pitchFamily="34" charset="0"/>
              </a:rPr>
              <a:t> yang </a:t>
            </a:r>
            <a:r>
              <a:rPr lang="en-US" sz="2000" cap="none" dirty="0" err="1">
                <a:latin typeface="Arial" panose="020B0604020202020204" pitchFamily="34" charset="0"/>
                <a:cs typeface="Arial" panose="020B0604020202020204" pitchFamily="34" charset="0"/>
              </a:rPr>
              <a:t>sangat</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mendukung</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dalam</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pengaplikasian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suatu</a:t>
            </a:r>
            <a:r>
              <a:rPr lang="en-US" sz="2000" cap="none" dirty="0">
                <a:latin typeface="Arial" panose="020B0604020202020204" pitchFamily="34" charset="0"/>
                <a:cs typeface="Arial" panose="020B0604020202020204" pitchFamily="34" charset="0"/>
              </a:rPr>
              <a:t> file system yang </a:t>
            </a:r>
            <a:r>
              <a:rPr lang="en-US" sz="2000" cap="none" dirty="0" err="1">
                <a:latin typeface="Arial" panose="020B0604020202020204" pitchFamily="34" charset="0"/>
                <a:cs typeface="Arial" panose="020B0604020202020204" pitchFamily="34" charset="0"/>
              </a:rPr>
              <a:t>terdistribusi</a:t>
            </a:r>
            <a:r>
              <a:rPr lang="en-US" sz="2000" cap="none" dirty="0">
                <a:latin typeface="Arial" panose="020B0604020202020204" pitchFamily="34" charset="0"/>
                <a:cs typeface="Arial" panose="020B0604020202020204" pitchFamily="34" charset="0"/>
              </a:rPr>
              <a:t>.</a:t>
            </a:r>
          </a:p>
          <a:p>
            <a:pPr algn="just"/>
            <a:r>
              <a:rPr lang="en-US" sz="2000" cap="none" dirty="0" err="1">
                <a:latin typeface="Arial" panose="020B0604020202020204" pitchFamily="34" charset="0"/>
                <a:cs typeface="Arial" panose="020B0604020202020204" pitchFamily="34" charset="0"/>
              </a:rPr>
              <a:t>Tujuan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dari</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nfs</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adalah</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untuk</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memungkinkan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terjadinya</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pertukaran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sistem</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berkas</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secara</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transparan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antara</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mesin-mesin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bebas</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tersebut</a:t>
            </a:r>
            <a:r>
              <a:rPr lang="en-US" sz="2000" cap="none" dirty="0">
                <a:latin typeface="Arial" panose="020B0604020202020204" pitchFamily="34" charset="0"/>
                <a:cs typeface="Arial" panose="020B0604020202020204" pitchFamily="34" charset="0"/>
              </a:rPr>
              <a:t>. </a:t>
            </a:r>
          </a:p>
          <a:p>
            <a:pPr algn="just"/>
            <a:r>
              <a:rPr lang="en-US" sz="2000" cap="none" dirty="0" err="1">
                <a:latin typeface="Arial" panose="020B0604020202020204" pitchFamily="34" charset="0"/>
                <a:cs typeface="Arial" panose="020B0604020202020204" pitchFamily="34" charset="0"/>
              </a:rPr>
              <a:t>Hubungan</a:t>
            </a:r>
            <a:r>
              <a:rPr lang="en-US" sz="2000" cap="none" dirty="0">
                <a:latin typeface="Arial" panose="020B0604020202020204" pitchFamily="34" charset="0"/>
                <a:cs typeface="Arial" panose="020B0604020202020204" pitchFamily="34" charset="0"/>
              </a:rPr>
              <a:t> yang </a:t>
            </a:r>
            <a:r>
              <a:rPr lang="en-US" sz="2000" cap="none" dirty="0" err="1">
                <a:latin typeface="Arial" panose="020B0604020202020204" pitchFamily="34" charset="0"/>
                <a:cs typeface="Arial" panose="020B0604020202020204" pitchFamily="34" charset="0"/>
              </a:rPr>
              <a:t>terjadi</a:t>
            </a:r>
            <a:r>
              <a:rPr lang="en-US" sz="2000" cap="none" dirty="0">
                <a:latin typeface="Arial" panose="020B0604020202020204" pitchFamily="34" charset="0"/>
                <a:cs typeface="Arial" panose="020B0604020202020204" pitchFamily="34" charset="0"/>
              </a:rPr>
              <a:t> di </a:t>
            </a:r>
            <a:r>
              <a:rPr lang="en-US" sz="2000" cap="none" dirty="0" err="1">
                <a:latin typeface="Arial" panose="020B0604020202020204" pitchFamily="34" charset="0"/>
                <a:cs typeface="Arial" panose="020B0604020202020204" pitchFamily="34" charset="0"/>
              </a:rPr>
              <a:t>sini</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didasarkan</a:t>
            </a:r>
            <a:r>
              <a:rPr lang="en-US" sz="2000" cap="none" dirty="0">
                <a:latin typeface="Arial" panose="020B0604020202020204" pitchFamily="34" charset="0"/>
                <a:cs typeface="Arial" panose="020B0604020202020204" pitchFamily="34" charset="0"/>
              </a:rPr>
              <a:t> pada </a:t>
            </a:r>
            <a:r>
              <a:rPr lang="en-US" sz="2000" cap="none" dirty="0" err="1">
                <a:latin typeface="Arial" panose="020B0604020202020204" pitchFamily="34" charset="0"/>
                <a:cs typeface="Arial" panose="020B0604020202020204" pitchFamily="34" charset="0"/>
              </a:rPr>
              <a:t>hubungan</a:t>
            </a:r>
            <a:r>
              <a:rPr lang="en-US" sz="2000" cap="none" dirty="0">
                <a:latin typeface="Arial" panose="020B0604020202020204" pitchFamily="34" charset="0"/>
                <a:cs typeface="Arial" panose="020B0604020202020204" pitchFamily="34" charset="0"/>
              </a:rPr>
              <a:t> </a:t>
            </a:r>
            <a:r>
              <a:rPr lang="en-US" sz="2000" i="1" cap="none" dirty="0">
                <a:latin typeface="Arial" panose="020B0604020202020204" pitchFamily="34" charset="0"/>
                <a:cs typeface="Arial" panose="020B0604020202020204" pitchFamily="34" charset="0"/>
              </a:rPr>
              <a:t>client-server </a:t>
            </a:r>
            <a:r>
              <a:rPr lang="en-US" sz="2000" cap="none" dirty="0">
                <a:latin typeface="Arial" panose="020B0604020202020204" pitchFamily="34" charset="0"/>
                <a:cs typeface="Arial" panose="020B0604020202020204" pitchFamily="34" charset="0"/>
              </a:rPr>
              <a:t>yang </a:t>
            </a:r>
            <a:r>
              <a:rPr lang="en-US" sz="2000" cap="none" dirty="0" err="1">
                <a:latin typeface="Arial" panose="020B0604020202020204" pitchFamily="34" charset="0"/>
                <a:cs typeface="Arial" panose="020B0604020202020204" pitchFamily="34" charset="0"/>
              </a:rPr>
              <a:t>menggunakan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perangkat</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lunak</a:t>
            </a:r>
            <a:r>
              <a:rPr lang="en-US" sz="2000" cap="none" dirty="0">
                <a:latin typeface="Arial" panose="020B0604020202020204" pitchFamily="34" charset="0"/>
                <a:cs typeface="Arial" panose="020B0604020202020204" pitchFamily="34" charset="0"/>
              </a:rPr>
              <a:t> </a:t>
            </a:r>
            <a:r>
              <a:rPr lang="en-US" sz="2000" b="1" i="1" cap="none" dirty="0" err="1">
                <a:latin typeface="Arial" panose="020B0604020202020204" pitchFamily="34" charset="0"/>
                <a:cs typeface="Arial" panose="020B0604020202020204" pitchFamily="34" charset="0"/>
              </a:rPr>
              <a:t>nfs</a:t>
            </a:r>
            <a:r>
              <a:rPr lang="en-US" sz="2000" b="1" i="1" cap="none" dirty="0">
                <a:latin typeface="Arial" panose="020B0604020202020204" pitchFamily="34" charset="0"/>
                <a:cs typeface="Arial" panose="020B0604020202020204" pitchFamily="34" charset="0"/>
              </a:rPr>
              <a:t> server </a:t>
            </a:r>
            <a:r>
              <a:rPr lang="en-US" sz="2000" b="1" cap="none" dirty="0">
                <a:latin typeface="Arial" panose="020B0604020202020204" pitchFamily="34" charset="0"/>
                <a:cs typeface="Arial" panose="020B0604020202020204" pitchFamily="34" charset="0"/>
              </a:rPr>
              <a:t>dan </a:t>
            </a:r>
            <a:r>
              <a:rPr lang="en-US" sz="2000" b="1" i="1" cap="none" dirty="0" err="1">
                <a:latin typeface="Arial" panose="020B0604020202020204" pitchFamily="34" charset="0"/>
                <a:cs typeface="Arial" panose="020B0604020202020204" pitchFamily="34" charset="0"/>
              </a:rPr>
              <a:t>nfs</a:t>
            </a:r>
            <a:r>
              <a:rPr lang="en-US" sz="2000" b="1" i="1" cap="none" dirty="0">
                <a:latin typeface="Arial" panose="020B0604020202020204" pitchFamily="34" charset="0"/>
                <a:cs typeface="Arial" panose="020B0604020202020204" pitchFamily="34" charset="0"/>
              </a:rPr>
              <a:t> client</a:t>
            </a:r>
            <a:r>
              <a:rPr lang="en-US" sz="2000" i="1" cap="none" dirty="0">
                <a:latin typeface="Arial" panose="020B0604020202020204" pitchFamily="34" charset="0"/>
                <a:cs typeface="Arial" panose="020B0604020202020204" pitchFamily="34" charset="0"/>
              </a:rPr>
              <a:t> </a:t>
            </a:r>
            <a:r>
              <a:rPr lang="en-US" sz="2000" cap="none" dirty="0">
                <a:latin typeface="Arial" panose="020B0604020202020204" pitchFamily="34" charset="0"/>
                <a:cs typeface="Arial" panose="020B0604020202020204" pitchFamily="34" charset="0"/>
              </a:rPr>
              <a:t>yang </a:t>
            </a:r>
            <a:r>
              <a:rPr lang="en-US" sz="2000" cap="none" dirty="0" err="1">
                <a:latin typeface="Arial" panose="020B0604020202020204" pitchFamily="34" charset="0"/>
                <a:cs typeface="Arial" panose="020B0604020202020204" pitchFamily="34" charset="0"/>
              </a:rPr>
              <a:t>berjalan</a:t>
            </a:r>
            <a:r>
              <a:rPr lang="en-US" sz="2000" cap="none" dirty="0">
                <a:latin typeface="Arial" panose="020B0604020202020204" pitchFamily="34" charset="0"/>
                <a:cs typeface="Arial" panose="020B0604020202020204" pitchFamily="34" charset="0"/>
              </a:rPr>
              <a:t> </a:t>
            </a:r>
            <a:r>
              <a:rPr lang="en-US" sz="2000" cap="none" dirty="0" err="1">
                <a:latin typeface="Arial" panose="020B0604020202020204" pitchFamily="34" charset="0"/>
                <a:cs typeface="Arial" panose="020B0604020202020204" pitchFamily="34" charset="0"/>
              </a:rPr>
              <a:t>diatas</a:t>
            </a:r>
            <a:r>
              <a:rPr lang="en-US" sz="2000" cap="none" dirty="0">
                <a:latin typeface="Arial" panose="020B0604020202020204" pitchFamily="34" charset="0"/>
                <a:cs typeface="Arial" panose="020B0604020202020204" pitchFamily="34" charset="0"/>
              </a:rPr>
              <a:t> </a:t>
            </a:r>
            <a:r>
              <a:rPr lang="en-US" sz="2000" i="1" cap="none" dirty="0">
                <a:latin typeface="Arial" panose="020B0604020202020204" pitchFamily="34" charset="0"/>
                <a:cs typeface="Arial" panose="020B0604020202020204" pitchFamily="34" charset="0"/>
              </a:rPr>
              <a:t>workstation</a:t>
            </a:r>
            <a:r>
              <a:rPr lang="en-US" sz="2000" cap="none" dirty="0">
                <a:latin typeface="Arial" panose="020B0604020202020204" pitchFamily="34" charset="0"/>
                <a:cs typeface="Arial" panose="020B0604020202020204" pitchFamily="34" charset="0"/>
              </a:rPr>
              <a:t>.  </a:t>
            </a:r>
          </a:p>
        </p:txBody>
      </p:sp>
      <p:pic>
        <p:nvPicPr>
          <p:cNvPr id="6" name="Picture 5">
            <a:extLst>
              <a:ext uri="{FF2B5EF4-FFF2-40B4-BE49-F238E27FC236}">
                <a16:creationId xmlns:a16="http://schemas.microsoft.com/office/drawing/2014/main" id="{6B434F43-9C55-458D-83EF-F282FB20896B}"/>
              </a:ext>
            </a:extLst>
          </p:cNvPr>
          <p:cNvPicPr>
            <a:picLocks noChangeAspect="1"/>
          </p:cNvPicPr>
          <p:nvPr/>
        </p:nvPicPr>
        <p:blipFill>
          <a:blip r:embed="rId2"/>
          <a:stretch>
            <a:fillRect/>
          </a:stretch>
        </p:blipFill>
        <p:spPr>
          <a:xfrm>
            <a:off x="5115239" y="872716"/>
            <a:ext cx="6494475" cy="3960440"/>
          </a:xfrm>
          <a:prstGeom prst="rect">
            <a:avLst/>
          </a:prstGeom>
        </p:spPr>
      </p:pic>
      <p:sp>
        <p:nvSpPr>
          <p:cNvPr id="7" name="TextBox 6">
            <a:extLst>
              <a:ext uri="{FF2B5EF4-FFF2-40B4-BE49-F238E27FC236}">
                <a16:creationId xmlns:a16="http://schemas.microsoft.com/office/drawing/2014/main" id="{5303EF67-F16D-41A2-B102-40C81352450B}"/>
              </a:ext>
            </a:extLst>
          </p:cNvPr>
          <p:cNvSpPr txBox="1"/>
          <p:nvPr/>
        </p:nvSpPr>
        <p:spPr>
          <a:xfrm>
            <a:off x="7354365" y="4941168"/>
            <a:ext cx="2016224" cy="307777"/>
          </a:xfrm>
          <a:prstGeom prst="rect">
            <a:avLst/>
          </a:prstGeom>
          <a:noFill/>
        </p:spPr>
        <p:txBody>
          <a:bodyPr wrap="square" rtlCol="0">
            <a:spAutoFit/>
          </a:bodyPr>
          <a:lstStyle/>
          <a:p>
            <a:r>
              <a:rPr lang="en-US" sz="1400" b="1" dirty="0" err="1">
                <a:latin typeface="Arial" panose="020B0604020202020204" pitchFamily="34" charset="0"/>
                <a:cs typeface="Arial" panose="020B0604020202020204" pitchFamily="34" charset="0"/>
              </a:rPr>
              <a:t>Contoh</a:t>
            </a:r>
            <a:r>
              <a:rPr lang="en-US" sz="1400" b="1" dirty="0">
                <a:latin typeface="Arial" panose="020B0604020202020204" pitchFamily="34" charset="0"/>
                <a:cs typeface="Arial" panose="020B0604020202020204" pitchFamily="34" charset="0"/>
              </a:rPr>
              <a:t> – File Service</a:t>
            </a:r>
          </a:p>
        </p:txBody>
      </p:sp>
    </p:spTree>
    <p:extLst>
      <p:ext uri="{BB962C8B-B14F-4D97-AF65-F5344CB8AC3E}">
        <p14:creationId xmlns:p14="http://schemas.microsoft.com/office/powerpoint/2010/main" val="40375018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out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out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5"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vertic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09AF8-5875-4DF0-AE5C-1960660A2C27}"/>
              </a:ext>
            </a:extLst>
          </p:cNvPr>
          <p:cNvSpPr>
            <a:spLocks noGrp="1"/>
          </p:cNvSpPr>
          <p:nvPr>
            <p:ph idx="1"/>
          </p:nvPr>
        </p:nvSpPr>
        <p:spPr>
          <a:xfrm>
            <a:off x="2588538" y="836712"/>
            <a:ext cx="9122498" cy="6021288"/>
          </a:xfrm>
        </p:spPr>
        <p:txBody>
          <a:bodyPr>
            <a:normAutofit lnSpcReduction="10000"/>
          </a:bodyPr>
          <a:lstStyle/>
          <a:p>
            <a:pPr algn="just"/>
            <a:r>
              <a:rPr lang="en-US" sz="2800" dirty="0">
                <a:solidFill>
                  <a:schemeClr val="tx1"/>
                </a:solidFill>
              </a:rPr>
              <a:t>NFS </a:t>
            </a:r>
            <a:r>
              <a:rPr lang="en-US" sz="2800" dirty="0" err="1">
                <a:solidFill>
                  <a:schemeClr val="tx1"/>
                </a:solidFill>
              </a:rPr>
              <a:t>didesain</a:t>
            </a:r>
            <a:r>
              <a:rPr lang="en-US" sz="2800" dirty="0">
                <a:solidFill>
                  <a:schemeClr val="tx1"/>
                </a:solidFill>
              </a:rPr>
              <a:t> agar </a:t>
            </a:r>
            <a:r>
              <a:rPr lang="en-US" sz="2800" dirty="0" err="1">
                <a:solidFill>
                  <a:schemeClr val="tx1"/>
                </a:solidFill>
              </a:rPr>
              <a:t>dapat</a:t>
            </a:r>
            <a:r>
              <a:rPr lang="en-US" sz="2800" dirty="0">
                <a:solidFill>
                  <a:schemeClr val="tx1"/>
                </a:solidFill>
              </a:rPr>
              <a:t> </a:t>
            </a:r>
            <a:r>
              <a:rPr lang="en-US" sz="2800" dirty="0" err="1">
                <a:solidFill>
                  <a:schemeClr val="tx1"/>
                </a:solidFill>
              </a:rPr>
              <a:t>beroperasi</a:t>
            </a:r>
            <a:r>
              <a:rPr lang="en-US" sz="2800" dirty="0">
                <a:solidFill>
                  <a:schemeClr val="tx1"/>
                </a:solidFill>
              </a:rPr>
              <a:t> di </a:t>
            </a:r>
            <a:r>
              <a:rPr lang="en-US" sz="2800" dirty="0" err="1">
                <a:solidFill>
                  <a:schemeClr val="tx1"/>
                </a:solidFill>
              </a:rPr>
              <a:t>lingkungan</a:t>
            </a:r>
            <a:r>
              <a:rPr lang="en-US" sz="2800" dirty="0">
                <a:solidFill>
                  <a:schemeClr val="tx1"/>
                </a:solidFill>
              </a:rPr>
              <a:t> </a:t>
            </a:r>
            <a:r>
              <a:rPr lang="en-US" sz="2800" dirty="0" err="1">
                <a:solidFill>
                  <a:schemeClr val="tx1"/>
                </a:solidFill>
              </a:rPr>
              <a:t>ataupun</a:t>
            </a:r>
            <a:r>
              <a:rPr lang="en-US" sz="2800" dirty="0">
                <a:solidFill>
                  <a:schemeClr val="tx1"/>
                </a:solidFill>
              </a:rPr>
              <a:t> </a:t>
            </a:r>
            <a:r>
              <a:rPr lang="en-US" sz="2800" dirty="0" err="1">
                <a:solidFill>
                  <a:schemeClr val="tx1"/>
                </a:solidFill>
              </a:rPr>
              <a:t>jaringan</a:t>
            </a:r>
            <a:r>
              <a:rPr lang="en-US" sz="2800" dirty="0">
                <a:solidFill>
                  <a:schemeClr val="tx1"/>
                </a:solidFill>
              </a:rPr>
              <a:t> yang </a:t>
            </a:r>
            <a:r>
              <a:rPr lang="en-US" sz="2800" b="1" i="1" dirty="0" err="1">
                <a:solidFill>
                  <a:schemeClr val="tx1"/>
                </a:solidFill>
              </a:rPr>
              <a:t>heterogen</a:t>
            </a:r>
            <a:r>
              <a:rPr lang="en-US" sz="2800" dirty="0">
                <a:solidFill>
                  <a:schemeClr val="tx1"/>
                </a:solidFill>
              </a:rPr>
              <a:t> yang </a:t>
            </a:r>
            <a:r>
              <a:rPr lang="en-US" sz="2800" dirty="0" err="1">
                <a:solidFill>
                  <a:schemeClr val="tx1"/>
                </a:solidFill>
              </a:rPr>
              <a:t>meliputi</a:t>
            </a:r>
            <a:r>
              <a:rPr lang="en-US" sz="2800" dirty="0">
                <a:solidFill>
                  <a:schemeClr val="tx1"/>
                </a:solidFill>
              </a:rPr>
              <a:t> </a:t>
            </a:r>
            <a:r>
              <a:rPr lang="en-US" sz="2800" b="1" i="1" dirty="0" err="1">
                <a:solidFill>
                  <a:schemeClr val="tx1"/>
                </a:solidFill>
              </a:rPr>
              <a:t>mesin</a:t>
            </a:r>
            <a:r>
              <a:rPr lang="en-US" sz="2800" b="1" i="1" dirty="0">
                <a:solidFill>
                  <a:schemeClr val="tx1"/>
                </a:solidFill>
              </a:rPr>
              <a:t>, platform, </a:t>
            </a:r>
            <a:r>
              <a:rPr lang="en-US" sz="2800" b="1" i="1" dirty="0" err="1">
                <a:solidFill>
                  <a:schemeClr val="tx1"/>
                </a:solidFill>
              </a:rPr>
              <a:t>sistem</a:t>
            </a:r>
            <a:r>
              <a:rPr lang="en-US" sz="2800" b="1" i="1" dirty="0">
                <a:solidFill>
                  <a:schemeClr val="tx1"/>
                </a:solidFill>
              </a:rPr>
              <a:t> </a:t>
            </a:r>
            <a:r>
              <a:rPr lang="en-US" sz="2800" b="1" i="1" dirty="0" err="1">
                <a:solidFill>
                  <a:schemeClr val="tx1"/>
                </a:solidFill>
              </a:rPr>
              <a:t>operasi</a:t>
            </a:r>
            <a:r>
              <a:rPr lang="en-US" sz="2800" dirty="0">
                <a:solidFill>
                  <a:schemeClr val="tx1"/>
                </a:solidFill>
              </a:rPr>
              <a:t>, dan </a:t>
            </a:r>
            <a:r>
              <a:rPr lang="en-US" sz="2800" b="1" i="1" dirty="0" err="1">
                <a:solidFill>
                  <a:schemeClr val="tx1"/>
                </a:solidFill>
              </a:rPr>
              <a:t>arsitektur</a:t>
            </a:r>
            <a:r>
              <a:rPr lang="en-US" sz="2800" b="1" i="1" dirty="0">
                <a:solidFill>
                  <a:schemeClr val="tx1"/>
                </a:solidFill>
              </a:rPr>
              <a:t> </a:t>
            </a:r>
            <a:r>
              <a:rPr lang="en-US" sz="2800" b="1" i="1" dirty="0" err="1">
                <a:solidFill>
                  <a:schemeClr val="tx1"/>
                </a:solidFill>
              </a:rPr>
              <a:t>jaringan</a:t>
            </a:r>
            <a:r>
              <a:rPr lang="en-US" sz="2800" dirty="0">
                <a:solidFill>
                  <a:schemeClr val="tx1"/>
                </a:solidFill>
              </a:rPr>
              <a:t>. </a:t>
            </a:r>
          </a:p>
          <a:p>
            <a:pPr algn="just"/>
            <a:r>
              <a:rPr lang="en-US" sz="2800" dirty="0" err="1">
                <a:solidFill>
                  <a:schemeClr val="tx1"/>
                </a:solidFill>
              </a:rPr>
              <a:t>Jika</a:t>
            </a:r>
            <a:r>
              <a:rPr lang="en-US" sz="2800" dirty="0">
                <a:solidFill>
                  <a:schemeClr val="tx1"/>
                </a:solidFill>
              </a:rPr>
              <a:t> </a:t>
            </a:r>
            <a:r>
              <a:rPr lang="en-US" sz="2800" dirty="0" err="1">
                <a:solidFill>
                  <a:schemeClr val="tx1"/>
                </a:solidFill>
              </a:rPr>
              <a:t>misalnya</a:t>
            </a:r>
            <a:r>
              <a:rPr lang="en-US" sz="2800" dirty="0">
                <a:solidFill>
                  <a:schemeClr val="tx1"/>
                </a:solidFill>
              </a:rPr>
              <a:t> </a:t>
            </a:r>
            <a:r>
              <a:rPr lang="en-US" sz="2800" dirty="0" err="1">
                <a:solidFill>
                  <a:schemeClr val="tx1"/>
                </a:solidFill>
              </a:rPr>
              <a:t>terjadi</a:t>
            </a:r>
            <a:r>
              <a:rPr lang="en-US" sz="2800" dirty="0">
                <a:solidFill>
                  <a:schemeClr val="tx1"/>
                </a:solidFill>
              </a:rPr>
              <a:t> </a:t>
            </a:r>
            <a:r>
              <a:rPr lang="en-US" sz="2800" dirty="0" err="1">
                <a:solidFill>
                  <a:schemeClr val="tx1"/>
                </a:solidFill>
              </a:rPr>
              <a:t>sebuah</a:t>
            </a:r>
            <a:r>
              <a:rPr lang="en-US" sz="2800" dirty="0">
                <a:solidFill>
                  <a:schemeClr val="tx1"/>
                </a:solidFill>
              </a:rPr>
              <a:t> </a:t>
            </a:r>
            <a:r>
              <a:rPr lang="en-US" sz="2800" dirty="0" err="1">
                <a:solidFill>
                  <a:schemeClr val="tx1"/>
                </a:solidFill>
              </a:rPr>
              <a:t>pertukaran</a:t>
            </a:r>
            <a:r>
              <a:rPr lang="en-US" sz="2800" dirty="0">
                <a:solidFill>
                  <a:schemeClr val="tx1"/>
                </a:solidFill>
              </a:rPr>
              <a:t> </a:t>
            </a:r>
            <a:r>
              <a:rPr lang="en-US" sz="2800" dirty="0" err="1">
                <a:solidFill>
                  <a:schemeClr val="tx1"/>
                </a:solidFill>
              </a:rPr>
              <a:t>sistem</a:t>
            </a:r>
            <a:r>
              <a:rPr lang="en-US" sz="2800" dirty="0">
                <a:solidFill>
                  <a:schemeClr val="tx1"/>
                </a:solidFill>
              </a:rPr>
              <a:t> </a:t>
            </a:r>
            <a:r>
              <a:rPr lang="en-US" sz="2800" dirty="0" err="1">
                <a:solidFill>
                  <a:schemeClr val="tx1"/>
                </a:solidFill>
              </a:rPr>
              <a:t>berkas</a:t>
            </a:r>
            <a:r>
              <a:rPr lang="en-US" sz="2800" dirty="0">
                <a:solidFill>
                  <a:schemeClr val="tx1"/>
                </a:solidFill>
              </a:rPr>
              <a:t> </a:t>
            </a:r>
            <a:r>
              <a:rPr lang="en-US" sz="2800" dirty="0" err="1">
                <a:solidFill>
                  <a:schemeClr val="tx1"/>
                </a:solidFill>
              </a:rPr>
              <a:t>antara</a:t>
            </a:r>
            <a:r>
              <a:rPr lang="en-US" sz="2800" dirty="0">
                <a:solidFill>
                  <a:schemeClr val="tx1"/>
                </a:solidFill>
              </a:rPr>
              <a:t> </a:t>
            </a:r>
            <a:r>
              <a:rPr lang="en-US" sz="2800" i="1" dirty="0">
                <a:solidFill>
                  <a:schemeClr val="tx1"/>
                </a:solidFill>
              </a:rPr>
              <a:t>server </a:t>
            </a:r>
            <a:r>
              <a:rPr lang="en-US" sz="2800" dirty="0">
                <a:solidFill>
                  <a:schemeClr val="tx1"/>
                </a:solidFill>
              </a:rPr>
              <a:t>dan </a:t>
            </a:r>
            <a:r>
              <a:rPr lang="en-US" sz="2800" i="1" dirty="0">
                <a:solidFill>
                  <a:schemeClr val="tx1"/>
                </a:solidFill>
              </a:rPr>
              <a:t>client </a:t>
            </a:r>
            <a:r>
              <a:rPr lang="en-US" sz="2800" dirty="0">
                <a:solidFill>
                  <a:schemeClr val="tx1"/>
                </a:solidFill>
              </a:rPr>
              <a:t>, </a:t>
            </a:r>
            <a:r>
              <a:rPr lang="en-US" sz="2800" dirty="0" err="1">
                <a:solidFill>
                  <a:schemeClr val="tx1"/>
                </a:solidFill>
              </a:rPr>
              <a:t>maka</a:t>
            </a:r>
            <a:r>
              <a:rPr lang="en-US" sz="2800" dirty="0">
                <a:solidFill>
                  <a:schemeClr val="tx1"/>
                </a:solidFill>
              </a:rPr>
              <a:t> </a:t>
            </a:r>
            <a:r>
              <a:rPr lang="en-US" sz="2800" dirty="0" err="1">
                <a:solidFill>
                  <a:schemeClr val="tx1"/>
                </a:solidFill>
              </a:rPr>
              <a:t>pertukaran</a:t>
            </a:r>
            <a:r>
              <a:rPr lang="en-US" sz="2800" dirty="0">
                <a:solidFill>
                  <a:schemeClr val="tx1"/>
                </a:solidFill>
              </a:rPr>
              <a:t> </a:t>
            </a:r>
            <a:r>
              <a:rPr lang="en-US" sz="2800" dirty="0" err="1">
                <a:solidFill>
                  <a:schemeClr val="tx1"/>
                </a:solidFill>
              </a:rPr>
              <a:t>sistem</a:t>
            </a:r>
            <a:r>
              <a:rPr lang="en-US" sz="2800" dirty="0">
                <a:solidFill>
                  <a:schemeClr val="tx1"/>
                </a:solidFill>
              </a:rPr>
              <a:t> </a:t>
            </a:r>
            <a:r>
              <a:rPr lang="en-US" sz="2800" dirty="0" err="1">
                <a:solidFill>
                  <a:schemeClr val="tx1"/>
                </a:solidFill>
              </a:rPr>
              <a:t>berkas</a:t>
            </a:r>
            <a:r>
              <a:rPr lang="en-US" sz="2800" dirty="0">
                <a:solidFill>
                  <a:schemeClr val="tx1"/>
                </a:solidFill>
              </a:rPr>
              <a:t> yang </a:t>
            </a:r>
            <a:r>
              <a:rPr lang="en-US" sz="2800" dirty="0" err="1">
                <a:solidFill>
                  <a:schemeClr val="tx1"/>
                </a:solidFill>
              </a:rPr>
              <a:t>terjadi</a:t>
            </a:r>
            <a:r>
              <a:rPr lang="en-US" sz="2800" dirty="0">
                <a:solidFill>
                  <a:schemeClr val="tx1"/>
                </a:solidFill>
              </a:rPr>
              <a:t> </a:t>
            </a:r>
            <a:r>
              <a:rPr lang="en-US" sz="2800" dirty="0" err="1">
                <a:solidFill>
                  <a:schemeClr val="tx1"/>
                </a:solidFill>
              </a:rPr>
              <a:t>disini</a:t>
            </a:r>
            <a:r>
              <a:rPr lang="en-US" sz="2800" dirty="0">
                <a:solidFill>
                  <a:schemeClr val="tx1"/>
                </a:solidFill>
              </a:rPr>
              <a:t> </a:t>
            </a:r>
            <a:r>
              <a:rPr lang="en-US" sz="2800" dirty="0" err="1">
                <a:solidFill>
                  <a:schemeClr val="tx1"/>
                </a:solidFill>
              </a:rPr>
              <a:t>harus</a:t>
            </a:r>
            <a:r>
              <a:rPr lang="en-US" sz="2800" dirty="0">
                <a:solidFill>
                  <a:schemeClr val="tx1"/>
                </a:solidFill>
              </a:rPr>
              <a:t> </a:t>
            </a:r>
            <a:r>
              <a:rPr lang="en-US" sz="2800" dirty="0" err="1">
                <a:solidFill>
                  <a:schemeClr val="tx1"/>
                </a:solidFill>
              </a:rPr>
              <a:t>dipastikan</a:t>
            </a:r>
            <a:r>
              <a:rPr lang="en-US" sz="2800" dirty="0">
                <a:solidFill>
                  <a:schemeClr val="tx1"/>
                </a:solidFill>
              </a:rPr>
              <a:t> </a:t>
            </a:r>
            <a:r>
              <a:rPr lang="en-US" sz="2800" dirty="0" err="1">
                <a:solidFill>
                  <a:schemeClr val="tx1"/>
                </a:solidFill>
              </a:rPr>
              <a:t>hanya</a:t>
            </a:r>
            <a:r>
              <a:rPr lang="en-US" sz="2800" dirty="0">
                <a:solidFill>
                  <a:schemeClr val="tx1"/>
                </a:solidFill>
              </a:rPr>
              <a:t> </a:t>
            </a:r>
            <a:r>
              <a:rPr lang="en-US" sz="2800" dirty="0" err="1">
                <a:solidFill>
                  <a:schemeClr val="tx1"/>
                </a:solidFill>
              </a:rPr>
              <a:t>berpengaruh</a:t>
            </a:r>
            <a:r>
              <a:rPr lang="en-US" sz="2800" dirty="0">
                <a:solidFill>
                  <a:schemeClr val="tx1"/>
                </a:solidFill>
              </a:rPr>
              <a:t> pada </a:t>
            </a:r>
            <a:r>
              <a:rPr lang="en-US" sz="2800" dirty="0" err="1">
                <a:solidFill>
                  <a:schemeClr val="tx1"/>
                </a:solidFill>
              </a:rPr>
              <a:t>tingkat</a:t>
            </a:r>
            <a:r>
              <a:rPr lang="en-US" sz="2800" dirty="0">
                <a:solidFill>
                  <a:schemeClr val="tx1"/>
                </a:solidFill>
              </a:rPr>
              <a:t> </a:t>
            </a:r>
            <a:r>
              <a:rPr lang="en-US" sz="2800" i="1" dirty="0">
                <a:solidFill>
                  <a:schemeClr val="tx1"/>
                </a:solidFill>
              </a:rPr>
              <a:t>client </a:t>
            </a:r>
            <a:r>
              <a:rPr lang="en-US" sz="2800" dirty="0">
                <a:solidFill>
                  <a:schemeClr val="tx1"/>
                </a:solidFill>
              </a:rPr>
              <a:t>dan </a:t>
            </a:r>
            <a:r>
              <a:rPr lang="en-US" sz="2800" dirty="0" err="1">
                <a:solidFill>
                  <a:schemeClr val="tx1"/>
                </a:solidFill>
              </a:rPr>
              <a:t>tidak</a:t>
            </a:r>
            <a:r>
              <a:rPr lang="en-US" sz="2800" dirty="0">
                <a:solidFill>
                  <a:schemeClr val="tx1"/>
                </a:solidFill>
              </a:rPr>
              <a:t> </a:t>
            </a:r>
            <a:r>
              <a:rPr lang="en-US" sz="2800" dirty="0" err="1">
                <a:solidFill>
                  <a:schemeClr val="tx1"/>
                </a:solidFill>
              </a:rPr>
              <a:t>mempengaruhi</a:t>
            </a:r>
            <a:r>
              <a:rPr lang="en-US" sz="2800" dirty="0">
                <a:solidFill>
                  <a:schemeClr val="tx1"/>
                </a:solidFill>
              </a:rPr>
              <a:t> </a:t>
            </a:r>
            <a:r>
              <a:rPr lang="en-US" sz="2800" dirty="0" err="1">
                <a:solidFill>
                  <a:schemeClr val="tx1"/>
                </a:solidFill>
              </a:rPr>
              <a:t>sisi</a:t>
            </a:r>
            <a:r>
              <a:rPr lang="en-US" sz="2800" dirty="0">
                <a:solidFill>
                  <a:schemeClr val="tx1"/>
                </a:solidFill>
              </a:rPr>
              <a:t> </a:t>
            </a:r>
            <a:r>
              <a:rPr lang="en-US" sz="2800" i="1" dirty="0">
                <a:solidFill>
                  <a:schemeClr val="tx1"/>
                </a:solidFill>
              </a:rPr>
              <a:t>server </a:t>
            </a:r>
            <a:r>
              <a:rPr lang="en-US" sz="2800" dirty="0">
                <a:solidFill>
                  <a:schemeClr val="tx1"/>
                </a:solidFill>
              </a:rPr>
              <a:t>, </a:t>
            </a:r>
            <a:r>
              <a:rPr lang="en-US" sz="2800" dirty="0" err="1">
                <a:solidFill>
                  <a:schemeClr val="tx1"/>
                </a:solidFill>
              </a:rPr>
              <a:t>karena</a:t>
            </a:r>
            <a:r>
              <a:rPr lang="en-US" sz="2800" dirty="0">
                <a:solidFill>
                  <a:schemeClr val="tx1"/>
                </a:solidFill>
              </a:rPr>
              <a:t> server dan client </a:t>
            </a:r>
            <a:r>
              <a:rPr lang="en-US" sz="2800" dirty="0" err="1">
                <a:solidFill>
                  <a:schemeClr val="tx1"/>
                </a:solidFill>
              </a:rPr>
              <a:t>adalah</a:t>
            </a:r>
            <a:r>
              <a:rPr lang="en-US" sz="2800" dirty="0">
                <a:solidFill>
                  <a:schemeClr val="tx1"/>
                </a:solidFill>
              </a:rPr>
              <a:t> </a:t>
            </a:r>
            <a:r>
              <a:rPr lang="en-US" sz="2800" dirty="0" err="1">
                <a:solidFill>
                  <a:schemeClr val="tx1"/>
                </a:solidFill>
              </a:rPr>
              <a:t>mesin</a:t>
            </a:r>
            <a:r>
              <a:rPr lang="en-US" sz="2800" dirty="0">
                <a:solidFill>
                  <a:schemeClr val="tx1"/>
                </a:solidFill>
              </a:rPr>
              <a:t> yang </a:t>
            </a:r>
            <a:r>
              <a:rPr lang="en-US" sz="2800" dirty="0" err="1">
                <a:solidFill>
                  <a:schemeClr val="tx1"/>
                </a:solidFill>
              </a:rPr>
              <a:t>berbeda</a:t>
            </a:r>
            <a:r>
              <a:rPr lang="en-US" sz="2800" dirty="0">
                <a:solidFill>
                  <a:schemeClr val="tx1"/>
                </a:solidFill>
              </a:rPr>
              <a:t> dan </a:t>
            </a:r>
            <a:r>
              <a:rPr lang="en-US" sz="2800" dirty="0" err="1">
                <a:solidFill>
                  <a:schemeClr val="tx1"/>
                </a:solidFill>
              </a:rPr>
              <a:t>sama-sama</a:t>
            </a:r>
            <a:r>
              <a:rPr lang="en-US" sz="2800" dirty="0">
                <a:solidFill>
                  <a:schemeClr val="tx1"/>
                </a:solidFill>
              </a:rPr>
              <a:t> </a:t>
            </a:r>
            <a:r>
              <a:rPr lang="en-US" sz="2800" dirty="0" err="1">
                <a:solidFill>
                  <a:schemeClr val="tx1"/>
                </a:solidFill>
              </a:rPr>
              <a:t>bebas</a:t>
            </a:r>
            <a:r>
              <a:rPr lang="en-US" sz="2800" dirty="0">
                <a:solidFill>
                  <a:schemeClr val="tx1"/>
                </a:solidFill>
              </a:rPr>
              <a:t>. </a:t>
            </a:r>
            <a:r>
              <a:rPr lang="en-US" sz="2800" dirty="0" err="1">
                <a:solidFill>
                  <a:schemeClr val="tx1"/>
                </a:solidFill>
              </a:rPr>
              <a:t>Untuk</a:t>
            </a:r>
            <a:r>
              <a:rPr lang="en-US" sz="2800" dirty="0">
                <a:solidFill>
                  <a:schemeClr val="tx1"/>
                </a:solidFill>
              </a:rPr>
              <a:t> </a:t>
            </a:r>
            <a:r>
              <a:rPr lang="en-US" sz="2800" dirty="0" err="1">
                <a:solidFill>
                  <a:schemeClr val="tx1"/>
                </a:solidFill>
              </a:rPr>
              <a:t>itu</a:t>
            </a:r>
            <a:r>
              <a:rPr lang="en-US" sz="2800" dirty="0">
                <a:solidFill>
                  <a:schemeClr val="tx1"/>
                </a:solidFill>
              </a:rPr>
              <a:t>, </a:t>
            </a:r>
            <a:r>
              <a:rPr lang="en-US" sz="2800" dirty="0" err="1">
                <a:solidFill>
                  <a:schemeClr val="tx1"/>
                </a:solidFill>
              </a:rPr>
              <a:t>mesin</a:t>
            </a:r>
            <a:r>
              <a:rPr lang="en-US" sz="2800" dirty="0">
                <a:solidFill>
                  <a:schemeClr val="tx1"/>
                </a:solidFill>
              </a:rPr>
              <a:t> </a:t>
            </a:r>
            <a:r>
              <a:rPr lang="en-US" sz="2800" i="1" dirty="0">
                <a:solidFill>
                  <a:schemeClr val="tx1"/>
                </a:solidFill>
              </a:rPr>
              <a:t>client </a:t>
            </a:r>
            <a:r>
              <a:rPr lang="en-US" sz="2800" dirty="0" err="1">
                <a:solidFill>
                  <a:schemeClr val="tx1"/>
                </a:solidFill>
              </a:rPr>
              <a:t>harus</a:t>
            </a:r>
            <a:r>
              <a:rPr lang="en-US" sz="2800" dirty="0">
                <a:solidFill>
                  <a:schemeClr val="tx1"/>
                </a:solidFill>
              </a:rPr>
              <a:t> </a:t>
            </a:r>
            <a:r>
              <a:rPr lang="en-US" sz="2800" dirty="0" err="1">
                <a:solidFill>
                  <a:schemeClr val="tx1"/>
                </a:solidFill>
              </a:rPr>
              <a:t>melakukan</a:t>
            </a:r>
            <a:r>
              <a:rPr lang="en-US" sz="2800" dirty="0">
                <a:solidFill>
                  <a:schemeClr val="tx1"/>
                </a:solidFill>
              </a:rPr>
              <a:t> </a:t>
            </a:r>
            <a:r>
              <a:rPr lang="en-US" sz="2800" dirty="0" err="1">
                <a:solidFill>
                  <a:schemeClr val="tx1"/>
                </a:solidFill>
              </a:rPr>
              <a:t>operasi</a:t>
            </a:r>
            <a:r>
              <a:rPr lang="en-US" sz="2800" dirty="0">
                <a:solidFill>
                  <a:schemeClr val="tx1"/>
                </a:solidFill>
              </a:rPr>
              <a:t> </a:t>
            </a:r>
            <a:r>
              <a:rPr lang="en-US" sz="2800" i="1" dirty="0">
                <a:solidFill>
                  <a:schemeClr val="tx1"/>
                </a:solidFill>
              </a:rPr>
              <a:t>mount </a:t>
            </a:r>
            <a:r>
              <a:rPr lang="en-US" sz="2800" dirty="0" err="1">
                <a:solidFill>
                  <a:schemeClr val="tx1"/>
                </a:solidFill>
              </a:rPr>
              <a:t>terlebih</a:t>
            </a:r>
            <a:r>
              <a:rPr lang="en-US" sz="2800" dirty="0">
                <a:solidFill>
                  <a:schemeClr val="tx1"/>
                </a:solidFill>
              </a:rPr>
              <a:t> </a:t>
            </a:r>
            <a:r>
              <a:rPr lang="en-US" sz="2800" dirty="0" err="1">
                <a:solidFill>
                  <a:schemeClr val="tx1"/>
                </a:solidFill>
              </a:rPr>
              <a:t>dahulu</a:t>
            </a:r>
            <a:r>
              <a:rPr lang="en-US" sz="2800" dirty="0">
                <a:solidFill>
                  <a:schemeClr val="tx1"/>
                </a:solidFill>
              </a:rPr>
              <a:t> agar </a:t>
            </a:r>
            <a:r>
              <a:rPr lang="en-US" sz="2800" i="1" dirty="0">
                <a:solidFill>
                  <a:schemeClr val="tx1"/>
                </a:solidFill>
              </a:rPr>
              <a:t>remote directory </a:t>
            </a:r>
            <a:r>
              <a:rPr lang="en-US" sz="2800" dirty="0" err="1">
                <a:solidFill>
                  <a:schemeClr val="tx1"/>
                </a:solidFill>
              </a:rPr>
              <a:t>dapat</a:t>
            </a:r>
            <a:r>
              <a:rPr lang="en-US" sz="2800" dirty="0">
                <a:solidFill>
                  <a:schemeClr val="tx1"/>
                </a:solidFill>
              </a:rPr>
              <a:t> </a:t>
            </a:r>
            <a:r>
              <a:rPr lang="en-US" sz="2800" dirty="0" err="1">
                <a:solidFill>
                  <a:schemeClr val="tx1"/>
                </a:solidFill>
              </a:rPr>
              <a:t>diakses</a:t>
            </a:r>
            <a:r>
              <a:rPr lang="en-US" sz="2800" dirty="0">
                <a:solidFill>
                  <a:schemeClr val="tx1"/>
                </a:solidFill>
              </a:rPr>
              <a:t> </a:t>
            </a:r>
            <a:r>
              <a:rPr lang="en-US" sz="2800" dirty="0" err="1">
                <a:solidFill>
                  <a:schemeClr val="tx1"/>
                </a:solidFill>
              </a:rPr>
              <a:t>secara</a:t>
            </a:r>
            <a:r>
              <a:rPr lang="en-US" sz="2800" dirty="0">
                <a:solidFill>
                  <a:schemeClr val="tx1"/>
                </a:solidFill>
              </a:rPr>
              <a:t> </a:t>
            </a:r>
            <a:r>
              <a:rPr lang="en-US" sz="2800" dirty="0" err="1">
                <a:solidFill>
                  <a:schemeClr val="tx1"/>
                </a:solidFill>
              </a:rPr>
              <a:t>transparan</a:t>
            </a:r>
            <a:r>
              <a:rPr lang="en-US" sz="2800" dirty="0">
                <a:solidFill>
                  <a:schemeClr val="tx1"/>
                </a:solidFill>
              </a:rPr>
              <a:t>. </a:t>
            </a:r>
            <a:endParaRPr lang="en-US" sz="2800" dirty="0"/>
          </a:p>
        </p:txBody>
      </p:sp>
    </p:spTree>
    <p:extLst>
      <p:ext uri="{BB962C8B-B14F-4D97-AF65-F5344CB8AC3E}">
        <p14:creationId xmlns:p14="http://schemas.microsoft.com/office/powerpoint/2010/main" val="62253079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6.xml.rels><?xml version="1.0" encoding="UTF-8" standalone="yes"?>
<Relationships xmlns="http://schemas.openxmlformats.org/package/2006/relationships"><Relationship Id="rId1" Type="http://schemas.openxmlformats.org/officeDocument/2006/relationships/image" Target="../media/image2.jpeg"/></Relationships>
</file>

<file path=ppt/theme/_rels/them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_rels/theme11.xml.rels><?xml version="1.0" encoding="UTF-8" standalone="yes"?>
<Relationships xmlns="http://schemas.openxmlformats.org/package/2006/relationships"><Relationship Id="rId1" Type="http://schemas.openxmlformats.org/officeDocument/2006/relationships/image" Target="../media/image9.jpeg"/></Relationships>
</file>

<file path=ppt/theme/_rels/theme12.xml.rels><?xml version="1.0" encoding="UTF-8" standalone="yes"?>
<Relationships xmlns="http://schemas.openxmlformats.org/package/2006/relationships"><Relationship Id="rId1" Type="http://schemas.openxmlformats.org/officeDocument/2006/relationships/image" Target="../media/image13.jpeg"/></Relationships>
</file>

<file path=ppt/theme/theme1.xml><?xml version="1.0" encoding="utf-8"?>
<a:theme xmlns:a="http://schemas.openxmlformats.org/drawingml/2006/main" name="Red Radial 16x9">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800"/>
        </a:defPPr>
      </a:lstStyle>
    </a:txDef>
  </a:objectDefaults>
  <a:extraClrSchemeLst/>
  <a:extLst>
    <a:ext uri="{05A4C25C-085E-4340-85A3-A5531E510DB2}">
      <thm15:themeFamily xmlns:thm15="http://schemas.microsoft.com/office/thememl/2012/main" name="TF02804895" id="{68999234-8DFD-4917-9E9A-A1A0AECD5E67}" vid="{F8691E0C-9980-4F34-AB76-18F64CB286D1}"/>
    </a:ext>
  </a:extLst>
</a:theme>
</file>

<file path=ppt/theme/theme2.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3.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4.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5.xml><?xml version="1.0" encoding="utf-8"?>
<a:theme xmlns:a="http://schemas.openxmlformats.org/drawingml/2006/main" name="View">
  <a:themeElements>
    <a:clrScheme name="View">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ppt/theme/theme6.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7.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8.xml><?xml version="1.0" encoding="utf-8"?>
<a:theme xmlns:a="http://schemas.openxmlformats.org/drawingml/2006/main" name="Badge">
  <a:themeElements>
    <a:clrScheme name="Badge">
      <a:dk1>
        <a:sysClr val="windowText" lastClr="000000"/>
      </a:dk1>
      <a:lt1>
        <a:sysClr val="window" lastClr="FFFFFF"/>
      </a:lt1>
      <a:dk2>
        <a:srgbClr val="171312"/>
      </a:dk2>
      <a:lt2>
        <a:srgbClr val="F7F0DF"/>
      </a:lt2>
      <a:accent1>
        <a:srgbClr val="53AE6E"/>
      </a:accent1>
      <a:accent2>
        <a:srgbClr val="326267"/>
      </a:accent2>
      <a:accent3>
        <a:srgbClr val="C5C34A"/>
      </a:accent3>
      <a:accent4>
        <a:srgbClr val="BF6546"/>
      </a:accent4>
      <a:accent5>
        <a:srgbClr val="81B5A8"/>
      </a:accent5>
      <a:accent6>
        <a:srgbClr val="636455"/>
      </a:accent6>
      <a:hlink>
        <a:srgbClr val="81B5A8"/>
      </a:hlink>
      <a:folHlink>
        <a:srgbClr val="936888"/>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A1A3E1F0-B5EF-49C5-810A-B1B32AEDDC80}"/>
    </a:ext>
  </a:extLst>
</a:theme>
</file>

<file path=ppt/theme/theme9.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10.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1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12.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1A9F9826-882C-40B9-8F38-5A3B8CFD196D}"/>
    </a:ext>
  </a:extLst>
</a:theme>
</file>

<file path=ppt/theme/theme13.xml><?xml version="1.0" encoding="utf-8"?>
<a:theme xmlns:a="http://schemas.openxmlformats.org/drawingml/2006/main" name="Office Theme">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extraClrSchemeLst/>
</a:theme>
</file>

<file path=ppt/theme/theme14.xml><?xml version="1.0" encoding="utf-8"?>
<a:theme xmlns:a="http://schemas.openxmlformats.org/drawingml/2006/main" name="Office Theme">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1380992</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This template makes an impression with its bold red background, radial sunburst pattern, and contrasting black title bar. Consider it for your small business or marketing presentation. Or, take advantage of the red color scheme to make a holiday-themed presentation.  Compatible with PowerPoint 2013 and later, this template offers a variety of slide layouts including title slides, bulleted lists, photo with captions, a sample chart, and blank slide, all in a widescreen (16X9) format.
</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2011-12-19T18:35:00+00:00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TP102804893</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725212</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REDMOND\v-vaddu</DisplayName>
        <AccountId>2567</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765CE0-A8A0-42E0-82D2-3F870DB4D5F7}">
  <ds:schemaRefs>
    <ds:schemaRef ds:uri="http://schemas.microsoft.com/sharepoint/v3/contenttype/forms"/>
  </ds:schemaRefs>
</ds:datastoreItem>
</file>

<file path=customXml/itemProps2.xml><?xml version="1.0" encoding="utf-8"?>
<ds:datastoreItem xmlns:ds="http://schemas.openxmlformats.org/officeDocument/2006/customXml" ds:itemID="{45076977-ECB7-44C2-A70D-853BB6B41242}">
  <ds:schemaRefs>
    <ds:schemaRef ds:uri="http://purl.org/dc/dcmitype/"/>
    <ds:schemaRef ds:uri="http://schemas.openxmlformats.org/package/2006/metadata/core-properties"/>
    <ds:schemaRef ds:uri="http://purl.org/dc/terms/"/>
    <ds:schemaRef ds:uri="http://schemas.microsoft.com/office/2006/documentManagement/types"/>
    <ds:schemaRef ds:uri="http://purl.org/dc/elements/1.1/"/>
    <ds:schemaRef ds:uri="http://www.w3.org/XML/1998/namespace"/>
    <ds:schemaRef ds:uri="http://schemas.microsoft.com/office/infopath/2007/PartnerControls"/>
    <ds:schemaRef ds:uri="4873beb7-5857-4685-be1f-d57550cc96cc"/>
    <ds:schemaRef ds:uri="http://schemas.microsoft.com/office/2006/metadata/properties"/>
  </ds:schemaRefs>
</ds:datastoreItem>
</file>

<file path=customXml/itemProps3.xml><?xml version="1.0" encoding="utf-8"?>
<ds:datastoreItem xmlns:ds="http://schemas.openxmlformats.org/officeDocument/2006/customXml" ds:itemID="{41BC18E0-614B-4152-A3EE-8AA2B60C72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Red radial lines presentation (widescreen)</Template>
  <TotalTime>286</TotalTime>
  <Words>992</Words>
  <Application>Microsoft Office PowerPoint</Application>
  <PresentationFormat>Custom</PresentationFormat>
  <Paragraphs>84</Paragraphs>
  <Slides>12</Slides>
  <Notes>0</Notes>
  <HiddenSlides>0</HiddenSlides>
  <MMClips>0</MMClips>
  <ScaleCrop>false</ScaleCrop>
  <HeadingPairs>
    <vt:vector size="6" baseType="variant">
      <vt:variant>
        <vt:lpstr>Fonts Used</vt:lpstr>
      </vt:variant>
      <vt:variant>
        <vt:i4>13</vt:i4>
      </vt:variant>
      <vt:variant>
        <vt:lpstr>Theme</vt:lpstr>
      </vt:variant>
      <vt:variant>
        <vt:i4>12</vt:i4>
      </vt:variant>
      <vt:variant>
        <vt:lpstr>Slide Titles</vt:lpstr>
      </vt:variant>
      <vt:variant>
        <vt:i4>12</vt:i4>
      </vt:variant>
    </vt:vector>
  </HeadingPairs>
  <TitlesOfParts>
    <vt:vector size="37" baseType="lpstr">
      <vt:lpstr>Arial</vt:lpstr>
      <vt:lpstr>Cambria</vt:lpstr>
      <vt:lpstr>Century Gothic</vt:lpstr>
      <vt:lpstr>Century Schoolbook</vt:lpstr>
      <vt:lpstr>Corbel</vt:lpstr>
      <vt:lpstr>Courier New</vt:lpstr>
      <vt:lpstr>Gill Sans MT</vt:lpstr>
      <vt:lpstr>Impact</vt:lpstr>
      <vt:lpstr>Rockwell</vt:lpstr>
      <vt:lpstr>Rockwell Condensed</vt:lpstr>
      <vt:lpstr>Wingdings</vt:lpstr>
      <vt:lpstr>Wingdings 2</vt:lpstr>
      <vt:lpstr>Wingdings 3</vt:lpstr>
      <vt:lpstr>Red Radial 16x9</vt:lpstr>
      <vt:lpstr>Frame</vt:lpstr>
      <vt:lpstr>Depth</vt:lpstr>
      <vt:lpstr>Dividend</vt:lpstr>
      <vt:lpstr>View</vt:lpstr>
      <vt:lpstr>Savon</vt:lpstr>
      <vt:lpstr>Vapor Trail</vt:lpstr>
      <vt:lpstr>Badge</vt:lpstr>
      <vt:lpstr>Main Event</vt:lpstr>
      <vt:lpstr>Wisp</vt:lpstr>
      <vt:lpstr>Wood Type</vt:lpstr>
      <vt:lpstr>Parallax</vt:lpstr>
      <vt:lpstr>File Service SISTEM TERDISTRIBUSI</vt:lpstr>
      <vt:lpstr>Pendahuluan</vt:lpstr>
      <vt:lpstr>PowerPoint Presentation</vt:lpstr>
      <vt:lpstr>Sebuah file server menyediakan file service ke client. Dari sisi client terdapat interface untuk file service dalam hal operasi primitif file, seperti membuat file (create), menghapus (delete) dan read / write file.   Komponen perangkat keras utama yang mana file server mengontrolnya adalah sebuah local storage (umumnya disk drive / HDD).   Ditempat itulah file-file tersimpan dan dari tempat tersebut request client meretrive file. Pada DFS client, server dan juga perangkat penyimpanan merupakan mesin terpisah dalam sebuah lingkungan terdistribusi (Intranet). Jadi, aktifitas layanan (service) dibawa melewati jaringan (network), jadi selain sistem memiliki satu data terpusat, sistem memiliki beberapa perangkat penyimpanan independent.  DFS dapat diimplementasikan sebagai bagian dari Sistem Operasi Terdistribusi dengan sebuah layer software yang tugasnya mengatur komunikasi antara sistem operasi konvensional dan file system.  Kelebihan lain dari DFS adalah “peningkatan performa”. Yang menjadi tolak ukur pengukuran performa DFS adalah “waktu yang dibutuhkan untuk merespon request layanan”.</vt:lpstr>
      <vt:lpstr>Karakteristik dari File System</vt:lpstr>
      <vt:lpstr>PowerPoint Presentation</vt:lpstr>
      <vt:lpstr>PowerPoint Presentation</vt:lpstr>
      <vt:lpstr>Kebutuhan File System Terdistribusi</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FILE TERDISTRIBUSI</dc:title>
  <dc:creator>rowbee</dc:creator>
  <cp:lastModifiedBy>Row_Bee</cp:lastModifiedBy>
  <cp:revision>40</cp:revision>
  <dcterms:created xsi:type="dcterms:W3CDTF">2017-10-18T17:05:50Z</dcterms:created>
  <dcterms:modified xsi:type="dcterms:W3CDTF">2018-09-04T05:18:23Z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