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E0051-3205-42F3-8756-9B53269C1142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40E4-F7B6-4DB5-96BF-83B901CAF01D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Instrumen Musik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Tahapan Memilih Angklung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Kenapa Angklung?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Mudah dimainkan untuk anak usia dini</a:t>
            </a:r>
          </a:p>
          <a:p>
            <a:r>
              <a:rPr lang="id-ID" dirty="0" smtClean="0"/>
              <a:t>Didalam kemudahanya memberi banyak manfaat dalam tumbuh kembang anak</a:t>
            </a:r>
          </a:p>
          <a:p>
            <a:r>
              <a:rPr lang="id-ID" dirty="0" smtClean="0"/>
              <a:t>Bahan untuk membuat angklung ada disekitar kita</a:t>
            </a:r>
          </a:p>
          <a:p>
            <a:r>
              <a:rPr lang="id-ID" dirty="0" smtClean="0"/>
              <a:t>Harga angklung relatif murah dibanding alat musik lain</a:t>
            </a:r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Jenis Bambu untuk Membuat Angklung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Bambu kuning/gading</a:t>
            </a:r>
          </a:p>
          <a:p>
            <a:r>
              <a:rPr lang="id-ID" dirty="0" smtClean="0"/>
              <a:t>Bambu jawa/apus</a:t>
            </a:r>
          </a:p>
          <a:p>
            <a:r>
              <a:rPr lang="id-ID" dirty="0" smtClean="0"/>
              <a:t>Bambu wulung/hitam</a:t>
            </a:r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Angklung Bambu Kuning/Gading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Angklung terbuat dari bambu yang berwarna kuning gading dan ciri lainya dinding bambu yang tipis.</a:t>
            </a:r>
          </a:p>
          <a:p>
            <a:r>
              <a:rPr lang="id-ID" dirty="0" smtClean="0"/>
              <a:t>Kelemahan bambu ini memiliki suara yang cempreng atau krans</a:t>
            </a:r>
          </a:p>
          <a:p>
            <a:r>
              <a:rPr lang="id-ID" dirty="0" smtClean="0"/>
              <a:t>Jika dimainkan bersama-sama intonasi atau warna nada kurang jelas</a:t>
            </a:r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Angklung Bambu Jawa atau APUS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Angklung terbuat dari bambu apus yang berwarna putih cenderung keabu-abuan.</a:t>
            </a:r>
          </a:p>
          <a:p>
            <a:r>
              <a:rPr lang="id-ID" dirty="0" smtClean="0"/>
              <a:t>Kelemahan angklung dari bambu apus, suara yang dihasilkan kurang jelas, disebankan karakter bambu yang lunak.</a:t>
            </a:r>
          </a:p>
          <a:p>
            <a:r>
              <a:rPr lang="id-ID" dirty="0" smtClean="0"/>
              <a:t>Kurang direkomendasikan digunakan untuk bermain angklung walaupun harganya lebih murah</a:t>
            </a: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Angklung Bambu Wulung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Angklung terbuat dari bambu yang berwarna coklat tua mengkilap atau sering disebut bambu hitam.</a:t>
            </a:r>
          </a:p>
          <a:p>
            <a:r>
              <a:rPr lang="id-ID" dirty="0" smtClean="0"/>
              <a:t>Karakter serat bambu yang dihasilkan diyakini paling pas untuk membuat angklung.</a:t>
            </a:r>
          </a:p>
          <a:p>
            <a:r>
              <a:rPr lang="id-ID" dirty="0" smtClean="0"/>
              <a:t>Suara atau intinasi terdengar jelas</a:t>
            </a:r>
          </a:p>
          <a:p>
            <a:r>
              <a:rPr lang="id-ID" dirty="0" smtClean="0"/>
              <a:t>Kekerasan dari masing-masing not yang dihasilkan juga lebih bagus.</a:t>
            </a: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Tips memilih atau Membeli Angklung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Membeli dari bengkel atau toko musik yang rekomendet.</a:t>
            </a:r>
          </a:p>
          <a:p>
            <a:r>
              <a:rPr lang="id-ID" dirty="0" smtClean="0"/>
              <a:t>Pastikan ada garansi untuk angklung tersebut.</a:t>
            </a:r>
          </a:p>
          <a:p>
            <a:r>
              <a:rPr lang="id-ID" dirty="0" smtClean="0"/>
              <a:t>Pastikan ada perawatan atau maintenence yang terjamin dari bengkel atau toko musik</a:t>
            </a:r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Bengkel atau Toko Musik Rekomendet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Banyak toko yang menjual dengan harga murah tapi tidak kita kenal.</a:t>
            </a:r>
          </a:p>
          <a:p>
            <a:r>
              <a:rPr lang="id-ID" dirty="0" smtClean="0"/>
              <a:t>Resikonya adalah angklung tidak standar.</a:t>
            </a:r>
          </a:p>
          <a:p>
            <a:r>
              <a:rPr lang="id-ID" dirty="0" smtClean="0"/>
              <a:t>Jika angklung tidak standar maka tidak bisa dimainkan.</a:t>
            </a:r>
          </a:p>
          <a:p>
            <a:r>
              <a:rPr lang="id-ID" dirty="0" smtClean="0"/>
              <a:t>Biasanya kita tidak akan membeli lagi, dengan alasan ekonomis, alat yang tidak standar tersebut tetap digunakan untuk bermian.</a:t>
            </a:r>
          </a:p>
          <a:p>
            <a:r>
              <a:rPr lang="id-ID" dirty="0" smtClean="0"/>
              <a:t>Anak yang jadi korban.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Garansi untuk Angklung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Angklung yang bagus dibuat dari bambu pilihan yang memiliki usia cukup untuk dibuat alat musik.</a:t>
            </a:r>
          </a:p>
          <a:p>
            <a:r>
              <a:rPr lang="id-ID" dirty="0" smtClean="0"/>
              <a:t>bambu untuk membuat angklung harus benar-benar kering.</a:t>
            </a:r>
          </a:p>
          <a:p>
            <a:r>
              <a:rPr lang="id-ID" dirty="0" smtClean="0"/>
              <a:t>Proses pembuatan angklung harus melewati tahapan yang benar.</a:t>
            </a:r>
          </a:p>
          <a:p>
            <a:r>
              <a:rPr lang="id-ID" dirty="0" smtClean="0"/>
              <a:t>Penyeteman angklung harus tepat dan akurat.</a:t>
            </a:r>
          </a:p>
          <a:p>
            <a:r>
              <a:rPr lang="id-ID" dirty="0" smtClean="0"/>
              <a:t>Toko atau bengkel yang rekomendet pasti akan memberi garansi atau jaminan untuk itu semua.</a:t>
            </a:r>
            <a:endParaRPr lang="id-ID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maintenance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Angklung terbuat dari bambu yang rawan lapuk jika proses pemilihan dan pembuatan angklung tidak tepat.</a:t>
            </a:r>
          </a:p>
          <a:p>
            <a:r>
              <a:rPr lang="id-ID" dirty="0" smtClean="0"/>
              <a:t>Angklung bisa berubah karena cuaca.</a:t>
            </a:r>
          </a:p>
          <a:p>
            <a:r>
              <a:rPr lang="id-ID" dirty="0" smtClean="0"/>
              <a:t>Anklung rawan rusak karena benturan.</a:t>
            </a:r>
          </a:p>
          <a:p>
            <a:r>
              <a:rPr lang="id-ID" smtClean="0"/>
              <a:t>Bengkel/toko yang baik akan memberikan bantuan pemeliharaan kepada pengguna sebagai bentuk tanggung jawab.</a:t>
            </a:r>
            <a:endParaRPr lang="id-ID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367</Words>
  <Application>Microsoft Office PowerPoint</Application>
  <PresentationFormat>On-screen Show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Instrumen Musik</vt:lpstr>
      <vt:lpstr>Kenapa Angklung?</vt:lpstr>
      <vt:lpstr>Jenis Bambu untuk Membuat Angklung</vt:lpstr>
      <vt:lpstr>Angklung Bambu Kuning/Gading</vt:lpstr>
      <vt:lpstr>Angklung Bambu Jawa atau APUS</vt:lpstr>
      <vt:lpstr>Angklung Bambu Wulung</vt:lpstr>
      <vt:lpstr>Tips memilih atau Membeli Angklung</vt:lpstr>
      <vt:lpstr>Bengkel atau Toko Musik Rekomendet</vt:lpstr>
      <vt:lpstr>Garansi untuk Angklung</vt:lpstr>
      <vt:lpstr>maintenance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Instrumen Musik</dc:title>
  <dc:creator>ASUS</dc:creator>
  <cp:lastModifiedBy>ASUS</cp:lastModifiedBy>
  <cp:revision>1</cp:revision>
  <dcterms:created xsi:type="dcterms:W3CDTF">2020-04-06T14:43:37Z</dcterms:created>
  <dcterms:modified xsi:type="dcterms:W3CDTF">2020-04-06T15:11:11Z</dcterms:modified>
</cp:coreProperties>
</file>