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3" r:id="rId10"/>
    <p:sldId id="264" r:id="rId11"/>
  </p:sldIdLst>
  <p:sldSz cx="12192000" cy="6858000"/>
  <p:notesSz cx="6858000" cy="9144000"/>
  <p:custDataLst>
    <p:tags r:id="rId12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3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23489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1823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56584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5187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3391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2317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330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3075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3189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1555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4A183-E5F3-4B4D-92A6-92579D52481D}" type="datetimeFigureOut">
              <a:rPr lang="id-ID" smtClean="0"/>
              <a:t>15/10/2018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049AB-D919-4481-9943-F4901EDAA07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0901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bitly.com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1977" y="2326339"/>
            <a:ext cx="29314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Gill Sans Ultra Bold" panose="020B0A02020104020203" pitchFamily="34" charset="0"/>
              </a:rPr>
              <a:t>MAK</a:t>
            </a:r>
            <a:endParaRPr lang="id-ID" sz="6000" dirty="0">
              <a:solidFill>
                <a:schemeClr val="accent3">
                  <a:lumMod val="75000"/>
                </a:schemeClr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81636" y="2888396"/>
            <a:ext cx="35634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9600" dirty="0" smtClean="0">
                <a:solidFill>
                  <a:schemeClr val="accent3">
                    <a:lumMod val="75000"/>
                  </a:schemeClr>
                </a:solidFill>
                <a:latin typeface="Gill Sans Ultra Bold" panose="020B0A02020104020203" pitchFamily="34" charset="0"/>
              </a:rPr>
              <a:t>ING</a:t>
            </a:r>
            <a:endParaRPr lang="id-ID" sz="9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53434" y="2474259"/>
            <a:ext cx="7315201" cy="15329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TextBox 5"/>
          <p:cNvSpPr txBox="1"/>
          <p:nvPr/>
        </p:nvSpPr>
        <p:spPr>
          <a:xfrm>
            <a:off x="3953434" y="2699700"/>
            <a:ext cx="7247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7200" dirty="0" smtClean="0">
                <a:solidFill>
                  <a:schemeClr val="bg1"/>
                </a:solidFill>
                <a:latin typeface="Gill Sans Ultra Bold" panose="020B0A02020104020203" pitchFamily="34" charset="0"/>
              </a:rPr>
              <a:t>QUISTIONER</a:t>
            </a:r>
            <a:endParaRPr lang="id-ID" sz="7200" dirty="0">
              <a:solidFill>
                <a:schemeClr val="bg1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3434" y="4088725"/>
            <a:ext cx="73824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</a:rPr>
              <a:t>USING GOOGLE FORM</a:t>
            </a:r>
            <a:endParaRPr lang="id-ID" sz="6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Aparajita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68774" y="4181057"/>
            <a:ext cx="28922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</a:rPr>
              <a:t>Wawan Priyanto, M.Pd</a:t>
            </a:r>
            <a:endParaRPr lang="id-ID" sz="2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25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7" b="10706"/>
          <a:stretch/>
        </p:blipFill>
        <p:spPr bwMode="auto">
          <a:xfrm>
            <a:off x="-1" y="125207"/>
            <a:ext cx="12176203" cy="60873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2130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1" b="5779"/>
          <a:stretch/>
        </p:blipFill>
        <p:spPr bwMode="auto">
          <a:xfrm>
            <a:off x="254579" y="244793"/>
            <a:ext cx="11404021" cy="66132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148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5147" b="10846"/>
          <a:stretch/>
        </p:blipFill>
        <p:spPr>
          <a:xfrm>
            <a:off x="0" y="147918"/>
            <a:ext cx="12192000" cy="614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1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595" b="11029"/>
          <a:stretch/>
        </p:blipFill>
        <p:spPr>
          <a:xfrm>
            <a:off x="0" y="107576"/>
            <a:ext cx="121920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9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228" b="11030"/>
          <a:stretch/>
        </p:blipFill>
        <p:spPr>
          <a:xfrm>
            <a:off x="0" y="80682"/>
            <a:ext cx="12192000" cy="619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4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963" b="11213"/>
          <a:stretch/>
        </p:blipFill>
        <p:spPr>
          <a:xfrm>
            <a:off x="0" y="363070"/>
            <a:ext cx="12192000" cy="613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044" b="11213"/>
          <a:stretch/>
        </p:blipFill>
        <p:spPr>
          <a:xfrm>
            <a:off x="0" y="67234"/>
            <a:ext cx="12192000" cy="619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7164" y="471467"/>
            <a:ext cx="104080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</a:rPr>
              <a:t>Buatlah 25 soal pilihan ganda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</a:rPr>
              <a:t>Satu soal = 4 poin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</a:rPr>
              <a:t>Setelah selesai, </a:t>
            </a:r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  <a:hlinkClick r:id="rId2"/>
              </a:rPr>
              <a:t>https://bitly.com</a:t>
            </a:r>
            <a:endParaRPr lang="id-ID" sz="6000" dirty="0" smtClean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Aparajita" panose="020B0604020202020204" pitchFamily="34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id-ID" sz="60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Aparajita" panose="020B0604020202020204" pitchFamily="34" charset="0"/>
              </a:rPr>
              <a:t>Copy URL &amp; share hasil shorternya</a:t>
            </a:r>
            <a:endParaRPr lang="id-ID" sz="60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Aparajit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54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5147" b="10846"/>
          <a:stretch/>
        </p:blipFill>
        <p:spPr>
          <a:xfrm>
            <a:off x="0" y="147918"/>
            <a:ext cx="12192000" cy="614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6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53936468e3f2a89b0fe4cd3c12cdb4daec1a0fd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32</Words>
  <Application>Microsoft Office PowerPoint</Application>
  <PresentationFormat>Widescreen</PresentationFormat>
  <Paragraphs>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Aparajita</vt:lpstr>
      <vt:lpstr>Arial</vt:lpstr>
      <vt:lpstr>Calibri</vt:lpstr>
      <vt:lpstr>Calibri Light</vt:lpstr>
      <vt:lpstr>Gill Sans Ultra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Labkom</dc:creator>
  <cp:lastModifiedBy>Labkom</cp:lastModifiedBy>
  <cp:revision>4</cp:revision>
  <dcterms:created xsi:type="dcterms:W3CDTF">2018-10-15T03:46:50Z</dcterms:created>
  <dcterms:modified xsi:type="dcterms:W3CDTF">2018-10-15T04:37:16Z</dcterms:modified>
</cp:coreProperties>
</file>