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043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33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08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562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765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865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179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3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72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52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78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CF72C-848A-4A35-92F6-DD0BEB067C1A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9CA63-897C-410A-AB75-8D818AFE5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918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IPBA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ILMU PENGETAHUAN BUMI DAN ANTARIKSA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527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786" t="19196" r="28482" b="21875"/>
          <a:stretch/>
        </p:blipFill>
        <p:spPr>
          <a:xfrm>
            <a:off x="513015" y="440788"/>
            <a:ext cx="10642665" cy="600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80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694" t="16518" r="28883" b="34196"/>
          <a:stretch/>
        </p:blipFill>
        <p:spPr>
          <a:xfrm>
            <a:off x="784056" y="979713"/>
            <a:ext cx="10639601" cy="522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0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292" t="13839" r="28682" b="16339"/>
          <a:stretch/>
        </p:blipFill>
        <p:spPr>
          <a:xfrm>
            <a:off x="1358537" y="108688"/>
            <a:ext cx="9418319" cy="648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99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496" t="20089" r="28883" b="18482"/>
          <a:stretch/>
        </p:blipFill>
        <p:spPr>
          <a:xfrm>
            <a:off x="702131" y="72953"/>
            <a:ext cx="10022476" cy="622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92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191" t="13483" r="29285" b="24196"/>
          <a:stretch/>
        </p:blipFill>
        <p:spPr>
          <a:xfrm>
            <a:off x="1084217" y="539012"/>
            <a:ext cx="9940833" cy="616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197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292" t="14553" r="28883" b="24553"/>
          <a:stretch/>
        </p:blipFill>
        <p:spPr>
          <a:xfrm>
            <a:off x="1016340" y="275706"/>
            <a:ext cx="10191591" cy="614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99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IPBA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IPBA</dc:title>
  <dc:creator>Hp</dc:creator>
  <cp:lastModifiedBy>Hp</cp:lastModifiedBy>
  <cp:revision>7</cp:revision>
  <dcterms:created xsi:type="dcterms:W3CDTF">2020-10-16T08:27:18Z</dcterms:created>
  <dcterms:modified xsi:type="dcterms:W3CDTF">2020-10-16T08:44:13Z</dcterms:modified>
</cp:coreProperties>
</file>