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63" r:id="rId4"/>
    <p:sldId id="266" r:id="rId5"/>
    <p:sldId id="267" r:id="rId6"/>
    <p:sldId id="260" r:id="rId7"/>
    <p:sldId id="257" r:id="rId8"/>
    <p:sldId id="258" r:id="rId9"/>
    <p:sldId id="270" r:id="rId10"/>
    <p:sldId id="264" r:id="rId11"/>
    <p:sldId id="268" r:id="rId12"/>
    <p:sldId id="271" r:id="rId13"/>
    <p:sldId id="272" r:id="rId14"/>
    <p:sldId id="273" r:id="rId15"/>
    <p:sldId id="27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/>
    <p:restoredTop sz="91867"/>
  </p:normalViewPr>
  <p:slideViewPr>
    <p:cSldViewPr snapToGrid="0" snapToObjects="1">
      <p:cViewPr varScale="1">
        <p:scale>
          <a:sx n="44" d="100"/>
          <a:sy n="44" d="100"/>
        </p:scale>
        <p:origin x="9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21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982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23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880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068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444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974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301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901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454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225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1CE68-92A4-7E40-9F6E-E7BBA742EB94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A8521-A9C9-164F-8B52-09D4EC3F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058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4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958159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40962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0333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73077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008956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647200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46545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582887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133105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2466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8" y="0"/>
            <a:ext cx="11750766" cy="6609806"/>
          </a:xfrm>
        </p:spPr>
      </p:pic>
      <p:sp>
        <p:nvSpPr>
          <p:cNvPr id="5" name="TextBox 4"/>
          <p:cNvSpPr txBox="1"/>
          <p:nvPr/>
        </p:nvSpPr>
        <p:spPr>
          <a:xfrm>
            <a:off x="5956663" y="5773783"/>
            <a:ext cx="5669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 smtClean="0"/>
              <a:t>- The Mental Health Foundation (2002) -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720092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363"/>
            <a:ext cx="12267312" cy="6900363"/>
          </a:xfrm>
        </p:spPr>
      </p:pic>
    </p:spTree>
    <p:extLst>
      <p:ext uri="{BB962C8B-B14F-4D97-AF65-F5344CB8AC3E}">
        <p14:creationId xmlns:p14="http://schemas.microsoft.com/office/powerpoint/2010/main" val="1272743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257" y="284594"/>
            <a:ext cx="11443063" cy="1325563"/>
          </a:xfrm>
          <a:solidFill>
            <a:schemeClr val="accent4"/>
          </a:solidFill>
        </p:spPr>
        <p:txBody>
          <a:bodyPr/>
          <a:lstStyle/>
          <a:p>
            <a:r>
              <a:rPr lang="id-ID" dirty="0" smtClean="0"/>
              <a:t>Kondisi </a:t>
            </a:r>
            <a:r>
              <a:rPr lang="id-ID"/>
              <a:t>anak </a:t>
            </a:r>
            <a:r>
              <a:rPr lang="id-ID" smtClean="0"/>
              <a:t>dengan gangguan </a:t>
            </a:r>
            <a:r>
              <a:rPr lang="id-ID" dirty="0"/>
              <a:t>kesehatan mental 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61257" y="2272937"/>
            <a:ext cx="2648422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5" descr="../../../../../../../../../Desktop/Screen%20Shot%202018-08-27%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7" y="2272937"/>
            <a:ext cx="11338560" cy="423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7848469" y="1610157"/>
            <a:ext cx="3751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i="1" dirty="0" err="1" smtClean="0">
                <a:solidFill>
                  <a:srgbClr val="212121"/>
                </a:solidFill>
                <a:effectLst/>
                <a:latin typeface="Arial" charset="0"/>
                <a:ea typeface="Calibri" charset="0"/>
              </a:rPr>
              <a:t>How</a:t>
            </a:r>
            <a:r>
              <a:rPr lang="id-ID" i="1" dirty="0" smtClean="0">
                <a:solidFill>
                  <a:srgbClr val="212121"/>
                </a:solidFill>
                <a:effectLst/>
                <a:latin typeface="Arial" charset="0"/>
                <a:ea typeface="Calibri" charset="0"/>
              </a:rPr>
              <a:t> </a:t>
            </a:r>
            <a:r>
              <a:rPr lang="id-ID" i="1" dirty="0" err="1" smtClean="0">
                <a:solidFill>
                  <a:srgbClr val="212121"/>
                </a:solidFill>
                <a:effectLst/>
                <a:latin typeface="Arial" charset="0"/>
                <a:ea typeface="Calibri" charset="0"/>
              </a:rPr>
              <a:t>Schools</a:t>
            </a:r>
            <a:r>
              <a:rPr lang="id-ID" i="1" dirty="0" smtClean="0">
                <a:solidFill>
                  <a:srgbClr val="212121"/>
                </a:solidFill>
                <a:effectLst/>
                <a:latin typeface="Arial" charset="0"/>
                <a:ea typeface="Calibri" charset="0"/>
              </a:rPr>
              <a:t> </a:t>
            </a:r>
            <a:r>
              <a:rPr lang="id-ID" i="1" dirty="0" err="1" smtClean="0">
                <a:solidFill>
                  <a:srgbClr val="212121"/>
                </a:solidFill>
                <a:effectLst/>
                <a:latin typeface="Arial" charset="0"/>
                <a:ea typeface="Calibri" charset="0"/>
              </a:rPr>
              <a:t>Help</a:t>
            </a:r>
            <a:r>
              <a:rPr lang="id-ID" i="1" dirty="0" smtClean="0">
                <a:solidFill>
                  <a:srgbClr val="212121"/>
                </a:solidFill>
                <a:effectLst/>
                <a:latin typeface="Arial" charset="0"/>
                <a:ea typeface="Calibri" charset="0"/>
              </a:rPr>
              <a:t> </a:t>
            </a:r>
            <a:r>
              <a:rPr lang="id-ID" i="1" dirty="0" err="1" smtClean="0">
                <a:solidFill>
                  <a:srgbClr val="212121"/>
                </a:solidFill>
                <a:effectLst/>
                <a:latin typeface="Arial" charset="0"/>
                <a:ea typeface="Calibri" charset="0"/>
              </a:rPr>
              <a:t>Students</a:t>
            </a:r>
            <a:r>
              <a:rPr lang="id-ID" i="1" dirty="0" smtClean="0">
                <a:solidFill>
                  <a:srgbClr val="212121"/>
                </a:solidFill>
                <a:effectLst/>
                <a:latin typeface="Arial" charset="0"/>
                <a:ea typeface="Calibri" charset="0"/>
              </a:rPr>
              <a:t> </a:t>
            </a:r>
            <a:r>
              <a:rPr lang="id-ID" dirty="0" smtClean="0">
                <a:solidFill>
                  <a:srgbClr val="212121"/>
                </a:solidFill>
                <a:effectLst/>
                <a:latin typeface="Arial" charset="0"/>
                <a:ea typeface="Calibri" charset="0"/>
              </a:rPr>
              <a:t>(2017</a:t>
            </a:r>
            <a:r>
              <a:rPr lang="en-US" dirty="0" smtClean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071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1380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42831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21</Words>
  <Application>Microsoft Macintosh PowerPoint</Application>
  <PresentationFormat>Widescreen</PresentationFormat>
  <Paragraphs>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Kondisi anak dengan gangguan kesehatan mental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8</cp:revision>
  <dcterms:created xsi:type="dcterms:W3CDTF">2019-03-15T07:19:08Z</dcterms:created>
  <dcterms:modified xsi:type="dcterms:W3CDTF">2019-03-15T08:51:51Z</dcterms:modified>
</cp:coreProperties>
</file>