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48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FA9C19-51AC-4BEF-8D22-C9AA24C79C19}" type="datetimeFigureOut">
              <a:rPr lang="en-US" smtClean="0"/>
              <a:t>9/29/2017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36FB24C-F5DE-404E-B9E9-AB09DA00E518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err="1" smtClean="0"/>
              <a:t>Jenis-jenis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endParaRPr lang="en-US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</a:t>
            </a:r>
            <a:r>
              <a:rPr lang="en-US" b="1" dirty="0" smtClean="0"/>
              <a:t> – </a:t>
            </a:r>
            <a:r>
              <a:rPr lang="en-US" b="1" dirty="0" err="1" smtClean="0"/>
              <a:t>jenis</a:t>
            </a:r>
            <a:r>
              <a:rPr lang="en-US" b="1" dirty="0" smtClean="0"/>
              <a:t> </a:t>
            </a:r>
            <a:r>
              <a:rPr lang="en-US" b="1" dirty="0" err="1" smtClean="0"/>
              <a:t>paragraf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b="1" dirty="0" err="1" smtClean="0"/>
              <a:t>Deduktif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endParaRPr lang="en-US" dirty="0" smtClean="0"/>
          </a:p>
          <a:p>
            <a:r>
              <a:rPr lang="en-US" b="1" dirty="0" err="1" smtClean="0"/>
              <a:t>Induktif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 </a:t>
            </a:r>
          </a:p>
          <a:p>
            <a:r>
              <a:rPr lang="en-US" b="1" dirty="0" err="1" smtClean="0"/>
              <a:t>Campuran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kalimat</a:t>
            </a:r>
            <a:r>
              <a:rPr lang="en-US" dirty="0" smtClean="0"/>
              <a:t> </a:t>
            </a:r>
            <a:r>
              <a:rPr lang="en-US" dirty="0" err="1" smtClean="0"/>
              <a:t>utamanya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awal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diulangi</a:t>
            </a:r>
            <a:r>
              <a:rPr lang="en-US" dirty="0" smtClean="0"/>
              <a:t>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akhir</a:t>
            </a:r>
            <a:r>
              <a:rPr lang="en-US" dirty="0" smtClean="0"/>
              <a:t>. </a:t>
            </a:r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Naratif</a:t>
            </a:r>
            <a:r>
              <a:rPr lang="en-US" b="1" dirty="0" smtClean="0"/>
              <a:t> </a:t>
            </a:r>
            <a:r>
              <a:rPr lang="en-US" dirty="0" smtClean="0"/>
              <a:t>–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digunakan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menceritakan</a:t>
            </a:r>
            <a:r>
              <a:rPr lang="en-US" dirty="0" smtClean="0"/>
              <a:t> </a:t>
            </a:r>
            <a:r>
              <a:rPr lang="en-US" dirty="0" err="1" smtClean="0"/>
              <a:t>suatu</a:t>
            </a:r>
            <a:r>
              <a:rPr lang="en-US" dirty="0" smtClean="0"/>
              <a:t> </a:t>
            </a:r>
            <a:r>
              <a:rPr lang="en-US" dirty="0" err="1" smtClean="0"/>
              <a:t>kejadian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seolah-olah</a:t>
            </a:r>
            <a:r>
              <a:rPr lang="en-US" dirty="0" smtClean="0"/>
              <a:t> yang </a:t>
            </a:r>
            <a:r>
              <a:rPr lang="en-US" dirty="0" err="1" smtClean="0"/>
              <a:t>membaca</a:t>
            </a:r>
            <a:r>
              <a:rPr lang="en-US" dirty="0" smtClean="0"/>
              <a:t> </a:t>
            </a:r>
            <a:r>
              <a:rPr lang="en-US" dirty="0" err="1" smtClean="0"/>
              <a:t>mengalami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Jenis-jenis</a:t>
            </a:r>
            <a:r>
              <a:rPr lang="en-US" b="1" dirty="0" smtClean="0"/>
              <a:t> </a:t>
            </a:r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deskriptif</a:t>
            </a:r>
            <a:r>
              <a:rPr lang="en-US" b="1" dirty="0" smtClean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Paragraf</a:t>
            </a:r>
            <a:r>
              <a:rPr lang="en-US" dirty="0" smtClean="0"/>
              <a:t> </a:t>
            </a:r>
            <a:r>
              <a:rPr lang="en-US" dirty="0" err="1" smtClean="0"/>
              <a:t>Deskripsi</a:t>
            </a:r>
            <a:r>
              <a:rPr lang="en-US" dirty="0" smtClean="0"/>
              <a:t>  </a:t>
            </a:r>
            <a:r>
              <a:rPr lang="en-US" dirty="0" err="1" smtClean="0"/>
              <a:t>adalah</a:t>
            </a:r>
            <a:r>
              <a:rPr lang="en-US" dirty="0" smtClean="0"/>
              <a:t> </a:t>
            </a:r>
            <a:r>
              <a:rPr lang="en-US" dirty="0" err="1" smtClean="0"/>
              <a:t>merupakan</a:t>
            </a:r>
            <a:r>
              <a:rPr lang="en-US" dirty="0" smtClean="0"/>
              <a:t>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menggambarkan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</a:t>
            </a:r>
            <a:r>
              <a:rPr lang="en-US" dirty="0" err="1" smtClean="0"/>
              <a:t>nyata</a:t>
            </a:r>
            <a:r>
              <a:rPr lang="en-US" dirty="0" smtClean="0"/>
              <a:t> agar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seolah-olah</a:t>
            </a:r>
            <a:r>
              <a:rPr lang="en-US" dirty="0" smtClean="0"/>
              <a:t> </a:t>
            </a:r>
            <a:r>
              <a:rPr lang="en-US" dirty="0" err="1" smtClean="0"/>
              <a:t>melihat</a:t>
            </a:r>
            <a:r>
              <a:rPr lang="en-US" dirty="0" smtClean="0"/>
              <a:t>, </a:t>
            </a:r>
            <a:r>
              <a:rPr lang="en-US" dirty="0" err="1" smtClean="0"/>
              <a:t>mendengar</a:t>
            </a:r>
            <a:r>
              <a:rPr lang="en-US" dirty="0" smtClean="0"/>
              <a:t>, </a:t>
            </a:r>
            <a:r>
              <a:rPr lang="en-US" dirty="0" err="1" smtClean="0"/>
              <a:t>mencium</a:t>
            </a:r>
            <a:r>
              <a:rPr lang="en-US" dirty="0" smtClean="0"/>
              <a:t> </a:t>
            </a:r>
            <a:r>
              <a:rPr lang="en-US" dirty="0" err="1" smtClean="0"/>
              <a:t>sendiri</a:t>
            </a:r>
            <a:r>
              <a:rPr lang="en-US" dirty="0" smtClean="0"/>
              <a:t> </a:t>
            </a:r>
            <a:r>
              <a:rPr lang="en-US" dirty="0" err="1" smtClean="0"/>
              <a:t>objek</a:t>
            </a:r>
            <a:r>
              <a:rPr lang="en-US" dirty="0" smtClean="0"/>
              <a:t> yang </a:t>
            </a:r>
            <a:r>
              <a:rPr lang="en-US" dirty="0" err="1" smtClean="0"/>
              <a:t>di</a:t>
            </a:r>
            <a:r>
              <a:rPr lang="en-US" dirty="0" smtClean="0"/>
              <a:t> </a:t>
            </a:r>
            <a:r>
              <a:rPr lang="en-US" dirty="0" err="1" smtClean="0"/>
              <a:t>gambarkan</a:t>
            </a:r>
            <a:r>
              <a:rPr lang="en-US" dirty="0" smtClean="0"/>
              <a:t> </a:t>
            </a:r>
            <a:r>
              <a:rPr lang="en-US" dirty="0" err="1" smtClean="0"/>
              <a:t>itu</a:t>
            </a:r>
            <a:r>
              <a:rPr lang="en-US" dirty="0" smtClean="0"/>
              <a:t>. </a:t>
            </a:r>
            <a:r>
              <a:rPr lang="en-US" dirty="0" err="1" smtClean="0"/>
              <a:t>Menagkap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seluruh</a:t>
            </a:r>
            <a:r>
              <a:rPr lang="en-US" dirty="0" smtClean="0"/>
              <a:t> </a:t>
            </a:r>
            <a:r>
              <a:rPr lang="en-US" dirty="0" err="1" smtClean="0"/>
              <a:t>indra</a:t>
            </a:r>
            <a:r>
              <a:rPr lang="en-US" dirty="0" smtClean="0"/>
              <a:t> </a:t>
            </a:r>
            <a:r>
              <a:rPr lang="en-US" dirty="0" err="1" smtClean="0"/>
              <a:t>kemudian</a:t>
            </a:r>
            <a:r>
              <a:rPr lang="en-US" dirty="0" smtClean="0"/>
              <a:t> </a:t>
            </a:r>
            <a:r>
              <a:rPr lang="en-US" dirty="0" err="1" smtClean="0"/>
              <a:t>diungkapkan</a:t>
            </a:r>
            <a:r>
              <a:rPr lang="en-US" dirty="0" smtClean="0"/>
              <a:t> </a:t>
            </a:r>
            <a:r>
              <a:rPr lang="en-US" dirty="0" err="1" smtClean="0"/>
              <a:t>dalam</a:t>
            </a:r>
            <a:r>
              <a:rPr lang="en-US" dirty="0" smtClean="0"/>
              <a:t> </a:t>
            </a:r>
            <a:r>
              <a:rPr lang="en-US" dirty="0" err="1" smtClean="0"/>
              <a:t>tulisan</a:t>
            </a:r>
            <a:r>
              <a:rPr lang="en-US" dirty="0" smtClean="0"/>
              <a:t>. </a:t>
            </a:r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Eksposisi</a:t>
            </a:r>
            <a:r>
              <a:rPr lang="en-US" b="1" dirty="0" smtClean="0"/>
              <a:t> </a:t>
            </a:r>
            <a:r>
              <a:rPr lang="en-US" dirty="0" smtClean="0"/>
              <a:t>-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memaparkan</a:t>
            </a:r>
            <a:r>
              <a:rPr lang="en-US" dirty="0" smtClean="0"/>
              <a:t> </a:t>
            </a:r>
            <a:r>
              <a:rPr lang="en-US" dirty="0" err="1" smtClean="0"/>
              <a:t>sebuah</a:t>
            </a:r>
            <a:r>
              <a:rPr lang="en-US" dirty="0" smtClean="0"/>
              <a:t> </a:t>
            </a:r>
            <a:r>
              <a:rPr lang="en-US" dirty="0" err="1" smtClean="0"/>
              <a:t>sejumlah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 agar </a:t>
            </a:r>
            <a:r>
              <a:rPr lang="en-US" dirty="0" err="1" smtClean="0"/>
              <a:t>pambaca</a:t>
            </a:r>
            <a:r>
              <a:rPr lang="en-US" dirty="0" smtClean="0"/>
              <a:t> </a:t>
            </a:r>
            <a:r>
              <a:rPr lang="en-US" dirty="0" err="1" smtClean="0"/>
              <a:t>dapat</a:t>
            </a:r>
            <a:r>
              <a:rPr lang="en-US" dirty="0" smtClean="0"/>
              <a:t> </a:t>
            </a:r>
            <a:r>
              <a:rPr lang="en-US" dirty="0" err="1" smtClean="0"/>
              <a:t>menambah</a:t>
            </a:r>
            <a:r>
              <a:rPr lang="en-US" dirty="0" smtClean="0"/>
              <a:t> </a:t>
            </a:r>
            <a:r>
              <a:rPr lang="en-US" dirty="0" err="1" smtClean="0"/>
              <a:t>informasi</a:t>
            </a:r>
            <a:r>
              <a:rPr lang="en-US" dirty="0" smtClean="0"/>
              <a:t> </a:t>
            </a:r>
            <a:r>
              <a:rPr lang="en-US" dirty="0" err="1" smtClean="0"/>
              <a:t>atau</a:t>
            </a:r>
            <a:r>
              <a:rPr lang="en-US" dirty="0" smtClean="0"/>
              <a:t> </a:t>
            </a:r>
            <a:r>
              <a:rPr lang="en-US" dirty="0" err="1" smtClean="0"/>
              <a:t>pengetahuan</a:t>
            </a:r>
            <a:r>
              <a:rPr lang="en-US" dirty="0" smtClean="0"/>
              <a:t>. 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b="1" dirty="0" err="1" smtClean="0"/>
              <a:t>Jenis-jenis</a:t>
            </a:r>
            <a:r>
              <a:rPr lang="en-US" b="1" dirty="0" smtClean="0"/>
              <a:t> </a:t>
            </a:r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Argumentasi</a:t>
            </a:r>
            <a:r>
              <a:rPr lang="en-US" dirty="0" smtClean="0"/>
              <a:t> - </a:t>
            </a:r>
            <a:r>
              <a:rPr lang="en-US" dirty="0" err="1" smtClean="0"/>
              <a:t>paragraf</a:t>
            </a:r>
            <a:r>
              <a:rPr lang="en-US" dirty="0" smtClean="0"/>
              <a:t>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mengemukakan</a:t>
            </a:r>
            <a:r>
              <a:rPr lang="en-US" dirty="0" smtClean="0"/>
              <a:t> </a:t>
            </a:r>
            <a:r>
              <a:rPr lang="en-US" dirty="0" err="1" smtClean="0"/>
              <a:t>contoh</a:t>
            </a:r>
            <a:r>
              <a:rPr lang="en-US" dirty="0" smtClean="0"/>
              <a:t>, </a:t>
            </a:r>
            <a:r>
              <a:rPr lang="en-US" dirty="0" err="1" smtClean="0"/>
              <a:t>asalan</a:t>
            </a:r>
            <a:r>
              <a:rPr lang="en-US" dirty="0" smtClean="0"/>
              <a:t>, </a:t>
            </a:r>
            <a:r>
              <a:rPr lang="en-US" dirty="0" err="1" smtClean="0"/>
              <a:t>bukti-bukti</a:t>
            </a:r>
            <a:r>
              <a:rPr lang="en-US" dirty="0" smtClean="0"/>
              <a:t> yang </a:t>
            </a:r>
            <a:r>
              <a:rPr lang="en-US" dirty="0" err="1" smtClean="0"/>
              <a:t>kuat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dengan</a:t>
            </a:r>
            <a:r>
              <a:rPr lang="en-US" dirty="0" smtClean="0"/>
              <a:t> </a:t>
            </a:r>
            <a:r>
              <a:rPr lang="en-US" dirty="0" err="1" smtClean="0"/>
              <a:t>tujuan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sehingga</a:t>
            </a:r>
            <a:r>
              <a:rPr lang="en-US" dirty="0" smtClean="0"/>
              <a:t> </a:t>
            </a:r>
            <a:r>
              <a:rPr lang="en-US" dirty="0" err="1" smtClean="0"/>
              <a:t>pembaca</a:t>
            </a:r>
            <a:r>
              <a:rPr lang="en-US" dirty="0" smtClean="0"/>
              <a:t> </a:t>
            </a:r>
            <a:r>
              <a:rPr lang="en-US" dirty="0" err="1" smtClean="0"/>
              <a:t>membenarkan</a:t>
            </a:r>
            <a:r>
              <a:rPr lang="en-US" dirty="0" smtClean="0"/>
              <a:t> </a:t>
            </a:r>
            <a:r>
              <a:rPr lang="en-US" dirty="0" err="1" smtClean="0"/>
              <a:t>sikap</a:t>
            </a:r>
            <a:r>
              <a:rPr lang="en-US" dirty="0" smtClean="0"/>
              <a:t>, </a:t>
            </a:r>
            <a:r>
              <a:rPr lang="en-US" dirty="0" err="1" smtClean="0"/>
              <a:t>pernyataan</a:t>
            </a:r>
            <a:r>
              <a:rPr lang="en-US" dirty="0" smtClean="0"/>
              <a:t>,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keyakinan</a:t>
            </a:r>
            <a:r>
              <a:rPr lang="en-US" dirty="0" smtClean="0"/>
              <a:t> </a:t>
            </a:r>
            <a:r>
              <a:rPr lang="en-US" dirty="0" err="1" smtClean="0"/>
              <a:t>kita</a:t>
            </a:r>
            <a:r>
              <a:rPr lang="en-US" dirty="0" smtClean="0"/>
              <a:t>.</a:t>
            </a:r>
          </a:p>
          <a:p>
            <a:r>
              <a:rPr lang="en-US" b="1" dirty="0" err="1" smtClean="0"/>
              <a:t>Paragraf</a:t>
            </a:r>
            <a:r>
              <a:rPr lang="en-US" b="1" dirty="0" smtClean="0"/>
              <a:t> </a:t>
            </a:r>
            <a:r>
              <a:rPr lang="en-US" b="1" dirty="0" err="1" smtClean="0"/>
              <a:t>Persuasi</a:t>
            </a:r>
            <a:r>
              <a:rPr lang="en-US" dirty="0" smtClean="0"/>
              <a:t> -  </a:t>
            </a:r>
            <a:r>
              <a:rPr lang="en-US" dirty="0" err="1" smtClean="0"/>
              <a:t>paragraf</a:t>
            </a:r>
            <a:r>
              <a:rPr lang="en-US" dirty="0" smtClean="0"/>
              <a:t>  yang </a:t>
            </a:r>
            <a:r>
              <a:rPr lang="en-US" dirty="0" err="1" smtClean="0"/>
              <a:t>bertujuan</a:t>
            </a:r>
            <a:r>
              <a:rPr lang="en-US" dirty="0" smtClean="0"/>
              <a:t> </a:t>
            </a:r>
            <a:r>
              <a:rPr lang="en-US" dirty="0" err="1" smtClean="0"/>
              <a:t>untuk</a:t>
            </a:r>
            <a:r>
              <a:rPr lang="en-US" dirty="0" smtClean="0"/>
              <a:t> </a:t>
            </a:r>
            <a:r>
              <a:rPr lang="en-US" dirty="0" err="1" smtClean="0"/>
              <a:t>meyakinkan</a:t>
            </a:r>
            <a:r>
              <a:rPr lang="en-US" dirty="0" smtClean="0"/>
              <a:t> </a:t>
            </a:r>
            <a:r>
              <a:rPr lang="en-US" dirty="0" err="1" smtClean="0"/>
              <a:t>dan</a:t>
            </a:r>
            <a:r>
              <a:rPr lang="en-US" dirty="0" smtClean="0"/>
              <a:t> </a:t>
            </a:r>
            <a:r>
              <a:rPr lang="en-US" dirty="0" err="1" smtClean="0"/>
              <a:t>membujuk</a:t>
            </a:r>
            <a:r>
              <a:rPr lang="en-US" dirty="0" smtClean="0"/>
              <a:t> </a:t>
            </a:r>
            <a:r>
              <a:rPr lang="en-US" dirty="0" err="1" smtClean="0"/>
              <a:t>seseorang</a:t>
            </a:r>
            <a:r>
              <a:rPr lang="en-US" dirty="0" smtClean="0"/>
              <a:t> agar </a:t>
            </a:r>
            <a:r>
              <a:rPr lang="en-US" dirty="0" err="1" smtClean="0"/>
              <a:t>melakukan</a:t>
            </a:r>
            <a:r>
              <a:rPr lang="en-US" dirty="0" smtClean="0"/>
              <a:t> </a:t>
            </a:r>
            <a:r>
              <a:rPr lang="en-US" dirty="0" err="1" smtClean="0"/>
              <a:t>sesuatu</a:t>
            </a:r>
            <a:r>
              <a:rPr lang="en-US" dirty="0" smtClean="0"/>
              <a:t> yang </a:t>
            </a:r>
            <a:r>
              <a:rPr lang="en-US" dirty="0" err="1" smtClean="0"/>
              <a:t>dikehendaki</a:t>
            </a:r>
            <a:r>
              <a:rPr lang="en-US" dirty="0" smtClean="0"/>
              <a:t> </a:t>
            </a:r>
            <a:r>
              <a:rPr lang="en-US" dirty="0" err="1" smtClean="0"/>
              <a:t>penulis</a:t>
            </a:r>
            <a:r>
              <a:rPr lang="en-US" dirty="0" smtClean="0"/>
              <a:t>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20</TotalTime>
  <Words>164</Words>
  <Application>Microsoft Office PowerPoint</Application>
  <PresentationFormat>On-screen Show (4:3)</PresentationFormat>
  <Paragraphs>12</Paragraphs>
  <Slides>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5" baseType="lpstr">
      <vt:lpstr>Office Theme</vt:lpstr>
      <vt:lpstr>Jenis-jenis paragraf </vt:lpstr>
      <vt:lpstr>Jenis – jenis paragraf</vt:lpstr>
      <vt:lpstr>Jenis-jenis paragraf </vt:lpstr>
      <vt:lpstr>Jenis-jenis paragraf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Jenis-jenis paragraf </dc:title>
  <dc:creator>Muhajir</dc:creator>
  <cp:lastModifiedBy>Muhajir</cp:lastModifiedBy>
  <cp:revision>1</cp:revision>
  <dcterms:created xsi:type="dcterms:W3CDTF">2017-09-28T21:51:14Z</dcterms:created>
  <dcterms:modified xsi:type="dcterms:W3CDTF">2017-09-28T22:11:18Z</dcterms:modified>
</cp:coreProperties>
</file>