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57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2C16"/>
    <a:srgbClr val="0C788E"/>
    <a:srgbClr val="025198"/>
    <a:srgbClr val="000099"/>
    <a:srgbClr val="1C1C1C"/>
    <a:srgbClr val="660066"/>
    <a:srgbClr val="000058"/>
    <a:srgbClr val="5F5F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575" autoAdjust="0"/>
    <p:restoredTop sz="94652" autoAdjust="0"/>
  </p:normalViewPr>
  <p:slideViewPr>
    <p:cSldViewPr>
      <p:cViewPr varScale="1">
        <p:scale>
          <a:sx n="52" d="100"/>
          <a:sy n="52" d="100"/>
        </p:scale>
        <p:origin x="-8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25BC9-16F1-4A99-A980-677E350E720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492EA5-280C-4BF0-9E5D-4832392826D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EFF952-844B-444E-A9C6-68860D3A262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651393-67D3-48F5-B06B-5ACF0FC08AA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13600-69B9-4895-885B-5324A61834A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823D6-1C5E-4FF8-ADCA-214BF0A4EDA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5763D9-79A8-4234-9FDA-44B4B9CEBD5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DDFE8-508D-4492-96B0-00B086CAE69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34E1F-CF19-49FC-BC53-0407EFA3775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3DAB8-15DA-468C-A541-DA58FD49281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BA2477-8E5F-4EC4-9721-01DE1C6AFD3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B745ED6-EE96-4788-A2DF-B654D8FA8E38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3714744" y="2357430"/>
            <a:ext cx="5040312" cy="544513"/>
          </a:xfrm>
          <a:noFill/>
          <a:ln/>
        </p:spPr>
        <p:txBody>
          <a:bodyPr/>
          <a:lstStyle/>
          <a:p>
            <a:pPr algn="l"/>
            <a:r>
              <a:rPr lang="id-ID" sz="3200" dirty="0" smtClean="0">
                <a:solidFill>
                  <a:schemeClr val="tx1"/>
                </a:solidFill>
              </a:rPr>
              <a:t>Aplikasi Pengelolaan Limbah Industri Pangan/Rumah Tangga </a:t>
            </a:r>
            <a:endParaRPr lang="es-ES" sz="3200" dirty="0">
              <a:solidFill>
                <a:schemeClr val="tx1"/>
              </a:solidFill>
            </a:endParaRPr>
          </a:p>
        </p:txBody>
      </p:sp>
      <p:sp>
        <p:nvSpPr>
          <p:cNvPr id="2173" name="Rectangle 125"/>
          <p:cNvSpPr>
            <a:spLocks noChangeArrowheads="1"/>
          </p:cNvSpPr>
          <p:nvPr/>
        </p:nvSpPr>
        <p:spPr bwMode="auto">
          <a:xfrm>
            <a:off x="4103688" y="4429132"/>
            <a:ext cx="5040312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id-ID" dirty="0" smtClean="0"/>
              <a:t>Department Of Food Sci. And Techn.</a:t>
            </a:r>
          </a:p>
          <a:p>
            <a:r>
              <a:rPr lang="id-ID" dirty="0" smtClean="0"/>
              <a:t>Universitas PGRI Semarang </a:t>
            </a:r>
          </a:p>
          <a:p>
            <a:r>
              <a:rPr lang="id-ID" dirty="0" smtClean="0"/>
              <a:t>2018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609600"/>
            <a:ext cx="7772400" cy="184785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TEKNOLOGI MEMBRAN PADA PENGOLAHAN LIMBAH CAIR INDUSTRI KELAPA SAWIT</a:t>
            </a:r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24199"/>
            <a:ext cx="2286000" cy="1712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3600" y="3124200"/>
            <a:ext cx="243840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28013" y="3124200"/>
            <a:ext cx="14159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95800" y="3048000"/>
            <a:ext cx="3200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9022"/>
            <a:ext cx="8229600" cy="5943600"/>
          </a:xfrm>
        </p:spPr>
        <p:txBody>
          <a:bodyPr>
            <a:no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ialah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sebuah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penghalang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selektif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antara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dua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fasa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memiliki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ketebalan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ber-beda-beda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tebal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tipis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serta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homogen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juga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ada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heterogen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v-SE" sz="2400" dirty="0" smtClean="0">
                <a:latin typeface="Arial" pitchFamily="34" charset="0"/>
                <a:cs typeface="Arial" pitchFamily="34" charset="0"/>
              </a:rPr>
              <a:t>(bahan alami dan bahan sintetis)</a:t>
            </a:r>
          </a:p>
          <a:p>
            <a:r>
              <a:rPr lang="sv-SE" sz="2400" dirty="0" smtClean="0">
                <a:latin typeface="Arial" pitchFamily="34" charset="0"/>
                <a:cs typeface="Arial" pitchFamily="34" charset="0"/>
              </a:rPr>
              <a:t>Bahan alami adalah bahan yang berasal dari alam misalnya pulp dan kapas, sedangkan bahan sintetis dibuat dari bahan kimia,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misalnya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polimer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57800"/>
          </a:xfrm>
        </p:spPr>
        <p:txBody>
          <a:bodyPr>
            <a:no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berfungsi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memisahkan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material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berdasarkan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ukuran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bentuk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molekul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menahan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komponen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umpan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mempunyai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ukuran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besar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pori-pori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melewatkan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komponen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mempunyai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ukuran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kecil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Larutan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mengandung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komponen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tertahan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disebut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konsentrat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larutan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mengalir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disebut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permeat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KEUNGGGULAN TEKNOLOGI MEMBRAN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Pemisahan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dilakukan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secara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kontinu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Konsumsi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energi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umumnya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relatif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rendah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Proses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mudah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digabungkan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proses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pemisahan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lainnya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( hybrid processing)</a:t>
            </a:r>
          </a:p>
          <a:p>
            <a:r>
              <a:rPr lang="sv-SE" sz="2400" dirty="0" smtClean="0">
                <a:latin typeface="Arial" pitchFamily="34" charset="0"/>
                <a:cs typeface="Arial" pitchFamily="34" charset="0"/>
              </a:rPr>
              <a:t>Pemisahan dapat dilakukan dalam kondisi yang mudah diciptakan</a:t>
            </a: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perlu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adanya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tambahan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it-IT" sz="2400" dirty="0" smtClean="0">
                <a:latin typeface="Arial" pitchFamily="34" charset="0"/>
                <a:cs typeface="Arial" pitchFamily="34" charset="0"/>
              </a:rPr>
              <a:t>Material membrane bervariasi sehingga mudah diadaptasikan pemakaiannya.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VISUALISASI TEKNOLOGI MEMBRAN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3733800"/>
            <a:ext cx="4042229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52600"/>
            <a:ext cx="5867400" cy="2060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48582"/>
            <a:ext cx="4953000" cy="3009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1428750"/>
            <a:ext cx="32004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PRINSIP MEMBRAN</a:t>
            </a:r>
            <a:endParaRPr 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26" y="1295400"/>
            <a:ext cx="9044248" cy="5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29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881005"/>
            <a:ext cx="4114800" cy="2976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0"/>
            <a:ext cx="41148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0315"/>
            <a:ext cx="82296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JENIS MEMBRAN (MIKROFILTRASI)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Mikrofiltrasi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merupakan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pemisahan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partikel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berukuran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micron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submicron.</a:t>
            </a: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Bentuknya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lazim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berupa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cartridge,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gunanya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menghilangkan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partikel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air yang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berukuran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0,04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sampai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100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mikron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Asalkan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kandungan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pdatan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total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terlarut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melebihi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100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ppm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Filtrasi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cartridge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merupakan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filtrasi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mutlak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i="1" dirty="0" err="1" smtClean="0">
                <a:latin typeface="Arial" pitchFamily="34" charset="0"/>
                <a:cs typeface="Arial" pitchFamily="34" charset="0"/>
              </a:rPr>
              <a:t>Artinya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partikel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padat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tertahan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terkadang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cartridge yang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berbentuk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silinder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itu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dibersihkan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Cartridge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tersebut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diletakkan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wadah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tertentu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(housing).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cartridge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beraneka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: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katun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wool, rayon,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selulosa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fiberglass, poly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propilen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akrilik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nilon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asbes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ester-ester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selulosa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polimer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hidrokarbon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terfluorinasi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3886200"/>
            <a:ext cx="3657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6495" y="3886200"/>
            <a:ext cx="3967506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28014" y="0"/>
            <a:ext cx="3615986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14600" y="926843"/>
            <a:ext cx="3295649" cy="295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886200"/>
            <a:ext cx="23622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05740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0315"/>
            <a:ext cx="82296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JENIS MEMBRAN (OSMOSIS BALIK/RO)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8534400" cy="5486400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RO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dibuat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berbagai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seperti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selulosa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asetat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(CA),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poliamida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(PA),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poliamida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aromatis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polieteramida,polieteramina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polieterurea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polifelilene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oksida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polifenilen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bibenzimidazol,dsb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.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mengalami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perubahan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karena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memampat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fouling (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sumbat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Pemampatan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fluks-merosot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itu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serupa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perayapan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plastic/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logam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bila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terkena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beban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tegangan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kompresi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Makin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besar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tekanan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suhu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biasanya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tak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reversible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makin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mampat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Normalnya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bekerja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suhu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21-35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derajat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celcius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Fouling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membran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itu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diakibatkan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oleh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zat-zat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air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baku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misalnya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kerak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pengendapan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koloid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oksida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logam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organic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silica.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0207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381" y="0"/>
            <a:ext cx="4431574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05200"/>
            <a:ext cx="9144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772400" cy="4190999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BIOGAS </a:t>
            </a:r>
            <a:br>
              <a:rPr lang="en-US" sz="4000" b="1" dirty="0" smtClean="0"/>
            </a:br>
            <a:r>
              <a:rPr lang="en-US" sz="4000" b="1" dirty="0" smtClean="0"/>
              <a:t>DARI </a:t>
            </a:r>
            <a:br>
              <a:rPr lang="en-US" sz="4000" b="1" dirty="0" smtClean="0"/>
            </a:br>
            <a:r>
              <a:rPr lang="en-US" sz="4000" b="1" dirty="0" smtClean="0"/>
              <a:t>KOTORAN HEWAN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PEMBUATAN BIOGAS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534400" cy="5410200"/>
          </a:xfrm>
        </p:spPr>
        <p:txBody>
          <a:bodyPr>
            <a:noAutofit/>
          </a:bodyPr>
          <a:lstStyle/>
          <a:p>
            <a:pPr marL="288925" indent="-288925">
              <a:buFont typeface="+mj-lt"/>
              <a:buAutoNum type="arabicPeriod"/>
            </a:pPr>
            <a:r>
              <a:rPr lang="en-US" sz="2400" dirty="0" err="1" smtClean="0"/>
              <a:t>Siapkan</a:t>
            </a:r>
            <a:r>
              <a:rPr lang="en-US" sz="2400" dirty="0" smtClean="0"/>
              <a:t> </a:t>
            </a:r>
            <a:r>
              <a:rPr lang="en-US" sz="2400" dirty="0" err="1" smtClean="0"/>
              <a:t>biang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ragi</a:t>
            </a:r>
            <a:r>
              <a:rPr lang="en-US" sz="2400" dirty="0" smtClean="0"/>
              <a:t>, </a:t>
            </a:r>
            <a:r>
              <a:rPr lang="en-US" sz="2400" dirty="0" err="1" smtClean="0"/>
              <a:t>sekitar</a:t>
            </a:r>
            <a:r>
              <a:rPr lang="en-US" sz="2400" dirty="0" smtClean="0"/>
              <a:t> 2 liter </a:t>
            </a:r>
            <a:r>
              <a:rPr lang="en-US" sz="2400" dirty="0" err="1" smtClean="0"/>
              <a:t>kotoran</a:t>
            </a:r>
            <a:r>
              <a:rPr lang="en-US" sz="2400" dirty="0" smtClean="0"/>
              <a:t> </a:t>
            </a:r>
            <a:r>
              <a:rPr lang="en-US" sz="2400" dirty="0" err="1" smtClean="0"/>
              <a:t>ternak</a:t>
            </a:r>
            <a:r>
              <a:rPr lang="en-US" sz="2400" dirty="0" smtClean="0"/>
              <a:t> </a:t>
            </a:r>
            <a:r>
              <a:rPr lang="en-US" sz="2400" dirty="0" err="1" smtClean="0"/>
              <a:t>segar</a:t>
            </a:r>
            <a:r>
              <a:rPr lang="en-US" sz="2400" dirty="0" smtClean="0"/>
              <a:t>, + 2 liter air. </a:t>
            </a:r>
            <a:r>
              <a:rPr lang="en-US" sz="2400" dirty="0" err="1" smtClean="0"/>
              <a:t>Simpan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botol</a:t>
            </a:r>
            <a:r>
              <a:rPr lang="en-US" sz="2400" dirty="0" smtClean="0"/>
              <a:t>/</a:t>
            </a:r>
            <a:r>
              <a:rPr lang="en-US" sz="2400" dirty="0" err="1" smtClean="0"/>
              <a:t>jerigen</a:t>
            </a:r>
            <a:r>
              <a:rPr lang="en-US" sz="2400" dirty="0" smtClean="0"/>
              <a:t> </a:t>
            </a:r>
            <a:r>
              <a:rPr lang="en-US" sz="2400" dirty="0" err="1" smtClean="0"/>
              <a:t>terbuka</a:t>
            </a:r>
            <a:r>
              <a:rPr lang="en-US" sz="2400" dirty="0" smtClean="0"/>
              <a:t> </a:t>
            </a:r>
            <a:r>
              <a:rPr lang="en-US" sz="2400" dirty="0" err="1" smtClean="0"/>
              <a:t>selama</a:t>
            </a:r>
            <a:r>
              <a:rPr lang="en-US" sz="2400" dirty="0" smtClean="0"/>
              <a:t> 2 </a:t>
            </a:r>
            <a:r>
              <a:rPr lang="en-US" sz="2400" dirty="0" err="1" smtClean="0"/>
              <a:t>bulan</a:t>
            </a:r>
            <a:r>
              <a:rPr lang="en-US" sz="2400" dirty="0" smtClean="0"/>
              <a:t>.</a:t>
            </a:r>
          </a:p>
          <a:p>
            <a:pPr marL="288925" indent="-288925">
              <a:buFont typeface="+mj-lt"/>
              <a:buAutoNum type="arabicPeriod"/>
            </a:pPr>
            <a:r>
              <a:rPr lang="en-US" sz="2400" dirty="0" err="1" smtClean="0"/>
              <a:t>Siapkan</a:t>
            </a:r>
            <a:r>
              <a:rPr lang="en-US" sz="2400" dirty="0" smtClean="0"/>
              <a:t> drum </a:t>
            </a:r>
            <a:r>
              <a:rPr lang="en-US" sz="2400" dirty="0" err="1" smtClean="0"/>
              <a:t>besar</a:t>
            </a:r>
            <a:r>
              <a:rPr lang="en-US" sz="2400" dirty="0" smtClean="0"/>
              <a:t>, </a:t>
            </a:r>
            <a:r>
              <a:rPr lang="en-US" sz="2400" dirty="0" err="1" smtClean="0"/>
              <a:t>masukkan</a:t>
            </a:r>
            <a:r>
              <a:rPr lang="en-US" sz="2400" dirty="0" smtClean="0"/>
              <a:t> </a:t>
            </a:r>
            <a:r>
              <a:rPr lang="en-US" sz="2400" dirty="0" err="1" smtClean="0"/>
              <a:t>kotoran</a:t>
            </a:r>
            <a:r>
              <a:rPr lang="en-US" sz="2400" dirty="0" smtClean="0"/>
              <a:t> </a:t>
            </a:r>
            <a:r>
              <a:rPr lang="en-US" sz="2400" dirty="0" err="1" smtClean="0"/>
              <a:t>bersama</a:t>
            </a:r>
            <a:r>
              <a:rPr lang="en-US" sz="2400" dirty="0" smtClean="0"/>
              <a:t> </a:t>
            </a:r>
            <a:r>
              <a:rPr lang="en-US" sz="2400" dirty="0" err="1" smtClean="0"/>
              <a:t>peragi</a:t>
            </a:r>
            <a:r>
              <a:rPr lang="en-US" sz="2400" dirty="0" smtClean="0"/>
              <a:t>, </a:t>
            </a:r>
            <a:r>
              <a:rPr lang="en-US" sz="2400" dirty="0" err="1" smtClean="0"/>
              <a:t>beri</a:t>
            </a:r>
            <a:r>
              <a:rPr lang="en-US" sz="2400" dirty="0" smtClean="0"/>
              <a:t> air 1 : 1, </a:t>
            </a:r>
            <a:r>
              <a:rPr lang="en-US" sz="2400" dirty="0" err="1" smtClean="0"/>
              <a:t>sesekali</a:t>
            </a:r>
            <a:r>
              <a:rPr lang="en-US" sz="2400" dirty="0" smtClean="0"/>
              <a:t> </a:t>
            </a:r>
            <a:r>
              <a:rPr lang="en-US" sz="2400" dirty="0" err="1" smtClean="0"/>
              <a:t>diaduk</a:t>
            </a:r>
            <a:r>
              <a:rPr lang="en-US" sz="2400" dirty="0" smtClean="0"/>
              <a:t> </a:t>
            </a:r>
            <a:r>
              <a:rPr lang="en-US" sz="2400" dirty="0" err="1" smtClean="0"/>
              <a:t>sampai</a:t>
            </a:r>
            <a:r>
              <a:rPr lang="en-US" sz="2400" dirty="0" smtClean="0"/>
              <a:t> </a:t>
            </a:r>
            <a:r>
              <a:rPr lang="en-US" sz="2400" dirty="0" err="1" smtClean="0"/>
              <a:t>penuh</a:t>
            </a:r>
            <a:r>
              <a:rPr lang="en-US" sz="2400" dirty="0" smtClean="0"/>
              <a:t>.</a:t>
            </a:r>
          </a:p>
          <a:p>
            <a:pPr marL="288925" indent="-288925">
              <a:buFont typeface="+mj-lt"/>
              <a:buAutoNum type="arabicPeriod"/>
            </a:pPr>
            <a:r>
              <a:rPr lang="en-US" sz="2400" dirty="0" err="1" smtClean="0"/>
              <a:t>Masukkan</a:t>
            </a:r>
            <a:r>
              <a:rPr lang="en-US" sz="2400" dirty="0" smtClean="0"/>
              <a:t> drum </a:t>
            </a:r>
            <a:r>
              <a:rPr lang="en-US" sz="2400" dirty="0" err="1" smtClean="0"/>
              <a:t>kecil</a:t>
            </a:r>
            <a:r>
              <a:rPr lang="en-US" sz="2400" dirty="0" smtClean="0"/>
              <a:t> </a:t>
            </a:r>
            <a:r>
              <a:rPr lang="en-US" sz="2400" dirty="0" err="1" smtClean="0"/>
              <a:t>terbalik</a:t>
            </a:r>
            <a:r>
              <a:rPr lang="en-US" sz="2400" dirty="0" smtClean="0"/>
              <a:t> (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bocor</a:t>
            </a:r>
            <a:r>
              <a:rPr lang="en-US" sz="2400" dirty="0" smtClean="0"/>
              <a:t>) yang </a:t>
            </a:r>
            <a:r>
              <a:rPr lang="en-US" sz="2400" dirty="0" err="1" smtClean="0"/>
              <a:t>sudah</a:t>
            </a:r>
            <a:r>
              <a:rPr lang="en-US" sz="2400" dirty="0" smtClean="0"/>
              <a:t> </a:t>
            </a:r>
            <a:r>
              <a:rPr lang="en-US" sz="2400" dirty="0" err="1" smtClean="0"/>
              <a:t>diberi</a:t>
            </a:r>
            <a:r>
              <a:rPr lang="en-US" sz="2400" dirty="0" smtClean="0"/>
              <a:t> </a:t>
            </a:r>
            <a:r>
              <a:rPr lang="en-US" sz="2400" dirty="0" err="1" smtClean="0"/>
              <a:t>selang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kran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 smtClean="0"/>
              <a:t> </a:t>
            </a:r>
            <a:r>
              <a:rPr lang="en-US" sz="2400" dirty="0" err="1" smtClean="0"/>
              <a:t>pengeluar</a:t>
            </a:r>
            <a:r>
              <a:rPr lang="en-US" sz="2400" dirty="0" smtClean="0"/>
              <a:t> gas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 smtClean="0"/>
              <a:t>. </a:t>
            </a:r>
            <a:r>
              <a:rPr lang="en-US" sz="2400" dirty="0" err="1" smtClean="0"/>
              <a:t>Tekan</a:t>
            </a:r>
            <a:r>
              <a:rPr lang="en-US" sz="2400" dirty="0" smtClean="0"/>
              <a:t> </a:t>
            </a:r>
            <a:r>
              <a:rPr lang="en-US" sz="2400" dirty="0" err="1" smtClean="0"/>
              <a:t>sampai</a:t>
            </a:r>
            <a:r>
              <a:rPr lang="en-US" sz="2400" dirty="0" smtClean="0"/>
              <a:t> </a:t>
            </a:r>
            <a:r>
              <a:rPr lang="en-US" sz="2400" dirty="0" err="1" smtClean="0"/>
              <a:t>tenggelam</a:t>
            </a:r>
            <a:r>
              <a:rPr lang="en-US" sz="2400" dirty="0" smtClean="0"/>
              <a:t> </a:t>
            </a:r>
            <a:r>
              <a:rPr lang="en-US" sz="2400" dirty="0" err="1" smtClean="0"/>
              <a:t>sempurna</a:t>
            </a:r>
            <a:r>
              <a:rPr lang="en-US" sz="2400" dirty="0" smtClean="0"/>
              <a:t> (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boleh</a:t>
            </a:r>
            <a:r>
              <a:rPr lang="en-US" sz="2400" dirty="0" smtClean="0"/>
              <a:t>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 smtClean="0"/>
              <a:t> </a:t>
            </a:r>
            <a:r>
              <a:rPr lang="en-US" sz="2400" dirty="0" err="1" smtClean="0"/>
              <a:t>terkurung</a:t>
            </a:r>
            <a:r>
              <a:rPr lang="en-US" sz="2400" dirty="0" smtClean="0"/>
              <a:t>).</a:t>
            </a:r>
          </a:p>
          <a:p>
            <a:pPr marL="288925" indent="-288925">
              <a:buFont typeface="+mj-lt"/>
              <a:buAutoNum type="arabicPeriod"/>
            </a:pPr>
            <a:r>
              <a:rPr lang="en-US" sz="2400" dirty="0" err="1" smtClean="0"/>
              <a:t>Sekitar</a:t>
            </a:r>
            <a:r>
              <a:rPr lang="en-US" sz="2400" dirty="0" smtClean="0"/>
              <a:t> 2 </a:t>
            </a:r>
            <a:r>
              <a:rPr lang="en-US" sz="2400" dirty="0" err="1" smtClean="0"/>
              <a:t>minggu</a:t>
            </a:r>
            <a:r>
              <a:rPr lang="en-US" sz="2400" dirty="0" smtClean="0"/>
              <a:t>, drum </a:t>
            </a:r>
            <a:r>
              <a:rPr lang="en-US" sz="2400" dirty="0" err="1" smtClean="0"/>
              <a:t>kecil</a:t>
            </a:r>
            <a:r>
              <a:rPr lang="en-US" sz="2400" dirty="0" smtClean="0"/>
              <a:t> </a:t>
            </a:r>
            <a:r>
              <a:rPr lang="en-US" sz="2400" dirty="0" err="1" smtClean="0"/>
              <a:t>mulai</a:t>
            </a:r>
            <a:r>
              <a:rPr lang="en-US" sz="2400" dirty="0" smtClean="0"/>
              <a:t> </a:t>
            </a:r>
            <a:r>
              <a:rPr lang="en-US" sz="2400" dirty="0" err="1" smtClean="0"/>
              <a:t>terangkat</a:t>
            </a:r>
            <a:r>
              <a:rPr lang="en-US" sz="2400" dirty="0" smtClean="0"/>
              <a:t>, </a:t>
            </a:r>
            <a:r>
              <a:rPr lang="en-US" sz="2400" dirty="0" err="1" smtClean="0"/>
              <a:t>berarti</a:t>
            </a:r>
            <a:r>
              <a:rPr lang="en-US" sz="2400" dirty="0" smtClean="0"/>
              <a:t> biogas </a:t>
            </a:r>
            <a:r>
              <a:rPr lang="en-US" sz="2400" dirty="0" err="1" smtClean="0"/>
              <a:t>sudah</a:t>
            </a:r>
            <a:r>
              <a:rPr lang="en-US" sz="2400" dirty="0" smtClean="0"/>
              <a:t> </a:t>
            </a:r>
            <a:r>
              <a:rPr lang="en-US" sz="2400" dirty="0" err="1" smtClean="0"/>
              <a:t>timbul</a:t>
            </a:r>
            <a:r>
              <a:rPr lang="en-US" sz="2400" dirty="0" smtClean="0"/>
              <a:t> gas. Gas </a:t>
            </a:r>
            <a:r>
              <a:rPr lang="en-US" sz="2400" dirty="0" err="1" smtClean="0"/>
              <a:t>pertama</a:t>
            </a:r>
            <a:r>
              <a:rPr lang="en-US" sz="2400" dirty="0" smtClean="0"/>
              <a:t> </a:t>
            </a:r>
            <a:r>
              <a:rPr lang="en-US" sz="2400" dirty="0" err="1" smtClean="0"/>
              <a:t>dibuang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membuka</a:t>
            </a:r>
            <a:r>
              <a:rPr lang="en-US" sz="2400" dirty="0" smtClean="0"/>
              <a:t> </a:t>
            </a:r>
            <a:r>
              <a:rPr lang="en-US" sz="2400" dirty="0" err="1" smtClean="0"/>
              <a:t>kran</a:t>
            </a:r>
            <a:r>
              <a:rPr lang="en-US" sz="2400" dirty="0" smtClean="0"/>
              <a:t>, drum </a:t>
            </a:r>
            <a:r>
              <a:rPr lang="en-US" sz="2400" dirty="0" err="1" smtClean="0"/>
              <a:t>kecil</a:t>
            </a:r>
            <a:r>
              <a:rPr lang="en-US" sz="2400" dirty="0" smtClean="0"/>
              <a:t> </a:t>
            </a:r>
            <a:r>
              <a:rPr lang="en-US" sz="2400" dirty="0" err="1" smtClean="0"/>
              <a:t>ditekan</a:t>
            </a:r>
            <a:r>
              <a:rPr lang="en-US" sz="2400" dirty="0" smtClean="0"/>
              <a:t>, </a:t>
            </a: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tercampur</a:t>
            </a:r>
            <a:r>
              <a:rPr lang="en-US" sz="2400" dirty="0" smtClean="0"/>
              <a:t> </a:t>
            </a:r>
            <a:r>
              <a:rPr lang="en-US" sz="2400" dirty="0" err="1" smtClean="0"/>
              <a:t>udara</a:t>
            </a:r>
            <a:r>
              <a:rPr lang="en-US" sz="2400" dirty="0" smtClean="0"/>
              <a:t>. </a:t>
            </a:r>
            <a:r>
              <a:rPr lang="en-US" sz="2400" dirty="0" err="1" smtClean="0"/>
              <a:t>Bila</a:t>
            </a:r>
            <a:r>
              <a:rPr lang="en-US" sz="2400" dirty="0" smtClean="0"/>
              <a:t> </a:t>
            </a:r>
            <a:r>
              <a:rPr lang="en-US" sz="2400" dirty="0" err="1" smtClean="0"/>
              <a:t>dinyalakan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meledak</a:t>
            </a:r>
            <a:r>
              <a:rPr lang="en-US" sz="2400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75"/>
            <a:ext cx="9144000" cy="68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73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PROSES AKHIR BIOGAS</a:t>
            </a:r>
            <a:b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(DALAM RANGGKA PRODUKSI BERSIH)</a:t>
            </a:r>
            <a:endParaRPr lang="en-US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133600"/>
            <a:ext cx="8534400" cy="4343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Bila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gas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sudah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habis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diproduksi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lagi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berarti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kotoran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tersebut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sudah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jadi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pupuk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kompos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bau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penyubur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tanah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sayuran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kualitas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istimewa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harga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mahal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menghemat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kotoran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juga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dicampur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makanan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bekas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yang,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sayuran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sampah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organik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1"/>
            <a:ext cx="8229600" cy="1219200"/>
          </a:xfrm>
        </p:spPr>
        <p:txBody>
          <a:bodyPr/>
          <a:lstStyle/>
          <a:p>
            <a:r>
              <a:rPr lang="pl-PL" dirty="0" smtClean="0"/>
              <a:t>C6H12O6 </a:t>
            </a:r>
            <a:r>
              <a:rPr lang="en-US" dirty="0" smtClean="0"/>
              <a:t>                   </a:t>
            </a:r>
            <a:r>
              <a:rPr lang="pl-PL" dirty="0" smtClean="0"/>
              <a:t>3CH4 + 3CO2 + 403 KJ 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667000" y="609600"/>
            <a:ext cx="1447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9200"/>
            <a:ext cx="9064606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8386"/>
            <a:ext cx="8229600" cy="1020762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BIOGAS SEBAGAI TEKNOLOGI PENGANGAN LIMBAH PADAT (KOTORAN HEWAN)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954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92" y="0"/>
            <a:ext cx="90862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447800"/>
            <a:ext cx="7772400" cy="3736975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latin typeface="Arial" pitchFamily="34" charset="0"/>
                <a:cs typeface="Arial" pitchFamily="34" charset="0"/>
              </a:rPr>
              <a:t>TEKNOLOGI </a:t>
            </a:r>
            <a:br>
              <a:rPr lang="en-US" sz="5400" b="1" dirty="0" smtClean="0">
                <a:latin typeface="Arial" pitchFamily="34" charset="0"/>
                <a:cs typeface="Arial" pitchFamily="34" charset="0"/>
              </a:rPr>
            </a:b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PENANGANAN </a:t>
            </a:r>
            <a:br>
              <a:rPr lang="en-US" sz="5400" b="1" dirty="0" smtClean="0">
                <a:latin typeface="Arial" pitchFamily="34" charset="0"/>
                <a:cs typeface="Arial" pitchFamily="34" charset="0"/>
              </a:rPr>
            </a:b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LIMBAH TERNAK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TERNAK PENGHASIL BAHAN BAKU BERUPA DAGING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/>
          </a:bodyPr>
          <a:lstStyle/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memberikan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memiliki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nilai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ekonomis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bila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dimanfaatkan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baik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Penambahan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pendapatan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peternak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menjual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mengolah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ternak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Meminimalkan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pencemaran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lingkungan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950" b="1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Sumber</a:t>
            </a:r>
            <a:r>
              <a:rPr lang="en-US" sz="295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50" b="1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cair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sisa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makanan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embrio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kulit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telur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lemak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darah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kuku,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tulang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tanduk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isi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rumen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dll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Sihombing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2000)</a:t>
            </a:r>
            <a:endParaRPr lang="en-US" sz="29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ALASAN PENANGANAN LIMBAH TERNAK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/>
          </a:bodyPr>
          <a:lstStyle/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Pangsa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pasar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berbanding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lurus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produksi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berbanding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lurus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dihasilkan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950" dirty="0" smtClean="0">
                <a:latin typeface="Arial" pitchFamily="34" charset="0"/>
                <a:cs typeface="Arial" pitchFamily="34" charset="0"/>
              </a:rPr>
              <a:t>Total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peternakan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tergantung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spesies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besar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usaha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tipe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usaha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lantai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kandang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Feses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urin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dikenal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manure.</a:t>
            </a:r>
          </a:p>
          <a:p>
            <a:pPr marL="457200" indent="-457200"/>
            <a:r>
              <a:rPr lang="en-US" sz="2950" dirty="0" smtClean="0">
                <a:latin typeface="Arial" pitchFamily="34" charset="0"/>
                <a:cs typeface="Arial" pitchFamily="34" charset="0"/>
              </a:rPr>
              <a:t>Manure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dihasilkan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oleh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ruminansia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seperti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sapi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kerbau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kambing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domba</a:t>
            </a:r>
            <a:endParaRPr lang="en-US" sz="29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GAS METHAN SEBAGAI HASIL LIMBAH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>
            <a:normAutofit/>
          </a:bodyPr>
          <a:lstStyle/>
          <a:p>
            <a:pPr marL="457200" indent="-457200"/>
            <a:r>
              <a:rPr lang="en-US" sz="2950" dirty="0" smtClean="0">
                <a:latin typeface="Arial" pitchFamily="34" charset="0"/>
                <a:cs typeface="Arial" pitchFamily="34" charset="0"/>
              </a:rPr>
              <a:t>Gas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methan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CH4 ) yang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dihasilkan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fermentasi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berkontribusi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perusakan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ozon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pemanasan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global)</a:t>
            </a: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Hasil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penelitian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laju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keusakan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1%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pertahun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Suryahadi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dkk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., 2002)</a:t>
            </a: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Amerika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Serikat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feses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dihasilkan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25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juta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sapi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sedikitnya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mengeluarkan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sebesar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1,7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milyar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ton/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tahun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Sapi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454 kg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menghasilkan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30 kg/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hari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Emisi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mencapai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20-35%</a:t>
            </a:r>
            <a:endParaRPr lang="en-US" sz="29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PROFIL LIMBAH PETERNAKAN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/>
          </a:bodyPr>
          <a:lstStyle/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mengandung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zasad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renik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mencemari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perairan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lingkungan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hidup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Secara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biologi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manure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media per-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kembangan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lalalt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Kandungan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air manure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antara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27-86%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adalah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media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berkembangnya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lalat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sedang-kan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kandungan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air manure 65-85%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baik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bertelurnya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lalat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(Dyer, 1986).</a:t>
            </a: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kering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berkontribusi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peningkat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-an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debu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berpotenis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mencemari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udara</a:t>
            </a:r>
            <a:endParaRPr lang="en-US" sz="29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LIMBAH PETERNAKAN</a:t>
            </a:r>
            <a:endParaRPr lang="en-US" sz="4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55415"/>
            <a:ext cx="4572000" cy="3302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581400"/>
            <a:ext cx="4572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30816"/>
            <a:ext cx="3505200" cy="2322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5200" y="1219200"/>
            <a:ext cx="324334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29400" y="1295400"/>
            <a:ext cx="2514600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PROFIL LIMBAH PETERNAKAN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/>
          </a:bodyPr>
          <a:lstStyle/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Pencemaran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udara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sekitar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penggemukan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sapi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pukul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18:00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kandungan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6.000 mg/m3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sedangkan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baku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mutu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3.000 mg/m3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Lingaiah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Rajasekaran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1986)</a:t>
            </a: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Pencemaran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air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oleh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peternakan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adalah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meningkatnya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kadar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nitrogen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eutrofikasi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nitrifikasi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Farida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1978).</a:t>
            </a: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Keberadaan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i="1" dirty="0" smtClean="0">
                <a:latin typeface="Arial" pitchFamily="34" charset="0"/>
                <a:cs typeface="Arial" pitchFamily="34" charset="0"/>
              </a:rPr>
              <a:t>Salmonella </a:t>
            </a:r>
            <a:r>
              <a:rPr lang="en-US" sz="2950" i="1" dirty="0" err="1" smtClean="0">
                <a:latin typeface="Arial" pitchFamily="34" charset="0"/>
                <a:cs typeface="Arial" pitchFamily="34" charset="0"/>
              </a:rPr>
              <a:t>spp</a:t>
            </a:r>
            <a:r>
              <a:rPr lang="en-US" sz="295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membahayakan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kesehatan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manusia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sarana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penularan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antrax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melalui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kulit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manusia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terluka</a:t>
            </a:r>
            <a:endParaRPr lang="en-US" sz="29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1020762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PROFIL ANTHRAX</a:t>
            </a:r>
            <a:endParaRPr lang="en-US" sz="5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77192"/>
            <a:ext cx="8229600" cy="4191000"/>
          </a:xfrm>
        </p:spPr>
        <p:txBody>
          <a:bodyPr>
            <a:normAutofit/>
          </a:bodyPr>
          <a:lstStyle/>
          <a:p>
            <a:pPr marL="457200" indent="-457200"/>
            <a:r>
              <a:rPr lang="en-US" dirty="0" err="1" smtClean="0">
                <a:latin typeface="Arial" pitchFamily="34" charset="0"/>
                <a:cs typeface="Arial" pitchFamily="34" charset="0"/>
              </a:rPr>
              <a:t>Spora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anthrax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menyebar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melalui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darah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daging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belum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dimasak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mengandung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spora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/>
            <a:r>
              <a:rPr lang="en-US" dirty="0" err="1" smtClean="0">
                <a:latin typeface="Arial" pitchFamily="34" charset="0"/>
                <a:cs typeface="Arial" pitchFamily="34" charset="0"/>
              </a:rPr>
              <a:t>Kasus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anthrax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pernah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terjadi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Bogor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tahun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2001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juga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pernah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menyerang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Sumba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Timur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tahun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1980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burung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unta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Purwakarta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tahun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2000 (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Soedharsono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2002)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VISUALISASI PENYAKIT ANTRHAX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1600"/>
            <a:ext cx="2971800" cy="295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829" y="1371600"/>
            <a:ext cx="6270171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67200"/>
            <a:ext cx="3072384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92162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VISUALISASI PENYAKIT ANTRHAX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54279"/>
            <a:ext cx="3048000" cy="2303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0" y="4572000"/>
            <a:ext cx="3099391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627094"/>
            <a:ext cx="3048000" cy="2868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1437" y="4572001"/>
            <a:ext cx="3052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24200" y="1676400"/>
            <a:ext cx="298323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0" y="1676400"/>
            <a:ext cx="3048000" cy="2771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>PENANGAN LIMBAH TERNAK</a:t>
            </a:r>
            <a:br>
              <a:rPr lang="en-US" b="1" dirty="0" smtClean="0">
                <a:solidFill>
                  <a:srgbClr val="7030A0"/>
                </a:solidFill>
              </a:rPr>
            </a:br>
            <a:r>
              <a:rPr lang="en-US" b="1" dirty="0" smtClean="0">
                <a:solidFill>
                  <a:srgbClr val="7030A0"/>
                </a:solidFill>
              </a:rPr>
              <a:t>(</a:t>
            </a:r>
            <a:r>
              <a:rPr lang="en-US" b="1" i="1" dirty="0" smtClean="0">
                <a:solidFill>
                  <a:srgbClr val="7030A0"/>
                </a:solidFill>
              </a:rPr>
              <a:t>Solid Liquid Separator</a:t>
            </a:r>
            <a:r>
              <a:rPr lang="en-US" b="1" dirty="0" smtClean="0">
                <a:solidFill>
                  <a:srgbClr val="7030A0"/>
                </a:solidFill>
              </a:rPr>
              <a:t>)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/>
          </a:bodyPr>
          <a:lstStyle/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Penurunan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BOD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SS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masing-masing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sebesar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15-30%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40-60%</a:t>
            </a:r>
          </a:p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Kandungan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air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telah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diseparasi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memiliki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kandungan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air 70-80%</a:t>
            </a:r>
          </a:p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Kompos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memiliki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kandungan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air normal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kurang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65%,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sehingga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penambahan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jerami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sekam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ditambahkan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Setelah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40-60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hari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kompos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telah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terfermen-tasi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stabil</a:t>
            </a:r>
            <a:endParaRPr lang="en-US" sz="29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VISUALISASI KOMPOS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3581401"/>
            <a:ext cx="4941759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5200" y="3581400"/>
            <a:ext cx="43688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63880" y="1219200"/>
            <a:ext cx="3141596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2296" y="1219200"/>
            <a:ext cx="3421704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1219200"/>
            <a:ext cx="2621029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PENANGAN LIMBAH TERNAK</a:t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(</a:t>
            </a:r>
            <a:r>
              <a:rPr lang="en-US" b="1" i="1" dirty="0" smtClean="0">
                <a:solidFill>
                  <a:srgbClr val="FF0000"/>
                </a:solidFill>
              </a:rPr>
              <a:t>Red Mud Plastic Separator/ RMP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/>
          </a:bodyPr>
          <a:lstStyle/>
          <a:p>
            <a:r>
              <a:rPr lang="en-US" sz="2950" dirty="0" smtClean="0">
                <a:latin typeface="Arial" pitchFamily="34" charset="0"/>
                <a:cs typeface="Arial" pitchFamily="34" charset="0"/>
              </a:rPr>
              <a:t>RMP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adalah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PVC 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diisi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lumpur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merah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(red mud)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industri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alumunium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950" dirty="0" smtClean="0">
                <a:latin typeface="Arial" pitchFamily="34" charset="0"/>
                <a:cs typeface="Arial" pitchFamily="34" charset="0"/>
              </a:rPr>
              <a:t>RMP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erosi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oleh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asam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alkalis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atau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larutan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garam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Satu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laporan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menyatakan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bahwa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RMP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ketebalan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1,2 mm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digunakan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sekitar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20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tahun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Selama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12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hari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BOD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turun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menjadi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70-85%</a:t>
            </a:r>
            <a:endParaRPr lang="en-US" sz="29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800" b="1" dirty="0" smtClean="0">
                <a:latin typeface="Arial" pitchFamily="34" charset="0"/>
                <a:cs typeface="Arial" pitchFamily="34" charset="0"/>
              </a:rPr>
              <a:t>VISUALISASI RMP</a:t>
            </a:r>
            <a:endParaRPr lang="en-US" sz="3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00400"/>
            <a:ext cx="4648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200400"/>
            <a:ext cx="4577892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47800"/>
            <a:ext cx="23907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62200" y="1501140"/>
            <a:ext cx="2667000" cy="1813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29200" y="1512849"/>
            <a:ext cx="4114800" cy="183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PEMANFAATAN LIMBAH TERNAK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05800" cy="4953000"/>
          </a:xfrm>
        </p:spPr>
        <p:txBody>
          <a:bodyPr>
            <a:normAutofit/>
          </a:bodyPr>
          <a:lstStyle/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kaya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nutrient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zat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-an)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seperti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protein,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lemak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ekstrak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tanpa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nitrogen, vitamin, mineral,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mikroba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zat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lain</a:t>
            </a:r>
          </a:p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dimanfaatkan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makanan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pupuk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organik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energi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media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berbagai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tujuan</a:t>
            </a:r>
            <a:endParaRPr lang="en-US" sz="295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media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tumbuh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pembiakan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cacing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tanah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pemanfaatan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makanan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cacing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9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3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KEUNTUNGAN BIOGAS</a:t>
            </a:r>
            <a:endParaRPr lang="en-US" sz="3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Autofit/>
          </a:bodyPr>
          <a:lstStyle/>
          <a:p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Mengurangi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pencemaran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lingkungan</a:t>
            </a:r>
            <a:r>
              <a:rPr lang="en-US" sz="31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terhadap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air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tanah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pencemaran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udara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bau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). </a:t>
            </a:r>
          </a:p>
          <a:p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Memanfaatkan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limbah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ternak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tersebut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bakar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biogas yang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digunakan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energi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alternatif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keperluan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rumah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tangga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Mengurangi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biaya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pengeluaran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peternak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kebutuhan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energi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bagi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kegiatan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rumah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tangga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berarti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meningkatkan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kesejahteraan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peternak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715962"/>
          </a:xfrm>
        </p:spPr>
        <p:txBody>
          <a:bodyPr>
            <a:noAutofit/>
          </a:bodyPr>
          <a:lstStyle/>
          <a:p>
            <a:r>
              <a:rPr lang="en-US" sz="3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KEUNTUNGAN BIOGAS</a:t>
            </a:r>
            <a:endParaRPr lang="en-US" sz="3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Autofit/>
          </a:bodyPr>
          <a:lstStyle/>
          <a:p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Melaksanakan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pengkajian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terhadap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kemungkinan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dimanfaatkannya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biogas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menjadi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energi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listrik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diterapkan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lokasi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masih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belum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memiliki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akses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listrik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Melaksanakan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pengkajian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terhadap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kemungkinan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dimanfaatkannya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kegiatan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ini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usulan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mekanisme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pembangunan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bersih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(Clean Development Mechanism). </a:t>
            </a:r>
          </a:p>
          <a:p>
            <a:endParaRPr lang="en-US" sz="31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TAHAPAN PROSES BIOGAS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Autofit/>
          </a:bodyPr>
          <a:lstStyle/>
          <a:p>
            <a:r>
              <a:rPr lang="en-US" sz="295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Hidrolisis</a:t>
            </a:r>
            <a:r>
              <a:rPr lang="en-US" sz="295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penguraian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bahan-bahan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organik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mudah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larut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pemecahan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organik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komplek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menjadi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sederhana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bantuan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air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perubahan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struktur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bentuk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polimer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menjadi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bentuk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monomer). </a:t>
            </a:r>
          </a:p>
          <a:p>
            <a:r>
              <a:rPr lang="en-US" sz="295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Pengasaman</a:t>
            </a:r>
            <a:r>
              <a:rPr lang="en-US" sz="295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tahap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pengasaman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komponen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monomer (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gula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sederhana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) yang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terbentuk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tahap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hidrolisis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akan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menjadi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bahan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makanan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bagi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bakteri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pembentuk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50" dirty="0" err="1" smtClean="0">
                <a:latin typeface="Arial" pitchFamily="34" charset="0"/>
                <a:cs typeface="Arial" pitchFamily="34" charset="0"/>
              </a:rPr>
              <a:t>asam</a:t>
            </a:r>
            <a:r>
              <a:rPr lang="en-US" sz="295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TAHAPAN PROSES BIOGAS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5029200"/>
          </a:xfrm>
        </p:spPr>
        <p:txBody>
          <a:bodyPr>
            <a:noAutofit/>
          </a:bodyPr>
          <a:lstStyle/>
          <a:p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Produk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akhir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dari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perombakan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gula-gula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sederhana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tadi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yaitu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asam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asetat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propionat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, format,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laktat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alkohol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sedikit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butirat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, gas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karbondioksida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hidrogen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ammonia. </a:t>
            </a:r>
          </a:p>
          <a:p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Metanogenik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tahap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metanogenik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terjadi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proses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pembentukan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gas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metan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Bakteri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pereduksi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sulfat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juga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terdapat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proses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ini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akan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mereduksi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sulfat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komponen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sulfur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lainnya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menjadi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hydrogen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sulfida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PEMBUATAN PUPUK CAIR</a:t>
            </a:r>
            <a:endParaRPr lang="en-US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10200"/>
          </a:xfrm>
        </p:spPr>
        <p:txBody>
          <a:bodyPr>
            <a:noAutofit/>
          </a:bodyPr>
          <a:lstStyle/>
          <a:p>
            <a:r>
              <a:rPr lang="id-ID" sz="2800" dirty="0" smtClean="0">
                <a:latin typeface="Arial" pitchFamily="34" charset="0"/>
                <a:cs typeface="Arial" pitchFamily="34" charset="0"/>
              </a:rPr>
              <a:t>Penggunaan feses sapi perah untuk pupuk telah digunakan sejak lama, namun untuk urine belum banyak dimanfaatkan.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id-ID" sz="2800" dirty="0" smtClean="0">
                <a:latin typeface="Arial" pitchFamily="34" charset="0"/>
                <a:cs typeface="Arial" pitchFamily="34" charset="0"/>
              </a:rPr>
              <a:t>Salah satu dusun yang telah memanfaatkan limbah urine sapi perah sebagai bahan dasar pupuk organik cair adalah Dusun Ngandong Desa Girikerto yang terletak di Kecamatan Turi Sleman Yogyakarta.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id-ID" sz="2800" dirty="0" smtClean="0">
                <a:latin typeface="Arial" pitchFamily="34" charset="0"/>
                <a:cs typeface="Arial" pitchFamily="34" charset="0"/>
              </a:rPr>
              <a:t>Populasi ternak sapi perah di Dusun Ngandong </a:t>
            </a:r>
            <a:r>
              <a:rPr lang="id-ID" sz="28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berjumlah 100 ekor yang mampu menghasil</a:t>
            </a:r>
            <a:r>
              <a:rPr lang="en-US" sz="28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id-ID" sz="28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kan kurang lebih 1500 hingga 2000 liter urine</a:t>
            </a:r>
            <a:r>
              <a:rPr lang="en-US" sz="28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id-ID" sz="28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harinya. </a:t>
            </a:r>
            <a:endParaRPr lang="en-US" sz="2800" b="1" i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endParaRPr lang="id-ID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10665</TotalTime>
  <Words>1396</Words>
  <Application>Microsoft Office PowerPoint</Application>
  <PresentationFormat>On-screen Show (4:3)</PresentationFormat>
  <Paragraphs>106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Diseño predeterminado</vt:lpstr>
      <vt:lpstr>Aplikasi Pengelolaan Limbah Industri Pangan/Rumah Tangga </vt:lpstr>
      <vt:lpstr>TEKNOLOGI MEMBRAN PADA PENGOLAHAN LIMBAH CAIR INDUSTRI KELAPA SAWIT</vt:lpstr>
      <vt:lpstr>Slide 3</vt:lpstr>
      <vt:lpstr>Slide 4</vt:lpstr>
      <vt:lpstr>KEUNGGGULAN TEKNOLOGI MEMBRAN</vt:lpstr>
      <vt:lpstr>VISUALISASI TEKNOLOGI MEMBRAN</vt:lpstr>
      <vt:lpstr>PRINSIP MEMBRAN</vt:lpstr>
      <vt:lpstr>Slide 8</vt:lpstr>
      <vt:lpstr>JENIS MEMBRAN (MIKROFILTRASI)</vt:lpstr>
      <vt:lpstr>Slide 10</vt:lpstr>
      <vt:lpstr>JENIS MEMBRAN (OSMOSIS BALIK/RO)</vt:lpstr>
      <vt:lpstr>Slide 12</vt:lpstr>
      <vt:lpstr>BIOGAS  DARI  KOTORAN HEWAN</vt:lpstr>
      <vt:lpstr>PEMBUATAN BIOGAS</vt:lpstr>
      <vt:lpstr>Slide 15</vt:lpstr>
      <vt:lpstr>PROSES AKHIR BIOGAS (DALAM RANGGKA PRODUKSI BERSIH)</vt:lpstr>
      <vt:lpstr>Slide 17</vt:lpstr>
      <vt:lpstr>BIOGAS SEBAGAI TEKNOLOGI PENGANGAN LIMBAH PADAT (KOTORAN HEWAN)</vt:lpstr>
      <vt:lpstr>Slide 19</vt:lpstr>
      <vt:lpstr>Slide 20</vt:lpstr>
      <vt:lpstr>Slide 21</vt:lpstr>
      <vt:lpstr>TEKNOLOGI  PENANGANAN  LIMBAH TERNAK</vt:lpstr>
      <vt:lpstr>TERNAK PENGHASIL BAHAN BAKU BERUPA DAGING</vt:lpstr>
      <vt:lpstr>ALASAN PENANGANAN LIMBAH TERNAK</vt:lpstr>
      <vt:lpstr>GAS METHAN SEBAGAI HASIL LIMBAH</vt:lpstr>
      <vt:lpstr>PROFIL LIMBAH PETERNAKAN</vt:lpstr>
      <vt:lpstr>LIMBAH PETERNAKAN</vt:lpstr>
      <vt:lpstr>PROFIL LIMBAH PETERNAKAN</vt:lpstr>
      <vt:lpstr>PROFIL ANTHRAX</vt:lpstr>
      <vt:lpstr>VISUALISASI PENYAKIT ANTRHAX</vt:lpstr>
      <vt:lpstr>VISUALISASI PENYAKIT ANTRHAX</vt:lpstr>
      <vt:lpstr>PENANGAN LIMBAH TERNAK (Solid Liquid Separator)</vt:lpstr>
      <vt:lpstr>VISUALISASI KOMPOS</vt:lpstr>
      <vt:lpstr>PENANGAN LIMBAH TERNAK (Red Mud Plastic Separator/ RMP)</vt:lpstr>
      <vt:lpstr>VISUALISASI RMP</vt:lpstr>
      <vt:lpstr>PEMANFAATAN LIMBAH TERNAK</vt:lpstr>
      <vt:lpstr>KEUNTUNGAN BIOGAS</vt:lpstr>
      <vt:lpstr>KEUNTUNGAN BIOGAS</vt:lpstr>
      <vt:lpstr>TAHAPAN PROSES BIOGAS</vt:lpstr>
      <vt:lpstr>TAHAPAN PROSES BIOGAS</vt:lpstr>
      <vt:lpstr>PEMBUATAN PUPUK CAIR</vt:lpstr>
      <vt:lpstr>Slide 42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Toshiba</cp:lastModifiedBy>
  <cp:revision>727</cp:revision>
  <dcterms:created xsi:type="dcterms:W3CDTF">2010-05-23T14:28:12Z</dcterms:created>
  <dcterms:modified xsi:type="dcterms:W3CDTF">2018-10-11T03:08:26Z</dcterms:modified>
</cp:coreProperties>
</file>