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1284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A849A-2B0D-4E7A-AD45-F118FD69CCF2}" type="datetimeFigureOut">
              <a:rPr lang="id-ID" smtClean="0"/>
              <a:pPr/>
              <a:t>28/05/2012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7596-82C3-4261-A23D-7B6B8074502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A849A-2B0D-4E7A-AD45-F118FD69CCF2}" type="datetimeFigureOut">
              <a:rPr lang="id-ID" smtClean="0"/>
              <a:pPr/>
              <a:t>28/05/2012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7596-82C3-4261-A23D-7B6B8074502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A849A-2B0D-4E7A-AD45-F118FD69CCF2}" type="datetimeFigureOut">
              <a:rPr lang="id-ID" smtClean="0"/>
              <a:pPr/>
              <a:t>28/05/2012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7596-82C3-4261-A23D-7B6B8074502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A849A-2B0D-4E7A-AD45-F118FD69CCF2}" type="datetimeFigureOut">
              <a:rPr lang="id-ID" smtClean="0"/>
              <a:pPr/>
              <a:t>28/05/2012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7596-82C3-4261-A23D-7B6B8074502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A849A-2B0D-4E7A-AD45-F118FD69CCF2}" type="datetimeFigureOut">
              <a:rPr lang="id-ID" smtClean="0"/>
              <a:pPr/>
              <a:t>28/05/2012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7596-82C3-4261-A23D-7B6B8074502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A849A-2B0D-4E7A-AD45-F118FD69CCF2}" type="datetimeFigureOut">
              <a:rPr lang="id-ID" smtClean="0"/>
              <a:pPr/>
              <a:t>28/05/2012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7596-82C3-4261-A23D-7B6B8074502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A849A-2B0D-4E7A-AD45-F118FD69CCF2}" type="datetimeFigureOut">
              <a:rPr lang="id-ID" smtClean="0"/>
              <a:pPr/>
              <a:t>28/05/2012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7596-82C3-4261-A23D-7B6B8074502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A849A-2B0D-4E7A-AD45-F118FD69CCF2}" type="datetimeFigureOut">
              <a:rPr lang="id-ID" smtClean="0"/>
              <a:pPr/>
              <a:t>28/05/2012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7596-82C3-4261-A23D-7B6B8074502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A849A-2B0D-4E7A-AD45-F118FD69CCF2}" type="datetimeFigureOut">
              <a:rPr lang="id-ID" smtClean="0"/>
              <a:pPr/>
              <a:t>28/05/2012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7596-82C3-4261-A23D-7B6B8074502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A849A-2B0D-4E7A-AD45-F118FD69CCF2}" type="datetimeFigureOut">
              <a:rPr lang="id-ID" smtClean="0"/>
              <a:pPr/>
              <a:t>28/05/2012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7596-82C3-4261-A23D-7B6B8074502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A849A-2B0D-4E7A-AD45-F118FD69CCF2}" type="datetimeFigureOut">
              <a:rPr lang="id-ID" smtClean="0"/>
              <a:pPr/>
              <a:t>28/05/2012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7596-82C3-4261-A23D-7B6B8074502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1A849A-2B0D-4E7A-AD45-F118FD69CCF2}" type="datetimeFigureOut">
              <a:rPr lang="id-ID" smtClean="0"/>
              <a:pPr/>
              <a:t>28/05/2012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7C7596-82C3-4261-A23D-7B6B8074502D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u="sng" dirty="0" smtClean="0"/>
              <a:t>METODE DEMONSTRASI</a:t>
            </a:r>
            <a:endParaRPr lang="id-ID" b="1" u="sng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demonstrasi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id-ID" dirty="0" smtClean="0"/>
              <a:t>:</a:t>
            </a:r>
          </a:p>
          <a:p>
            <a:pPr algn="just">
              <a:buNone/>
            </a:pP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/>
              <a:t>strategi</a:t>
            </a:r>
            <a:r>
              <a:rPr lang="en-US" dirty="0"/>
              <a:t> </a:t>
            </a:r>
            <a:r>
              <a:rPr lang="en-US" dirty="0" err="1"/>
              <a:t>pengembangan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pengalaman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perbuatan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mendengarkan</a:t>
            </a:r>
            <a:r>
              <a:rPr lang="en-US" dirty="0"/>
              <a:t> yang </a:t>
            </a:r>
            <a:r>
              <a:rPr lang="en-US" dirty="0" err="1"/>
              <a:t>diikuti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meniru</a:t>
            </a:r>
            <a:r>
              <a:rPr lang="en-US" dirty="0"/>
              <a:t> </a:t>
            </a:r>
            <a:r>
              <a:rPr lang="en-US" dirty="0" err="1"/>
              <a:t>pekerjaan</a:t>
            </a:r>
            <a:r>
              <a:rPr lang="en-US" dirty="0"/>
              <a:t> yang </a:t>
            </a:r>
            <a:r>
              <a:rPr lang="en-US" dirty="0" err="1" smtClean="0"/>
              <a:t>didemonstrasikan</a:t>
            </a:r>
            <a:r>
              <a:rPr lang="id-ID" dirty="0" smtClean="0"/>
              <a:t>.</a:t>
            </a:r>
          </a:p>
          <a:p>
            <a:pPr algn="just">
              <a:buNone/>
            </a:pPr>
            <a:r>
              <a:rPr lang="en-US" dirty="0" err="1"/>
              <a:t>Menurut</a:t>
            </a:r>
            <a:r>
              <a:rPr lang="en-US" dirty="0"/>
              <a:t> </a:t>
            </a:r>
            <a:r>
              <a:rPr lang="en-US" dirty="0" err="1"/>
              <a:t>Muhibbin</a:t>
            </a:r>
            <a:r>
              <a:rPr lang="en-US" dirty="0"/>
              <a:t> </a:t>
            </a:r>
            <a:r>
              <a:rPr lang="en-US" dirty="0" err="1"/>
              <a:t>Syah</a:t>
            </a:r>
            <a:r>
              <a:rPr lang="en-US" dirty="0"/>
              <a:t> (2000),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demonstrasi</a:t>
            </a:r>
            <a:r>
              <a:rPr lang="en-US" dirty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mengajar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memperagakan</a:t>
            </a:r>
            <a:r>
              <a:rPr lang="en-US" dirty="0"/>
              <a:t> </a:t>
            </a:r>
            <a:r>
              <a:rPr lang="en-US" dirty="0" err="1"/>
              <a:t>barang</a:t>
            </a:r>
            <a:r>
              <a:rPr lang="en-US" dirty="0"/>
              <a:t>, </a:t>
            </a:r>
            <a:r>
              <a:rPr lang="en-US" dirty="0" err="1"/>
              <a:t>kejadian</a:t>
            </a:r>
            <a:r>
              <a:rPr lang="en-US" dirty="0"/>
              <a:t>, </a:t>
            </a:r>
            <a:r>
              <a:rPr lang="en-US" dirty="0" err="1"/>
              <a:t>aturan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urutan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,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langsung</a:t>
            </a:r>
            <a:r>
              <a:rPr lang="en-US" dirty="0"/>
              <a:t>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penggunaan</a:t>
            </a:r>
            <a:r>
              <a:rPr lang="en-US" dirty="0"/>
              <a:t> media </a:t>
            </a:r>
            <a:r>
              <a:rPr lang="en-US" dirty="0" err="1"/>
              <a:t>pengajaran</a:t>
            </a:r>
            <a:r>
              <a:rPr lang="en-US" dirty="0"/>
              <a:t> yang </a:t>
            </a:r>
            <a:r>
              <a:rPr lang="en-US" dirty="0" err="1"/>
              <a:t>relevan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pokok</a:t>
            </a:r>
            <a:r>
              <a:rPr lang="en-US" dirty="0"/>
              <a:t> </a:t>
            </a:r>
            <a:r>
              <a:rPr lang="en-US" dirty="0" err="1" smtClean="0"/>
              <a:t>bahasan</a:t>
            </a:r>
            <a:r>
              <a:rPr lang="id-ID" dirty="0" smtClean="0"/>
              <a:t>.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/>
          <a:lstStyle/>
          <a:p>
            <a:pPr algn="just">
              <a:buNone/>
            </a:pPr>
            <a:r>
              <a:rPr lang="en-US" dirty="0" err="1"/>
              <a:t>Biasanya</a:t>
            </a:r>
            <a:r>
              <a:rPr lang="en-US" dirty="0"/>
              <a:t>, </a:t>
            </a:r>
            <a:r>
              <a:rPr lang="en-US" dirty="0" err="1"/>
              <a:t>penggunaan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demonstrasi</a:t>
            </a:r>
            <a:r>
              <a:rPr lang="en-US" dirty="0"/>
              <a:t> </a:t>
            </a:r>
            <a:r>
              <a:rPr lang="en-US" dirty="0" err="1"/>
              <a:t>ditujukan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menjawab</a:t>
            </a:r>
            <a:r>
              <a:rPr lang="en-US" dirty="0"/>
              <a:t> </a:t>
            </a:r>
            <a:r>
              <a:rPr lang="en-US" dirty="0" err="1"/>
              <a:t>pertanyaan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 smtClean="0"/>
              <a:t>:</a:t>
            </a:r>
            <a:endParaRPr lang="id-ID" dirty="0" smtClean="0"/>
          </a:p>
          <a:p>
            <a:pPr algn="just">
              <a:buNone/>
            </a:pPr>
            <a:endParaRPr lang="id-ID" dirty="0"/>
          </a:p>
          <a:p>
            <a:pPr lvl="0" algn="just"/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membuatnya</a:t>
            </a:r>
            <a:r>
              <a:rPr lang="en-US" dirty="0"/>
              <a:t>?</a:t>
            </a:r>
            <a:endParaRPr lang="id-ID" dirty="0"/>
          </a:p>
          <a:p>
            <a:pPr lvl="0" algn="just"/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bekerjanya</a:t>
            </a:r>
            <a:r>
              <a:rPr lang="en-US" dirty="0"/>
              <a:t>?</a:t>
            </a:r>
            <a:endParaRPr lang="id-ID" dirty="0"/>
          </a:p>
          <a:p>
            <a:pPr lvl="0" algn="just"/>
            <a:r>
              <a:rPr lang="en-US" dirty="0"/>
              <a:t>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mengerjakannya</a:t>
            </a:r>
            <a:r>
              <a:rPr lang="en-US" dirty="0"/>
              <a:t>?</a:t>
            </a:r>
            <a:endParaRPr lang="id-ID" dirty="0"/>
          </a:p>
          <a:p>
            <a:pPr lvl="0" algn="just"/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apa</a:t>
            </a:r>
            <a:r>
              <a:rPr lang="en-US" dirty="0"/>
              <a:t>?</a:t>
            </a:r>
            <a:endParaRPr lang="id-ID" dirty="0"/>
          </a:p>
          <a:p>
            <a:endParaRPr lang="id-ID" dirty="0" smtClean="0"/>
          </a:p>
          <a:p>
            <a:pPr>
              <a:buNone/>
            </a:pPr>
            <a:endParaRPr lang="id-ID" dirty="0"/>
          </a:p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6429420"/>
          </a:xfrm>
        </p:spPr>
        <p:txBody>
          <a:bodyPr>
            <a:normAutofit fontScale="92500" lnSpcReduction="20000"/>
          </a:bodyPr>
          <a:lstStyle/>
          <a:p>
            <a:pPr lvl="0" algn="ctr">
              <a:buNone/>
            </a:pPr>
            <a:r>
              <a:rPr lang="en-US" b="1" dirty="0" err="1" smtClean="0"/>
              <a:t>Teknik</a:t>
            </a:r>
            <a:r>
              <a:rPr lang="en-US" b="1" dirty="0" smtClean="0"/>
              <a:t> </a:t>
            </a:r>
            <a:r>
              <a:rPr lang="en-US" b="1" dirty="0" err="1" smtClean="0"/>
              <a:t>Pengembangan</a:t>
            </a:r>
            <a:r>
              <a:rPr lang="en-US" b="1" dirty="0" smtClean="0"/>
              <a:t> </a:t>
            </a:r>
            <a:r>
              <a:rPr lang="en-US" b="1" dirty="0" err="1" smtClean="0"/>
              <a:t>Perilaku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Kemampuan</a:t>
            </a:r>
            <a:r>
              <a:rPr lang="en-US" b="1" dirty="0" smtClean="0"/>
              <a:t> </a:t>
            </a:r>
            <a:r>
              <a:rPr lang="en-US" b="1" dirty="0" err="1" smtClean="0"/>
              <a:t>Dasar</a:t>
            </a:r>
            <a:r>
              <a:rPr lang="en-US" b="1" dirty="0" smtClean="0"/>
              <a:t> </a:t>
            </a:r>
            <a:r>
              <a:rPr lang="en-US" b="1" dirty="0" err="1" smtClean="0"/>
              <a:t>Anak</a:t>
            </a:r>
            <a:r>
              <a:rPr lang="en-US" b="1" dirty="0" smtClean="0"/>
              <a:t> </a:t>
            </a:r>
            <a:r>
              <a:rPr lang="en-US" b="1" dirty="0" err="1" smtClean="0"/>
              <a:t>Usia</a:t>
            </a:r>
            <a:r>
              <a:rPr lang="en-US" b="1" dirty="0" smtClean="0"/>
              <a:t> 3-4 </a:t>
            </a:r>
            <a:r>
              <a:rPr lang="en-US" b="1" dirty="0" err="1" smtClean="0"/>
              <a:t>Tahun</a:t>
            </a:r>
            <a:r>
              <a:rPr lang="en-US" b="1" dirty="0" smtClean="0"/>
              <a:t> </a:t>
            </a:r>
            <a:r>
              <a:rPr lang="en-US" b="1" dirty="0" err="1" smtClean="0"/>
              <a:t>Melalui</a:t>
            </a:r>
            <a:r>
              <a:rPr lang="en-US" b="1" dirty="0" smtClean="0"/>
              <a:t> </a:t>
            </a:r>
            <a:r>
              <a:rPr lang="en-US" b="1" dirty="0" err="1" smtClean="0"/>
              <a:t>Metode</a:t>
            </a:r>
            <a:r>
              <a:rPr lang="en-US" b="1" dirty="0" smtClean="0"/>
              <a:t> </a:t>
            </a:r>
            <a:r>
              <a:rPr lang="en-US" b="1" dirty="0" err="1" smtClean="0"/>
              <a:t>Demonstrasi</a:t>
            </a:r>
            <a:r>
              <a:rPr lang="id-ID" b="1" dirty="0" smtClean="0"/>
              <a:t> yakni:</a:t>
            </a:r>
          </a:p>
          <a:p>
            <a:pPr lvl="0">
              <a:buNone/>
            </a:pPr>
            <a:endParaRPr lang="id-ID" b="1" dirty="0"/>
          </a:p>
          <a:p>
            <a:pPr lvl="0" algn="just"/>
            <a:r>
              <a:rPr lang="en-US" dirty="0" err="1" smtClean="0"/>
              <a:t>Memperagakan</a:t>
            </a:r>
            <a:r>
              <a:rPr lang="en-US" dirty="0" smtClean="0"/>
              <a:t> </a:t>
            </a:r>
            <a:r>
              <a:rPr lang="en-US" dirty="0"/>
              <a:t>( Showing )</a:t>
            </a:r>
            <a:endParaRPr lang="id-ID" dirty="0"/>
          </a:p>
          <a:p>
            <a:pPr algn="just">
              <a:buNone/>
            </a:pPr>
            <a:r>
              <a:rPr lang="id-ID" dirty="0" smtClean="0"/>
              <a:t>	</a:t>
            </a:r>
            <a:r>
              <a:rPr lang="en-US" dirty="0" smtClean="0"/>
              <a:t>Di </a:t>
            </a:r>
            <a:r>
              <a:rPr lang="en-US" dirty="0" err="1"/>
              <a:t>sini</a:t>
            </a:r>
            <a:r>
              <a:rPr lang="en-US" dirty="0"/>
              <a:t> guru </a:t>
            </a:r>
            <a:r>
              <a:rPr lang="en-US" dirty="0" err="1"/>
              <a:t>mendemonstrasikan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 yang </a:t>
            </a:r>
            <a:r>
              <a:rPr lang="en-US" dirty="0" err="1"/>
              <a:t>ditujukan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dicapai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. </a:t>
            </a:r>
            <a:r>
              <a:rPr lang="id-ID" dirty="0" smtClean="0"/>
              <a:t>(</a:t>
            </a:r>
            <a:r>
              <a:rPr lang="en-US" dirty="0" smtClean="0"/>
              <a:t>Guru </a:t>
            </a:r>
            <a:r>
              <a:rPr lang="en-US" dirty="0" err="1" smtClean="0"/>
              <a:t>memperagakan</a:t>
            </a:r>
            <a:r>
              <a:rPr lang="id-ID" dirty="0" smtClean="0"/>
              <a:t>)</a:t>
            </a:r>
            <a:r>
              <a:rPr lang="en-US" dirty="0" smtClean="0"/>
              <a:t>.</a:t>
            </a:r>
            <a:endParaRPr lang="id-ID" dirty="0"/>
          </a:p>
          <a:p>
            <a:pPr lvl="0" algn="just"/>
            <a:r>
              <a:rPr lang="en-US" dirty="0" err="1"/>
              <a:t>Melakukan</a:t>
            </a:r>
            <a:r>
              <a:rPr lang="en-US" dirty="0"/>
              <a:t> ( Doing )</a:t>
            </a:r>
            <a:endParaRPr lang="id-ID" dirty="0"/>
          </a:p>
          <a:p>
            <a:pPr algn="just">
              <a:buNone/>
            </a:pPr>
            <a:r>
              <a:rPr lang="id-ID" dirty="0" smtClean="0"/>
              <a:t>	</a:t>
            </a:r>
            <a:r>
              <a:rPr lang="en-US" dirty="0" err="1" smtClean="0"/>
              <a:t>Metode</a:t>
            </a:r>
            <a:r>
              <a:rPr lang="en-US" dirty="0" smtClean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diikuti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pengulangan</a:t>
            </a:r>
            <a:r>
              <a:rPr lang="en-US" dirty="0"/>
              <a:t> </a:t>
            </a:r>
            <a:r>
              <a:rPr lang="en-US" dirty="0" err="1"/>
              <a:t>tindakan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yang </a:t>
            </a:r>
            <a:r>
              <a:rPr lang="en-US" dirty="0" err="1"/>
              <a:t>dicontohkan</a:t>
            </a:r>
            <a:r>
              <a:rPr lang="en-US" dirty="0"/>
              <a:t> </a:t>
            </a:r>
            <a:r>
              <a:rPr lang="en-US" dirty="0" smtClean="0"/>
              <a:t>guru</a:t>
            </a:r>
            <a:r>
              <a:rPr lang="id-ID" dirty="0" smtClean="0"/>
              <a:t>.</a:t>
            </a:r>
            <a:endParaRPr lang="id-ID" dirty="0"/>
          </a:p>
          <a:p>
            <a:pPr lvl="0" algn="just"/>
            <a:r>
              <a:rPr lang="en-US" dirty="0" err="1"/>
              <a:t>Menyampaikan</a:t>
            </a:r>
            <a:r>
              <a:rPr lang="en-US" dirty="0"/>
              <a:t> / </a:t>
            </a:r>
            <a:r>
              <a:rPr lang="en-US" dirty="0" err="1"/>
              <a:t>Menjelaskan</a:t>
            </a:r>
            <a:r>
              <a:rPr lang="en-US" dirty="0"/>
              <a:t> ( Telling )</a:t>
            </a:r>
            <a:endParaRPr lang="id-ID" dirty="0"/>
          </a:p>
          <a:p>
            <a:pPr algn="just">
              <a:buNone/>
            </a:pPr>
            <a:r>
              <a:rPr lang="id-ID" dirty="0" smtClean="0"/>
              <a:t>	</a:t>
            </a:r>
            <a:r>
              <a:rPr lang="en-US" dirty="0" err="1" smtClean="0"/>
              <a:t>Sambil</a:t>
            </a:r>
            <a:r>
              <a:rPr lang="en-US" dirty="0" smtClean="0"/>
              <a:t> </a:t>
            </a:r>
            <a:r>
              <a:rPr lang="en-US" dirty="0" err="1"/>
              <a:t>memperagakan</a:t>
            </a:r>
            <a:r>
              <a:rPr lang="en-US" dirty="0"/>
              <a:t> </a:t>
            </a:r>
            <a:r>
              <a:rPr lang="en-US" dirty="0" err="1"/>
              <a:t>gerakan</a:t>
            </a:r>
            <a:r>
              <a:rPr lang="en-US" dirty="0"/>
              <a:t>, guru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menjelaskan</a:t>
            </a:r>
            <a:r>
              <a:rPr lang="en-US" dirty="0"/>
              <a:t> </a:t>
            </a:r>
            <a:r>
              <a:rPr lang="en-US" dirty="0" err="1"/>
              <a:t>gerakan</a:t>
            </a:r>
            <a:r>
              <a:rPr lang="en-US" dirty="0"/>
              <a:t> </a:t>
            </a:r>
            <a:r>
              <a:rPr lang="en-US" dirty="0" err="1"/>
              <a:t>apa</a:t>
            </a:r>
            <a:r>
              <a:rPr lang="en-US" dirty="0"/>
              <a:t> yang </a:t>
            </a:r>
            <a:r>
              <a:rPr lang="en-US" dirty="0" err="1"/>
              <a:t>tengah</a:t>
            </a:r>
            <a:r>
              <a:rPr lang="en-US" dirty="0"/>
              <a:t> </a:t>
            </a:r>
            <a:r>
              <a:rPr lang="en-US" dirty="0" err="1"/>
              <a:t>ia</a:t>
            </a:r>
            <a:r>
              <a:rPr lang="en-US" dirty="0"/>
              <a:t> </a:t>
            </a:r>
            <a:r>
              <a:rPr lang="en-US" dirty="0" err="1" smtClean="0"/>
              <a:t>lakukan</a:t>
            </a:r>
            <a:r>
              <a:rPr lang="id-ID" dirty="0" smtClean="0"/>
              <a:t>.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/>
          <a:lstStyle/>
          <a:p>
            <a:pPr lvl="0" algn="ctr">
              <a:buNone/>
            </a:pPr>
            <a:r>
              <a:rPr lang="en-US" b="1" dirty="0" err="1"/>
              <a:t>Manfaat</a:t>
            </a:r>
            <a:r>
              <a:rPr lang="en-US" b="1" dirty="0"/>
              <a:t> </a:t>
            </a:r>
            <a:r>
              <a:rPr lang="en-US" b="1" dirty="0" err="1"/>
              <a:t>Metode</a:t>
            </a:r>
            <a:r>
              <a:rPr lang="en-US" b="1" dirty="0"/>
              <a:t> </a:t>
            </a:r>
            <a:r>
              <a:rPr lang="en-US" b="1" dirty="0" err="1"/>
              <a:t>Demonstrasi</a:t>
            </a:r>
            <a:endParaRPr lang="id-ID" b="1" dirty="0"/>
          </a:p>
          <a:p>
            <a:pPr algn="just">
              <a:buNone/>
            </a:pPr>
            <a:r>
              <a:rPr lang="en-US" dirty="0" err="1"/>
              <a:t>Manfaat</a:t>
            </a:r>
            <a:r>
              <a:rPr lang="en-US" dirty="0"/>
              <a:t> </a:t>
            </a:r>
            <a:r>
              <a:rPr lang="en-US" dirty="0" err="1"/>
              <a:t>psikologis</a:t>
            </a:r>
            <a:r>
              <a:rPr lang="en-US" dirty="0"/>
              <a:t> </a:t>
            </a:r>
            <a:r>
              <a:rPr lang="en-US" dirty="0" err="1"/>
              <a:t>pedagogis</a:t>
            </a:r>
            <a:r>
              <a:rPr lang="en-US" dirty="0"/>
              <a:t> </a:t>
            </a:r>
            <a:r>
              <a:rPr lang="en-US" dirty="0" smtClean="0"/>
              <a:t>d</a:t>
            </a:r>
            <a:r>
              <a:rPr lang="id-ID" dirty="0" smtClean="0"/>
              <a:t>a</a:t>
            </a:r>
            <a:r>
              <a:rPr lang="en-US" dirty="0" err="1" smtClean="0"/>
              <a:t>ri</a:t>
            </a:r>
            <a:r>
              <a:rPr lang="en-US" dirty="0" smtClean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demonstrasi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umum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 smtClean="0"/>
              <a:t>:</a:t>
            </a:r>
            <a:endParaRPr lang="id-ID" dirty="0" smtClean="0"/>
          </a:p>
          <a:p>
            <a:pPr algn="just">
              <a:buNone/>
            </a:pPr>
            <a:endParaRPr lang="id-ID" dirty="0"/>
          </a:p>
          <a:p>
            <a:pPr lvl="0" algn="just"/>
            <a:r>
              <a:rPr lang="en-US" dirty="0" err="1"/>
              <a:t>Perhatian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dapt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dipusatkan</a:t>
            </a:r>
            <a:r>
              <a:rPr lang="en-US" dirty="0"/>
              <a:t>.</a:t>
            </a:r>
            <a:endParaRPr lang="id-ID" dirty="0"/>
          </a:p>
          <a:p>
            <a:pPr lvl="0" algn="just"/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terarah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materi</a:t>
            </a:r>
            <a:r>
              <a:rPr lang="en-US" dirty="0"/>
              <a:t> yang </a:t>
            </a:r>
            <a:r>
              <a:rPr lang="en-US" dirty="0" err="1"/>
              <a:t>sedang</a:t>
            </a:r>
            <a:r>
              <a:rPr lang="en-US" dirty="0"/>
              <a:t> </a:t>
            </a:r>
            <a:r>
              <a:rPr lang="en-US" dirty="0" err="1"/>
              <a:t>dipelajari</a:t>
            </a:r>
            <a:r>
              <a:rPr lang="en-US" dirty="0"/>
              <a:t>.</a:t>
            </a:r>
            <a:endParaRPr lang="id-ID" dirty="0"/>
          </a:p>
          <a:p>
            <a:pPr algn="just"/>
            <a:r>
              <a:rPr lang="en-US" dirty="0" err="1"/>
              <a:t>Pengalaman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kesan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melekat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diri</a:t>
            </a:r>
            <a:r>
              <a:rPr lang="en-US" dirty="0"/>
              <a:t> </a:t>
            </a:r>
            <a:r>
              <a:rPr lang="en-US" dirty="0" err="1" smtClean="0"/>
              <a:t>anak</a:t>
            </a:r>
            <a:r>
              <a:rPr lang="id-ID" dirty="0" smtClean="0"/>
              <a:t>.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143668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id-ID" b="1" dirty="0" err="1" smtClean="0"/>
              <a:t>M</a:t>
            </a:r>
            <a:r>
              <a:rPr lang="en-US" b="1" dirty="0" err="1" smtClean="0"/>
              <a:t>etode</a:t>
            </a:r>
            <a:r>
              <a:rPr lang="en-US" b="1" dirty="0" smtClean="0"/>
              <a:t> </a:t>
            </a:r>
            <a:r>
              <a:rPr lang="en-US" b="1" dirty="0" err="1"/>
              <a:t>demonstrasi</a:t>
            </a:r>
            <a:r>
              <a:rPr lang="en-US" b="1" dirty="0"/>
              <a:t> </a:t>
            </a:r>
            <a:r>
              <a:rPr lang="en-US" b="1" dirty="0" err="1"/>
              <a:t>memiliki</a:t>
            </a:r>
            <a:r>
              <a:rPr lang="en-US" b="1" dirty="0"/>
              <a:t> 2 </a:t>
            </a:r>
            <a:r>
              <a:rPr lang="en-US" b="1" dirty="0" err="1"/>
              <a:t>fungsi</a:t>
            </a:r>
            <a:r>
              <a:rPr lang="en-US" b="1" dirty="0"/>
              <a:t>, </a:t>
            </a:r>
            <a:r>
              <a:rPr lang="en-US" b="1" dirty="0" err="1"/>
              <a:t>yaitu</a:t>
            </a:r>
            <a:r>
              <a:rPr lang="en-US" b="1" dirty="0"/>
              <a:t> </a:t>
            </a:r>
            <a:r>
              <a:rPr lang="en-US" b="1" dirty="0" err="1"/>
              <a:t>sebagai</a:t>
            </a:r>
            <a:r>
              <a:rPr lang="en-US" b="1" dirty="0"/>
              <a:t> </a:t>
            </a:r>
            <a:r>
              <a:rPr lang="en-US" b="1" dirty="0" err="1"/>
              <a:t>berikut</a:t>
            </a:r>
            <a:r>
              <a:rPr lang="en-US" b="1" dirty="0" smtClean="0"/>
              <a:t>:</a:t>
            </a:r>
            <a:endParaRPr lang="id-ID" b="1" dirty="0" smtClean="0"/>
          </a:p>
          <a:p>
            <a:pPr algn="ctr">
              <a:buNone/>
            </a:pPr>
            <a:endParaRPr lang="id-ID" b="1" dirty="0"/>
          </a:p>
          <a:p>
            <a:pPr lvl="0" algn="just"/>
            <a:r>
              <a:rPr lang="en-US" dirty="0" smtClean="0"/>
              <a:t>D</a:t>
            </a:r>
            <a:r>
              <a:rPr lang="id-ID" dirty="0" smtClean="0"/>
              <a:t>i</a:t>
            </a:r>
            <a:r>
              <a:rPr lang="en-US" dirty="0" err="1" smtClean="0"/>
              <a:t>gunakan</a:t>
            </a:r>
            <a:r>
              <a:rPr lang="en-US" dirty="0" smtClean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 smtClean="0"/>
              <a:t>mberikan</a:t>
            </a:r>
            <a:r>
              <a:rPr lang="en-US" dirty="0" smtClean="0"/>
              <a:t> </a:t>
            </a:r>
            <a:r>
              <a:rPr lang="en-US" dirty="0" err="1"/>
              <a:t>ilustrasi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menjelaskan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.</a:t>
            </a:r>
            <a:endParaRPr lang="id-ID" dirty="0"/>
          </a:p>
          <a:p>
            <a:pPr algn="just">
              <a:buNone/>
            </a:pPr>
            <a:r>
              <a:rPr lang="id-ID" dirty="0" smtClean="0"/>
              <a:t>	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/>
              <a:t>anak</a:t>
            </a:r>
            <a:r>
              <a:rPr lang="en-US" dirty="0"/>
              <a:t>,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langsung</a:t>
            </a:r>
            <a:r>
              <a:rPr lang="en-US" dirty="0"/>
              <a:t>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sesuatu</a:t>
            </a:r>
            <a:r>
              <a:rPr lang="en-US" dirty="0"/>
              <a:t> </a:t>
            </a:r>
            <a:r>
              <a:rPr lang="en-US" dirty="0" err="1"/>
              <a:t>peristiwa</a:t>
            </a:r>
            <a:r>
              <a:rPr lang="en-US" dirty="0"/>
              <a:t> </a:t>
            </a:r>
            <a:r>
              <a:rPr lang="en-US" dirty="0" err="1"/>
              <a:t>terjadi</a:t>
            </a:r>
            <a:r>
              <a:rPr lang="en-US" dirty="0"/>
              <a:t> </a:t>
            </a:r>
            <a:r>
              <a:rPr lang="en-US" dirty="0" err="1" smtClean="0"/>
              <a:t>akn</a:t>
            </a:r>
            <a:r>
              <a:rPr lang="en-US" dirty="0" smtClean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menarik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menantang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mendengar</a:t>
            </a:r>
            <a:r>
              <a:rPr lang="en-US" dirty="0"/>
              <a:t> </a:t>
            </a:r>
            <a:r>
              <a:rPr lang="en-US" dirty="0" err="1"/>
              <a:t>penjelasan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guru. </a:t>
            </a:r>
            <a:endParaRPr lang="id-ID" dirty="0"/>
          </a:p>
          <a:p>
            <a:pPr lvl="0" algn="just"/>
            <a:r>
              <a:rPr lang="en-US" dirty="0" err="1"/>
              <a:t>Membantu</a:t>
            </a:r>
            <a:r>
              <a:rPr lang="en-US" dirty="0"/>
              <a:t> </a:t>
            </a:r>
            <a:r>
              <a:rPr lang="en-US" dirty="0" err="1"/>
              <a:t>meningkatkan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pikir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usia</a:t>
            </a:r>
            <a:r>
              <a:rPr lang="en-US" dirty="0"/>
              <a:t> </a:t>
            </a:r>
            <a:r>
              <a:rPr lang="en-US" dirty="0" err="1"/>
              <a:t>dini</a:t>
            </a:r>
            <a:r>
              <a:rPr lang="en-US" dirty="0"/>
              <a:t>, </a:t>
            </a:r>
            <a:r>
              <a:rPr lang="en-US" dirty="0" err="1"/>
              <a:t>terutama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pikir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meningkatkan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 </a:t>
            </a:r>
            <a:r>
              <a:rPr lang="en-US" dirty="0" err="1"/>
              <a:t>mengenal</a:t>
            </a:r>
            <a:r>
              <a:rPr lang="en-US" dirty="0"/>
              <a:t>, </a:t>
            </a:r>
            <a:r>
              <a:rPr lang="en-US" dirty="0" err="1"/>
              <a:t>mengingat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berpikir</a:t>
            </a:r>
            <a:r>
              <a:rPr lang="en-US" dirty="0"/>
              <a:t>. </a:t>
            </a:r>
            <a:endParaRPr lang="id-ID" dirty="0"/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214290"/>
            <a:ext cx="8229600" cy="628654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id-ID" b="1" dirty="0" err="1" smtClean="0"/>
              <a:t>B</a:t>
            </a:r>
            <a:r>
              <a:rPr lang="en-US" b="1" dirty="0" err="1" smtClean="0"/>
              <a:t>eberapa</a:t>
            </a:r>
            <a:r>
              <a:rPr lang="en-US" b="1" dirty="0" smtClean="0"/>
              <a:t> </a:t>
            </a:r>
            <a:r>
              <a:rPr lang="en-US" b="1" dirty="0" err="1"/>
              <a:t>hal</a:t>
            </a:r>
            <a:r>
              <a:rPr lang="en-US" b="1" dirty="0"/>
              <a:t> </a:t>
            </a:r>
            <a:r>
              <a:rPr lang="en-US" b="1" dirty="0" err="1"/>
              <a:t>penting</a:t>
            </a:r>
            <a:r>
              <a:rPr lang="en-US" b="1" dirty="0"/>
              <a:t> yang </a:t>
            </a:r>
            <a:r>
              <a:rPr lang="en-US" b="1" dirty="0" err="1"/>
              <a:t>harus</a:t>
            </a:r>
            <a:r>
              <a:rPr lang="en-US" b="1" dirty="0"/>
              <a:t> </a:t>
            </a:r>
            <a:r>
              <a:rPr lang="en-US" b="1" dirty="0" err="1"/>
              <a:t>diperhatikan</a:t>
            </a:r>
            <a:r>
              <a:rPr lang="en-US" b="1" dirty="0"/>
              <a:t> </a:t>
            </a:r>
            <a:r>
              <a:rPr lang="en-US" b="1" dirty="0" err="1"/>
              <a:t>oleh</a:t>
            </a:r>
            <a:r>
              <a:rPr lang="en-US" b="1" dirty="0"/>
              <a:t> guru, </a:t>
            </a:r>
            <a:r>
              <a:rPr lang="en-US" b="1" dirty="0" err="1"/>
              <a:t>yakni</a:t>
            </a:r>
            <a:r>
              <a:rPr lang="en-US" b="1" dirty="0" smtClean="0"/>
              <a:t>:</a:t>
            </a:r>
            <a:endParaRPr lang="id-ID" b="1" dirty="0" smtClean="0"/>
          </a:p>
          <a:p>
            <a:pPr algn="ctr">
              <a:buNone/>
            </a:pPr>
            <a:endParaRPr lang="id-ID" b="1" dirty="0"/>
          </a:p>
          <a:p>
            <a:pPr lvl="0" algn="just"/>
            <a:r>
              <a:rPr lang="en-US" dirty="0" err="1"/>
              <a:t>Sesuatu</a:t>
            </a:r>
            <a:r>
              <a:rPr lang="en-US" dirty="0"/>
              <a:t> yang </a:t>
            </a:r>
            <a:r>
              <a:rPr lang="en-US" dirty="0" err="1"/>
              <a:t>ditunjukkan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guru,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diamati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jelas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. </a:t>
            </a:r>
            <a:r>
              <a:rPr lang="id-ID" dirty="0" smtClean="0"/>
              <a:t>Dan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berulang-ulang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perlahan</a:t>
            </a:r>
            <a:r>
              <a:rPr lang="en-US" dirty="0"/>
              <a:t>.</a:t>
            </a:r>
            <a:endParaRPr lang="id-ID" dirty="0"/>
          </a:p>
          <a:p>
            <a:pPr lvl="0" algn="just"/>
            <a:r>
              <a:rPr lang="en-US" dirty="0" err="1"/>
              <a:t>Penjelasan</a:t>
            </a:r>
            <a:r>
              <a:rPr lang="en-US" dirty="0"/>
              <a:t> guru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didengar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jelas</a:t>
            </a:r>
            <a:r>
              <a:rPr lang="en-US" dirty="0"/>
              <a:t>. </a:t>
            </a:r>
            <a:endParaRPr lang="id-ID" dirty="0"/>
          </a:p>
          <a:p>
            <a:pPr lvl="0" algn="just"/>
            <a:r>
              <a:rPr lang="en-US" dirty="0" err="1"/>
              <a:t>Demonstrasi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diikuti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, </a:t>
            </a:r>
            <a:r>
              <a:rPr lang="en-US" dirty="0" err="1"/>
              <a:t>untk</a:t>
            </a:r>
            <a:r>
              <a:rPr lang="en-US" dirty="0"/>
              <a:t> </a:t>
            </a:r>
            <a:r>
              <a:rPr lang="en-US" dirty="0" err="1"/>
              <a:t>menirukan</a:t>
            </a:r>
            <a:r>
              <a:rPr lang="en-US" dirty="0"/>
              <a:t> </a:t>
            </a:r>
            <a:r>
              <a:rPr lang="en-US" dirty="0" err="1"/>
              <a:t>apa</a:t>
            </a:r>
            <a:r>
              <a:rPr lang="en-US" dirty="0"/>
              <a:t> yang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ditunjukkan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guru. 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4290"/>
            <a:ext cx="8686800" cy="6643710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id-ID" b="1" dirty="0" err="1" smtClean="0"/>
              <a:t>T</a:t>
            </a:r>
            <a:r>
              <a:rPr lang="en-US" b="1" dirty="0" err="1" smtClean="0"/>
              <a:t>ema</a:t>
            </a:r>
            <a:r>
              <a:rPr lang="en-US" b="1" dirty="0" smtClean="0"/>
              <a:t> </a:t>
            </a:r>
            <a:r>
              <a:rPr lang="en-US" b="1" dirty="0"/>
              <a:t>yang </a:t>
            </a:r>
            <a:r>
              <a:rPr lang="en-US" b="1" dirty="0" err="1"/>
              <a:t>cocok</a:t>
            </a:r>
            <a:r>
              <a:rPr lang="en-US" b="1" dirty="0"/>
              <a:t> </a:t>
            </a:r>
            <a:r>
              <a:rPr lang="en-US" b="1" dirty="0" err="1"/>
              <a:t>menggunakan</a:t>
            </a:r>
            <a:r>
              <a:rPr lang="en-US" b="1" dirty="0"/>
              <a:t> </a:t>
            </a:r>
            <a:r>
              <a:rPr lang="en-US" b="1" dirty="0" err="1"/>
              <a:t>metode</a:t>
            </a:r>
            <a:r>
              <a:rPr lang="en-US" b="1" dirty="0"/>
              <a:t> </a:t>
            </a:r>
            <a:r>
              <a:rPr lang="en-US" b="1" dirty="0" err="1"/>
              <a:t>demonstrasi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smtClean="0"/>
              <a:t>AUD</a:t>
            </a:r>
            <a:endParaRPr lang="id-ID" b="1" dirty="0" smtClean="0"/>
          </a:p>
          <a:p>
            <a:pPr>
              <a:buNone/>
            </a:pPr>
            <a:endParaRPr lang="id-ID" dirty="0"/>
          </a:p>
          <a:p>
            <a:pPr lvl="0" algn="just"/>
            <a:r>
              <a:rPr lang="en-US" dirty="0" err="1"/>
              <a:t>Tema</a:t>
            </a:r>
            <a:r>
              <a:rPr lang="en-US" dirty="0"/>
              <a:t> </a:t>
            </a:r>
            <a:r>
              <a:rPr lang="en-US" dirty="0" err="1"/>
              <a:t>Binatang</a:t>
            </a:r>
            <a:endParaRPr lang="id-ID" dirty="0"/>
          </a:p>
          <a:p>
            <a:pPr algn="just">
              <a:buNone/>
            </a:pPr>
            <a:r>
              <a:rPr lang="id-ID" dirty="0" smtClean="0"/>
              <a:t>	</a:t>
            </a:r>
            <a:r>
              <a:rPr lang="en-US" dirty="0" err="1" smtClean="0"/>
              <a:t>Misalnya</a:t>
            </a:r>
            <a:r>
              <a:rPr lang="en-US" dirty="0"/>
              <a:t>,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membentuk</a:t>
            </a:r>
            <a:r>
              <a:rPr lang="en-US" dirty="0"/>
              <a:t> </a:t>
            </a:r>
            <a:r>
              <a:rPr lang="en-US" dirty="0" err="1"/>
              <a:t>binatang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plastisin</a:t>
            </a:r>
            <a:r>
              <a:rPr lang="en-US" dirty="0"/>
              <a:t>/ </a:t>
            </a:r>
            <a:r>
              <a:rPr lang="en-US" dirty="0" err="1"/>
              <a:t>tanah</a:t>
            </a:r>
            <a:r>
              <a:rPr lang="en-US" dirty="0"/>
              <a:t> </a:t>
            </a:r>
            <a:r>
              <a:rPr lang="en-US" dirty="0" err="1"/>
              <a:t>liat</a:t>
            </a:r>
            <a:r>
              <a:rPr lang="en-US" dirty="0"/>
              <a:t>, </a:t>
            </a:r>
            <a:r>
              <a:rPr lang="en-US" dirty="0" err="1"/>
              <a:t>melipat</a:t>
            </a:r>
            <a:r>
              <a:rPr lang="en-US" dirty="0"/>
              <a:t> </a:t>
            </a:r>
            <a:r>
              <a:rPr lang="en-US" dirty="0" err="1"/>
              <a:t>binatang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kertas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menggunting</a:t>
            </a:r>
            <a:r>
              <a:rPr lang="en-US" dirty="0"/>
              <a:t> </a:t>
            </a:r>
            <a:r>
              <a:rPr lang="en-US" dirty="0" err="1"/>
              <a:t>pola</a:t>
            </a:r>
            <a:r>
              <a:rPr lang="en-US" dirty="0"/>
              <a:t> </a:t>
            </a:r>
            <a:r>
              <a:rPr lang="en-US" dirty="0" err="1"/>
              <a:t>binatang</a:t>
            </a:r>
            <a:r>
              <a:rPr lang="en-US" dirty="0"/>
              <a:t>.</a:t>
            </a:r>
            <a:endParaRPr lang="id-ID" dirty="0"/>
          </a:p>
          <a:p>
            <a:pPr lvl="0" algn="just"/>
            <a:r>
              <a:rPr lang="en-US" dirty="0" err="1"/>
              <a:t>Tema</a:t>
            </a:r>
            <a:r>
              <a:rPr lang="en-US" dirty="0"/>
              <a:t> </a:t>
            </a:r>
            <a:r>
              <a:rPr lang="en-US" dirty="0" err="1"/>
              <a:t>Pakaian</a:t>
            </a:r>
            <a:endParaRPr lang="id-ID" dirty="0"/>
          </a:p>
          <a:p>
            <a:pPr algn="just">
              <a:buNone/>
            </a:pPr>
            <a:r>
              <a:rPr lang="id-ID" dirty="0" smtClean="0"/>
              <a:t>	</a:t>
            </a:r>
            <a:r>
              <a:rPr lang="en-US" dirty="0" err="1" smtClean="0"/>
              <a:t>Misalnya</a:t>
            </a:r>
            <a:r>
              <a:rPr lang="en-US" dirty="0"/>
              <a:t>, </a:t>
            </a:r>
            <a:r>
              <a:rPr lang="en-US" dirty="0" err="1" smtClean="0"/>
              <a:t>menggunting</a:t>
            </a:r>
            <a:r>
              <a:rPr lang="en-US" dirty="0" smtClean="0"/>
              <a:t> </a:t>
            </a:r>
            <a:r>
              <a:rPr lang="en-US" dirty="0" err="1"/>
              <a:t>pola</a:t>
            </a:r>
            <a:r>
              <a:rPr lang="en-US" dirty="0"/>
              <a:t> </a:t>
            </a:r>
            <a:r>
              <a:rPr lang="en-US" dirty="0" err="1"/>
              <a:t>pakaian</a:t>
            </a:r>
            <a:r>
              <a:rPr lang="en-US" dirty="0"/>
              <a:t> ( </a:t>
            </a:r>
            <a:r>
              <a:rPr lang="en-US" dirty="0" err="1"/>
              <a:t>menusuk</a:t>
            </a:r>
            <a:r>
              <a:rPr lang="en-US" dirty="0"/>
              <a:t> </a:t>
            </a:r>
            <a:r>
              <a:rPr lang="en-US" dirty="0" err="1"/>
              <a:t>masuk-keluar</a:t>
            </a:r>
            <a:r>
              <a:rPr lang="en-US" dirty="0"/>
              <a:t> </a:t>
            </a:r>
            <a:r>
              <a:rPr lang="en-US" dirty="0" err="1"/>
              <a:t>tali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lubang</a:t>
            </a:r>
            <a:r>
              <a:rPr lang="en-US" dirty="0"/>
              <a:t> yang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disediakan</a:t>
            </a:r>
            <a:r>
              <a:rPr lang="en-US" dirty="0"/>
              <a:t> </a:t>
            </a:r>
            <a:r>
              <a:rPr lang="en-US" dirty="0" err="1"/>
              <a:t>dipinggir</a:t>
            </a:r>
            <a:r>
              <a:rPr lang="en-US" dirty="0"/>
              <a:t> </a:t>
            </a:r>
            <a:r>
              <a:rPr lang="en-US" dirty="0" err="1"/>
              <a:t>baju</a:t>
            </a:r>
            <a:r>
              <a:rPr lang="en-US" dirty="0"/>
              <a:t>).</a:t>
            </a:r>
            <a:endParaRPr lang="id-ID" dirty="0"/>
          </a:p>
          <a:p>
            <a:pPr lvl="0" algn="just"/>
            <a:r>
              <a:rPr lang="en-US" dirty="0" err="1"/>
              <a:t>Tema</a:t>
            </a:r>
            <a:r>
              <a:rPr lang="en-US" dirty="0"/>
              <a:t> </a:t>
            </a:r>
            <a:r>
              <a:rPr lang="en-US" dirty="0" err="1"/>
              <a:t>kebersihan,kesehatan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keamanan</a:t>
            </a:r>
            <a:endParaRPr lang="id-ID" dirty="0"/>
          </a:p>
          <a:p>
            <a:pPr algn="just">
              <a:buNone/>
            </a:pPr>
            <a:r>
              <a:rPr lang="id-ID" dirty="0" smtClean="0"/>
              <a:t>	</a:t>
            </a:r>
            <a:r>
              <a:rPr lang="en-US" dirty="0" err="1" smtClean="0"/>
              <a:t>Misalnya</a:t>
            </a:r>
            <a:r>
              <a:rPr lang="en-US" dirty="0"/>
              <a:t>,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mendemonstrasikan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gosok</a:t>
            </a:r>
            <a:r>
              <a:rPr lang="en-US" dirty="0"/>
              <a:t> </a:t>
            </a:r>
            <a:r>
              <a:rPr lang="en-US" dirty="0" err="1"/>
              <a:t>gigi</a:t>
            </a:r>
            <a:r>
              <a:rPr lang="en-US" dirty="0"/>
              <a:t> yang </a:t>
            </a:r>
            <a:r>
              <a:rPr lang="en-US" dirty="0" err="1" smtClean="0"/>
              <a:t>benar</a:t>
            </a:r>
            <a:r>
              <a:rPr lang="en-US" dirty="0" smtClean="0"/>
              <a:t>.</a:t>
            </a:r>
            <a:endParaRPr lang="id-ID" dirty="0"/>
          </a:p>
          <a:p>
            <a:pPr lvl="0" algn="just"/>
            <a:r>
              <a:rPr lang="en-US" dirty="0" err="1"/>
              <a:t>Tema</a:t>
            </a:r>
            <a:r>
              <a:rPr lang="en-US" dirty="0"/>
              <a:t> </a:t>
            </a:r>
            <a:r>
              <a:rPr lang="en-US" dirty="0" err="1"/>
              <a:t>Rumah</a:t>
            </a:r>
            <a:endParaRPr lang="id-ID" dirty="0"/>
          </a:p>
          <a:p>
            <a:pPr algn="just">
              <a:buNone/>
            </a:pPr>
            <a:r>
              <a:rPr lang="id-ID" dirty="0" smtClean="0"/>
              <a:t>	</a:t>
            </a:r>
            <a:r>
              <a:rPr lang="en-US" dirty="0" err="1" smtClean="0"/>
              <a:t>Misalnya,dalam</a:t>
            </a:r>
            <a:r>
              <a:rPr lang="en-US" dirty="0" smtClean="0"/>
              <a:t> </a:t>
            </a:r>
            <a:r>
              <a:rPr lang="en-US" dirty="0" err="1"/>
              <a:t>mendemonstrasikan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bangunan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balok-balok</a:t>
            </a:r>
            <a:r>
              <a:rPr lang="en-US" dirty="0"/>
              <a:t>, </a:t>
            </a:r>
            <a:r>
              <a:rPr lang="en-US" dirty="0" err="1"/>
              <a:t>menjiplak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 smtClean="0"/>
              <a:t>rumah</a:t>
            </a:r>
            <a:r>
              <a:rPr lang="id-ID" dirty="0" smtClean="0"/>
              <a:t>.</a:t>
            </a:r>
            <a:endParaRPr lang="id-ID" dirty="0"/>
          </a:p>
          <a:p>
            <a:pPr lvl="0" algn="just"/>
            <a:r>
              <a:rPr lang="en-US" dirty="0" err="1"/>
              <a:t>Tema</a:t>
            </a:r>
            <a:r>
              <a:rPr lang="en-US" dirty="0"/>
              <a:t> </a:t>
            </a:r>
            <a:r>
              <a:rPr lang="en-US" dirty="0" err="1"/>
              <a:t>kendaraan</a:t>
            </a:r>
            <a:r>
              <a:rPr lang="en-US" dirty="0"/>
              <a:t>/</a:t>
            </a:r>
            <a:r>
              <a:rPr lang="en-US" dirty="0" err="1"/>
              <a:t>transportasi</a:t>
            </a:r>
            <a:endParaRPr lang="id-ID" dirty="0"/>
          </a:p>
          <a:p>
            <a:pPr algn="just">
              <a:buNone/>
            </a:pPr>
            <a:r>
              <a:rPr lang="id-ID" dirty="0" smtClean="0"/>
              <a:t>	</a:t>
            </a:r>
            <a:r>
              <a:rPr lang="en-US" dirty="0" err="1" smtClean="0"/>
              <a:t>Misalnya</a:t>
            </a:r>
            <a:r>
              <a:rPr lang="en-US" dirty="0"/>
              <a:t>,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menggambar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kendaraan</a:t>
            </a:r>
            <a:r>
              <a:rPr lang="en-US" dirty="0"/>
              <a:t>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membentuk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plastisin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14290"/>
            <a:ext cx="9144000" cy="6643710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id-ID" sz="4100" b="1" dirty="0" err="1" smtClean="0"/>
              <a:t>K</a:t>
            </a:r>
            <a:r>
              <a:rPr lang="en-US" sz="4100" b="1" dirty="0" err="1" smtClean="0"/>
              <a:t>elebihan</a:t>
            </a:r>
            <a:r>
              <a:rPr lang="en-US" sz="4100" b="1" dirty="0" smtClean="0"/>
              <a:t> </a:t>
            </a:r>
            <a:r>
              <a:rPr lang="en-US" sz="4100" b="1" dirty="0" err="1"/>
              <a:t>metode</a:t>
            </a:r>
            <a:r>
              <a:rPr lang="en-US" sz="4100" b="1" dirty="0"/>
              <a:t> </a:t>
            </a:r>
            <a:r>
              <a:rPr lang="en-US" sz="4100" b="1" dirty="0" err="1"/>
              <a:t>demonstrasi</a:t>
            </a:r>
            <a:r>
              <a:rPr lang="en-US" sz="4100" b="1" dirty="0"/>
              <a:t> </a:t>
            </a:r>
            <a:r>
              <a:rPr lang="en-US" sz="4100" b="1" dirty="0" err="1"/>
              <a:t>antara</a:t>
            </a:r>
            <a:r>
              <a:rPr lang="en-US" sz="4100" b="1" dirty="0"/>
              <a:t> lain</a:t>
            </a:r>
            <a:r>
              <a:rPr lang="en-US" sz="4100" b="1" dirty="0" smtClean="0"/>
              <a:t>:</a:t>
            </a:r>
            <a:endParaRPr lang="id-ID" sz="4100" b="1" dirty="0" smtClean="0"/>
          </a:p>
          <a:p>
            <a:pPr>
              <a:buNone/>
            </a:pPr>
            <a:endParaRPr lang="id-ID" dirty="0"/>
          </a:p>
          <a:p>
            <a:pPr lvl="0" algn="just"/>
            <a:r>
              <a:rPr lang="en-US" dirty="0" err="1"/>
              <a:t>Membantu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didik</a:t>
            </a:r>
            <a:r>
              <a:rPr lang="en-US" dirty="0"/>
              <a:t> </a:t>
            </a:r>
            <a:r>
              <a:rPr lang="en-US" dirty="0" err="1"/>
              <a:t>memahami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jelas</a:t>
            </a:r>
            <a:r>
              <a:rPr lang="en-US" dirty="0"/>
              <a:t> </a:t>
            </a:r>
            <a:r>
              <a:rPr lang="en-US" dirty="0" err="1"/>
              <a:t>jalannya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 smtClean="0"/>
              <a:t>benda</a:t>
            </a:r>
            <a:r>
              <a:rPr lang="en-US" dirty="0" smtClean="0"/>
              <a:t>/</a:t>
            </a:r>
            <a:r>
              <a:rPr lang="en-US" dirty="0" err="1" smtClean="0"/>
              <a:t>peristiwa</a:t>
            </a:r>
            <a:r>
              <a:rPr lang="en-US" dirty="0"/>
              <a:t>.</a:t>
            </a:r>
            <a:endParaRPr lang="id-ID" dirty="0"/>
          </a:p>
          <a:p>
            <a:pPr lvl="0" algn="just"/>
            <a:r>
              <a:rPr lang="en-US" dirty="0" err="1"/>
              <a:t>Memudahkan</a:t>
            </a:r>
            <a:r>
              <a:rPr lang="en-US" dirty="0"/>
              <a:t>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 smtClean="0"/>
              <a:t>penjelasan</a:t>
            </a:r>
            <a:r>
              <a:rPr lang="en-US" dirty="0"/>
              <a:t>.</a:t>
            </a:r>
            <a:endParaRPr lang="id-ID" dirty="0"/>
          </a:p>
          <a:p>
            <a:pPr lvl="0" algn="just"/>
            <a:r>
              <a:rPr lang="en-US" dirty="0" err="1" smtClean="0"/>
              <a:t>Kesalahan</a:t>
            </a:r>
            <a:r>
              <a:rPr lang="id-ID" dirty="0" smtClean="0"/>
              <a:t>2</a:t>
            </a:r>
            <a:r>
              <a:rPr lang="en-US" dirty="0" smtClean="0"/>
              <a:t> </a:t>
            </a:r>
            <a:r>
              <a:rPr lang="en-US" dirty="0"/>
              <a:t>yang </a:t>
            </a:r>
            <a:r>
              <a:rPr lang="en-US" dirty="0" err="1"/>
              <a:t>terjadi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ceramah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diperbaiki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pengamatan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konkrit</a:t>
            </a:r>
            <a:r>
              <a:rPr lang="en-US" dirty="0"/>
              <a:t>,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menghadirkan</a:t>
            </a:r>
            <a:r>
              <a:rPr lang="en-US" dirty="0"/>
              <a:t> </a:t>
            </a:r>
            <a:r>
              <a:rPr lang="en-US" dirty="0" err="1"/>
              <a:t>objek</a:t>
            </a:r>
            <a:r>
              <a:rPr lang="en-US" dirty="0"/>
              <a:t> </a:t>
            </a:r>
            <a:r>
              <a:rPr lang="en-US" dirty="0" err="1"/>
              <a:t>sebenarnya</a:t>
            </a:r>
            <a:r>
              <a:rPr lang="en-US" dirty="0"/>
              <a:t>.</a:t>
            </a:r>
            <a:endParaRPr lang="id-ID" dirty="0"/>
          </a:p>
          <a:p>
            <a:pPr lvl="0" algn="just"/>
            <a:r>
              <a:rPr lang="en-US" dirty="0" err="1"/>
              <a:t>Perhatian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dapt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dipusatkan</a:t>
            </a:r>
            <a:r>
              <a:rPr lang="en-US" dirty="0"/>
              <a:t>.</a:t>
            </a:r>
            <a:endParaRPr lang="id-ID" dirty="0"/>
          </a:p>
          <a:p>
            <a:pPr lvl="0" algn="just"/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 smtClean="0"/>
              <a:t>aktif</a:t>
            </a:r>
            <a:r>
              <a:rPr lang="en-US" dirty="0"/>
              <a:t>, </a:t>
            </a:r>
            <a:r>
              <a:rPr lang="en-US" dirty="0" err="1"/>
              <a:t>apabila</a:t>
            </a:r>
            <a:r>
              <a:rPr lang="en-US" dirty="0"/>
              <a:t> </a:t>
            </a:r>
            <a:r>
              <a:rPr lang="en-US" dirty="0" err="1"/>
              <a:t>demonstrasi</a:t>
            </a:r>
            <a:r>
              <a:rPr lang="en-US" dirty="0"/>
              <a:t> </a:t>
            </a:r>
            <a:r>
              <a:rPr lang="en-US" dirty="0" err="1"/>
              <a:t>langsung</a:t>
            </a:r>
            <a:r>
              <a:rPr lang="en-US" dirty="0"/>
              <a:t> </a:t>
            </a:r>
            <a:r>
              <a:rPr lang="en-US" dirty="0" err="1"/>
              <a:t>dilanjutkan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eksperimen</a:t>
            </a:r>
            <a:r>
              <a:rPr lang="en-US" dirty="0"/>
              <a:t>.</a:t>
            </a:r>
            <a:endParaRPr lang="id-ID" dirty="0"/>
          </a:p>
          <a:p>
            <a:pPr lvl="0" algn="just"/>
            <a:r>
              <a:rPr lang="en-US" dirty="0" err="1"/>
              <a:t>Mengurangi</a:t>
            </a:r>
            <a:r>
              <a:rPr lang="en-US" dirty="0"/>
              <a:t> </a:t>
            </a:r>
            <a:r>
              <a:rPr lang="en-US" dirty="0" err="1" smtClean="0"/>
              <a:t>kesalahan</a:t>
            </a:r>
            <a:r>
              <a:rPr lang="id-ID" dirty="0" smtClean="0"/>
              <a:t>2</a:t>
            </a:r>
            <a:r>
              <a:rPr lang="en-US" dirty="0" smtClean="0"/>
              <a:t> </a:t>
            </a:r>
            <a:r>
              <a:rPr lang="en-US" dirty="0"/>
              <a:t>yang </a:t>
            </a:r>
            <a:r>
              <a:rPr lang="en-US" dirty="0" err="1"/>
              <a:t>mungkin</a:t>
            </a:r>
            <a:r>
              <a:rPr lang="en-US" dirty="0"/>
              <a:t> </a:t>
            </a:r>
            <a:r>
              <a:rPr lang="en-US" dirty="0" err="1"/>
              <a:t>terjadi</a:t>
            </a:r>
            <a:r>
              <a:rPr lang="en-US" dirty="0"/>
              <a:t> </a:t>
            </a:r>
            <a:r>
              <a:rPr lang="en-US" dirty="0" err="1"/>
              <a:t>sekiranya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hendak</a:t>
            </a:r>
            <a:r>
              <a:rPr lang="en-US" dirty="0"/>
              <a:t> </a:t>
            </a:r>
            <a:r>
              <a:rPr lang="en-US" dirty="0" err="1"/>
              <a:t>mencoba</a:t>
            </a:r>
            <a:r>
              <a:rPr lang="en-US" dirty="0"/>
              <a:t> </a:t>
            </a:r>
            <a:r>
              <a:rPr lang="en-US" dirty="0" err="1"/>
              <a:t>sendiri</a:t>
            </a:r>
            <a:r>
              <a:rPr lang="en-US" dirty="0"/>
              <a:t>.</a:t>
            </a:r>
            <a:endParaRPr lang="id-ID" dirty="0"/>
          </a:p>
          <a:p>
            <a:pPr algn="just"/>
            <a:r>
              <a:rPr lang="id-ID" dirty="0" smtClean="0"/>
              <a:t>P</a:t>
            </a:r>
            <a:r>
              <a:rPr lang="en-US" dirty="0" err="1" smtClean="0"/>
              <a:t>ersoalan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/>
              <a:t>belum</a:t>
            </a:r>
            <a:r>
              <a:rPr lang="en-US" dirty="0"/>
              <a:t> </a:t>
            </a:r>
            <a:r>
              <a:rPr lang="en-US" dirty="0" err="1"/>
              <a:t>dimengerti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ditanyakan</a:t>
            </a:r>
            <a:r>
              <a:rPr lang="en-US" dirty="0"/>
              <a:t> </a:t>
            </a:r>
            <a:r>
              <a:rPr lang="en-US" dirty="0" err="1"/>
              <a:t>lagsung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ditunjukkan,sehingga</a:t>
            </a:r>
            <a:r>
              <a:rPr lang="en-US" dirty="0"/>
              <a:t> </a:t>
            </a:r>
            <a:r>
              <a:rPr lang="en-US" dirty="0" err="1"/>
              <a:t>terjawab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 smtClean="0"/>
              <a:t>jelas</a:t>
            </a:r>
            <a:r>
              <a:rPr lang="id-ID" dirty="0" smtClean="0"/>
              <a:t>.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214290"/>
            <a:ext cx="8929718" cy="642942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id-ID" dirty="0" err="1" smtClean="0"/>
              <a:t>K</a:t>
            </a:r>
            <a:r>
              <a:rPr lang="en-US" b="1" dirty="0" err="1" smtClean="0"/>
              <a:t>elemahan</a:t>
            </a:r>
            <a:r>
              <a:rPr lang="en-US" b="1" dirty="0" smtClean="0"/>
              <a:t> </a:t>
            </a:r>
            <a:r>
              <a:rPr lang="en-US" b="1" dirty="0" err="1"/>
              <a:t>metode</a:t>
            </a:r>
            <a:r>
              <a:rPr lang="en-US" b="1" dirty="0"/>
              <a:t> </a:t>
            </a:r>
            <a:r>
              <a:rPr lang="en-US" b="1" dirty="0" err="1"/>
              <a:t>demonstrasi</a:t>
            </a:r>
            <a:r>
              <a:rPr lang="en-US" b="1" dirty="0"/>
              <a:t> </a:t>
            </a:r>
            <a:r>
              <a:rPr lang="en-US" b="1" dirty="0" err="1"/>
              <a:t>adalah</a:t>
            </a:r>
            <a:r>
              <a:rPr lang="en-US" b="1" dirty="0"/>
              <a:t> </a:t>
            </a:r>
            <a:r>
              <a:rPr lang="en-US" b="1" dirty="0" err="1"/>
              <a:t>sebagai</a:t>
            </a:r>
            <a:r>
              <a:rPr lang="en-US" b="1" dirty="0"/>
              <a:t> </a:t>
            </a:r>
            <a:r>
              <a:rPr lang="en-US" b="1" dirty="0" err="1"/>
              <a:t>berikut</a:t>
            </a:r>
            <a:r>
              <a:rPr lang="en-US" dirty="0" smtClean="0"/>
              <a:t>:</a:t>
            </a:r>
            <a:endParaRPr lang="id-ID" dirty="0" smtClean="0"/>
          </a:p>
          <a:p>
            <a:pPr algn="ctr">
              <a:buNone/>
            </a:pPr>
            <a:endParaRPr lang="id-ID" dirty="0"/>
          </a:p>
          <a:p>
            <a:pPr lvl="0" algn="just"/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didik</a:t>
            </a:r>
            <a:r>
              <a:rPr lang="en-US" dirty="0"/>
              <a:t> </a:t>
            </a:r>
            <a:r>
              <a:rPr lang="en-US" dirty="0" err="1"/>
              <a:t>terkadang</a:t>
            </a:r>
            <a:r>
              <a:rPr lang="en-US" dirty="0"/>
              <a:t> </a:t>
            </a:r>
            <a:r>
              <a:rPr lang="en-US" dirty="0" err="1"/>
              <a:t>sukar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jelas</a:t>
            </a:r>
            <a:r>
              <a:rPr lang="en-US" dirty="0"/>
              <a:t> </a:t>
            </a:r>
            <a:r>
              <a:rPr lang="en-US" dirty="0" err="1"/>
              <a:t>benda</a:t>
            </a:r>
            <a:r>
              <a:rPr lang="en-US" dirty="0"/>
              <a:t>/</a:t>
            </a:r>
            <a:r>
              <a:rPr lang="en-US" dirty="0" err="1"/>
              <a:t>peristiwa</a:t>
            </a:r>
            <a:r>
              <a:rPr lang="en-US" dirty="0"/>
              <a:t> yang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dipertunjukkan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jumlah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 smtClean="0"/>
              <a:t>kelas</a:t>
            </a:r>
            <a:r>
              <a:rPr lang="id-ID" dirty="0" smtClean="0"/>
              <a:t>.</a:t>
            </a:r>
            <a:endParaRPr lang="id-ID" dirty="0"/>
          </a:p>
          <a:p>
            <a:pPr lvl="0"/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benda</a:t>
            </a:r>
            <a:r>
              <a:rPr lang="en-US" dirty="0"/>
              <a:t>/</a:t>
            </a:r>
            <a:r>
              <a:rPr lang="en-US" dirty="0" err="1"/>
              <a:t>peristiwa</a:t>
            </a:r>
            <a:r>
              <a:rPr lang="en-US" dirty="0"/>
              <a:t> </a:t>
            </a:r>
            <a:r>
              <a:rPr lang="en-US" dirty="0" err="1" smtClean="0"/>
              <a:t>dapat</a:t>
            </a:r>
            <a:r>
              <a:rPr lang="id-ID" dirty="0" smtClean="0"/>
              <a:t> </a:t>
            </a:r>
            <a:r>
              <a:rPr lang="en-US" dirty="0" err="1" smtClean="0"/>
              <a:t>didemonstrasikan</a:t>
            </a:r>
            <a:r>
              <a:rPr lang="en-US" dirty="0"/>
              <a:t>. </a:t>
            </a:r>
            <a:endParaRPr lang="id-ID" dirty="0"/>
          </a:p>
          <a:p>
            <a:pPr lvl="0" algn="just"/>
            <a:r>
              <a:rPr lang="en-US" dirty="0" err="1"/>
              <a:t>Sukar</a:t>
            </a:r>
            <a:r>
              <a:rPr lang="en-US" dirty="0"/>
              <a:t> </a:t>
            </a:r>
            <a:r>
              <a:rPr lang="en-US" dirty="0" err="1"/>
              <a:t>dimengerti</a:t>
            </a:r>
            <a:r>
              <a:rPr lang="en-US" dirty="0"/>
              <a:t> </a:t>
            </a:r>
            <a:r>
              <a:rPr lang="en-US" dirty="0" err="1"/>
              <a:t>apabila</a:t>
            </a:r>
            <a:r>
              <a:rPr lang="en-US" dirty="0"/>
              <a:t> </a:t>
            </a:r>
            <a:r>
              <a:rPr lang="en-US" dirty="0" err="1"/>
              <a:t>didemonstrasikan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guru yang </a:t>
            </a:r>
            <a:r>
              <a:rPr lang="en-US" dirty="0" err="1"/>
              <a:t>kurang</a:t>
            </a:r>
            <a:r>
              <a:rPr lang="en-US" dirty="0"/>
              <a:t> </a:t>
            </a:r>
            <a:r>
              <a:rPr lang="en-US" dirty="0" err="1"/>
              <a:t>menguasai</a:t>
            </a:r>
            <a:r>
              <a:rPr lang="en-US" dirty="0"/>
              <a:t> </a:t>
            </a:r>
            <a:r>
              <a:rPr lang="en-US" dirty="0" err="1"/>
              <a:t>materi</a:t>
            </a:r>
            <a:r>
              <a:rPr lang="en-US" dirty="0"/>
              <a:t>.</a:t>
            </a:r>
            <a:endParaRPr lang="id-ID" dirty="0"/>
          </a:p>
          <a:p>
            <a:pPr lvl="0" algn="just"/>
            <a:r>
              <a:rPr lang="en-US" dirty="0" err="1"/>
              <a:t>Apabila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dilanjutkan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eksperimen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kemungkinan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mnjadi</a:t>
            </a:r>
            <a:r>
              <a:rPr lang="en-US" dirty="0"/>
              <a:t> </a:t>
            </a:r>
            <a:r>
              <a:rPr lang="en-US" dirty="0" err="1"/>
              <a:t>lupa</a:t>
            </a:r>
            <a:r>
              <a:rPr lang="en-US" dirty="0"/>
              <a:t>.</a:t>
            </a:r>
            <a:endParaRPr lang="id-ID" dirty="0"/>
          </a:p>
          <a:p>
            <a:pPr algn="just">
              <a:buNone/>
            </a:pPr>
            <a:r>
              <a:rPr lang="id-ID" dirty="0"/>
              <a:t> </a:t>
            </a:r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571504"/>
          </a:xfrm>
        </p:spPr>
        <p:txBody>
          <a:bodyPr>
            <a:normAutofit fontScale="90000"/>
          </a:bodyPr>
          <a:lstStyle/>
          <a:p>
            <a:pPr lvl="0"/>
            <a:r>
              <a:rPr lang="id-ID" b="1" dirty="0" smtClean="0"/>
              <a:t/>
            </a:r>
            <a:br>
              <a:rPr lang="id-ID" b="1" dirty="0" smtClean="0"/>
            </a:br>
            <a:r>
              <a:rPr lang="en-US" sz="3100" b="1" dirty="0" smtClean="0"/>
              <a:t>RANCANGAN </a:t>
            </a:r>
            <a:r>
              <a:rPr lang="en-US" sz="3100" b="1" dirty="0"/>
              <a:t>KEGIATAN </a:t>
            </a:r>
            <a:r>
              <a:rPr lang="en-US" sz="3100" b="1" dirty="0" smtClean="0"/>
              <a:t>DEMONSTRASI</a:t>
            </a:r>
            <a:r>
              <a:rPr lang="id-ID" dirty="0"/>
              <a:t/>
            </a:r>
            <a:br>
              <a:rPr lang="id-ID" dirty="0"/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57232"/>
            <a:ext cx="9001156" cy="6000768"/>
          </a:xfrm>
        </p:spPr>
        <p:txBody>
          <a:bodyPr>
            <a:normAutofit fontScale="62500" lnSpcReduction="20000"/>
          </a:bodyPr>
          <a:lstStyle/>
          <a:p>
            <a:pPr lvl="0" algn="just"/>
            <a:r>
              <a:rPr lang="en-US" b="1" dirty="0" err="1"/>
              <a:t>Menetapkan</a:t>
            </a:r>
            <a:r>
              <a:rPr lang="en-US" b="1" dirty="0"/>
              <a:t> </a:t>
            </a:r>
            <a:r>
              <a:rPr lang="en-US" b="1" dirty="0" err="1"/>
              <a:t>tujuan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tema</a:t>
            </a:r>
            <a:r>
              <a:rPr lang="en-US" b="1" dirty="0"/>
              <a:t> </a:t>
            </a:r>
            <a:r>
              <a:rPr lang="en-US" b="1" dirty="0" err="1"/>
              <a:t>kegiatan</a:t>
            </a:r>
            <a:r>
              <a:rPr lang="en-US" b="1" dirty="0"/>
              <a:t> </a:t>
            </a:r>
            <a:r>
              <a:rPr lang="en-US" b="1" dirty="0" err="1"/>
              <a:t>demonstrasi</a:t>
            </a:r>
            <a:r>
              <a:rPr lang="en-US" b="1" dirty="0"/>
              <a:t>.</a:t>
            </a:r>
            <a:endParaRPr lang="id-ID" b="1" dirty="0"/>
          </a:p>
          <a:p>
            <a:pPr algn="just">
              <a:buNone/>
            </a:pPr>
            <a:r>
              <a:rPr lang="id-ID" dirty="0" smtClean="0"/>
              <a:t>	</a:t>
            </a:r>
            <a:r>
              <a:rPr lang="en-US" sz="3400" dirty="0" err="1" smtClean="0"/>
              <a:t>Tujuannya</a:t>
            </a:r>
            <a:r>
              <a:rPr lang="en-US" sz="3400" dirty="0" smtClean="0"/>
              <a:t> </a:t>
            </a:r>
            <a:r>
              <a:rPr lang="en-US" sz="3400" dirty="0" err="1"/>
              <a:t>adalah</a:t>
            </a:r>
            <a:r>
              <a:rPr lang="en-US" sz="3400" dirty="0"/>
              <a:t> </a:t>
            </a:r>
            <a:r>
              <a:rPr lang="en-US" sz="3400" dirty="0" err="1"/>
              <a:t>memberikan</a:t>
            </a:r>
            <a:r>
              <a:rPr lang="en-US" sz="3400" dirty="0"/>
              <a:t> </a:t>
            </a:r>
            <a:r>
              <a:rPr lang="en-US" sz="3400" dirty="0" err="1"/>
              <a:t>pengalaman</a:t>
            </a:r>
            <a:r>
              <a:rPr lang="en-US" sz="3400" dirty="0"/>
              <a:t> </a:t>
            </a:r>
            <a:r>
              <a:rPr lang="en-US" sz="3400" dirty="0" err="1"/>
              <a:t>belajar</a:t>
            </a:r>
            <a:r>
              <a:rPr lang="en-US" sz="3400" dirty="0"/>
              <a:t> </a:t>
            </a:r>
            <a:r>
              <a:rPr lang="en-US" sz="3400" dirty="0" err="1"/>
              <a:t>melalui</a:t>
            </a:r>
            <a:r>
              <a:rPr lang="en-US" sz="3400" dirty="0"/>
              <a:t> </a:t>
            </a:r>
            <a:r>
              <a:rPr lang="en-US" sz="3400" dirty="0" err="1"/>
              <a:t>penglihatan</a:t>
            </a:r>
            <a:r>
              <a:rPr lang="en-US" sz="3400" dirty="0"/>
              <a:t> </a:t>
            </a:r>
            <a:r>
              <a:rPr lang="en-US" sz="3400" dirty="0" err="1"/>
              <a:t>dan</a:t>
            </a:r>
            <a:r>
              <a:rPr lang="en-US" sz="3400" dirty="0"/>
              <a:t> </a:t>
            </a:r>
            <a:r>
              <a:rPr lang="en-US" sz="3400" dirty="0" err="1"/>
              <a:t>pendengaran</a:t>
            </a:r>
            <a:r>
              <a:rPr lang="en-US" sz="3400" dirty="0"/>
              <a:t>. </a:t>
            </a:r>
            <a:endParaRPr lang="id-ID" sz="3400" dirty="0" smtClean="0"/>
          </a:p>
          <a:p>
            <a:pPr algn="just">
              <a:buNone/>
            </a:pPr>
            <a:endParaRPr lang="id-ID" sz="3400" dirty="0"/>
          </a:p>
          <a:p>
            <a:pPr lvl="0" algn="just"/>
            <a:r>
              <a:rPr lang="en-US" b="1" dirty="0" err="1"/>
              <a:t>Menetapkan</a:t>
            </a:r>
            <a:r>
              <a:rPr lang="en-US" b="1" dirty="0"/>
              <a:t> </a:t>
            </a:r>
            <a:r>
              <a:rPr lang="en-US" b="1" dirty="0" err="1"/>
              <a:t>bentuk</a:t>
            </a:r>
            <a:r>
              <a:rPr lang="en-US" b="1" dirty="0"/>
              <a:t> </a:t>
            </a:r>
            <a:r>
              <a:rPr lang="en-US" b="1" dirty="0" err="1"/>
              <a:t>demonstrasi</a:t>
            </a:r>
            <a:r>
              <a:rPr lang="en-US" b="1" dirty="0"/>
              <a:t> yang </a:t>
            </a:r>
            <a:r>
              <a:rPr lang="en-US" b="1" dirty="0" err="1"/>
              <a:t>dipilih</a:t>
            </a:r>
            <a:r>
              <a:rPr lang="en-US" b="1" dirty="0"/>
              <a:t>.</a:t>
            </a:r>
            <a:endParaRPr lang="id-ID" b="1" dirty="0"/>
          </a:p>
          <a:p>
            <a:pPr algn="just">
              <a:buNone/>
            </a:pPr>
            <a:r>
              <a:rPr lang="id-ID" dirty="0" smtClean="0"/>
              <a:t>	</a:t>
            </a:r>
            <a:r>
              <a:rPr lang="en-US" sz="3700" dirty="0" err="1" smtClean="0"/>
              <a:t>Sebelum</a:t>
            </a:r>
            <a:r>
              <a:rPr lang="en-US" sz="3700" dirty="0" smtClean="0"/>
              <a:t> </a:t>
            </a:r>
            <a:r>
              <a:rPr lang="en-US" sz="3700" dirty="0" err="1"/>
              <a:t>menetapkan</a:t>
            </a:r>
            <a:r>
              <a:rPr lang="en-US" sz="3700" dirty="0"/>
              <a:t> </a:t>
            </a:r>
            <a:r>
              <a:rPr lang="en-US" sz="3700" dirty="0" err="1"/>
              <a:t>kegiatan</a:t>
            </a:r>
            <a:r>
              <a:rPr lang="en-US" sz="3700" dirty="0"/>
              <a:t>, guru </a:t>
            </a:r>
            <a:r>
              <a:rPr lang="en-US" sz="3700" dirty="0" err="1"/>
              <a:t>menentukan</a:t>
            </a:r>
            <a:r>
              <a:rPr lang="en-US" sz="3700" dirty="0"/>
              <a:t> </a:t>
            </a:r>
            <a:r>
              <a:rPr lang="en-US" sz="3700" dirty="0" err="1"/>
              <a:t>bentuk</a:t>
            </a:r>
            <a:r>
              <a:rPr lang="en-US" sz="3700" dirty="0"/>
              <a:t> </a:t>
            </a:r>
            <a:r>
              <a:rPr lang="en-US" sz="3700" dirty="0" err="1"/>
              <a:t>demonstrasi</a:t>
            </a:r>
            <a:r>
              <a:rPr lang="en-US" sz="3700" dirty="0"/>
              <a:t>, </a:t>
            </a:r>
            <a:r>
              <a:rPr lang="en-US" sz="3700" dirty="0" err="1"/>
              <a:t>misalnya</a:t>
            </a:r>
            <a:r>
              <a:rPr lang="en-US" sz="3700" dirty="0"/>
              <a:t> </a:t>
            </a:r>
            <a:r>
              <a:rPr lang="en-US" sz="3700" dirty="0" err="1"/>
              <a:t>dengan</a:t>
            </a:r>
            <a:r>
              <a:rPr lang="en-US" sz="3700" dirty="0"/>
              <a:t> </a:t>
            </a:r>
            <a:r>
              <a:rPr lang="en-US" sz="3700" dirty="0" err="1"/>
              <a:t>cara</a:t>
            </a:r>
            <a:r>
              <a:rPr lang="en-US" sz="3700" dirty="0"/>
              <a:t> </a:t>
            </a:r>
            <a:r>
              <a:rPr lang="en-US" sz="3700" dirty="0" err="1"/>
              <a:t>penjelasan</a:t>
            </a:r>
            <a:r>
              <a:rPr lang="en-US" sz="3700" dirty="0"/>
              <a:t>, </a:t>
            </a:r>
            <a:r>
              <a:rPr lang="en-US" sz="3700" dirty="0" err="1"/>
              <a:t>sosiodrama</a:t>
            </a:r>
            <a:r>
              <a:rPr lang="en-US" sz="3700" dirty="0"/>
              <a:t> </a:t>
            </a:r>
            <a:r>
              <a:rPr lang="en-US" sz="3700" dirty="0" err="1"/>
              <a:t>atau</a:t>
            </a:r>
            <a:r>
              <a:rPr lang="en-US" sz="3700" dirty="0"/>
              <a:t> </a:t>
            </a:r>
            <a:r>
              <a:rPr lang="en-US" sz="3700" dirty="0" err="1"/>
              <a:t>dengan</a:t>
            </a:r>
            <a:r>
              <a:rPr lang="en-US" sz="3700" dirty="0"/>
              <a:t> </a:t>
            </a:r>
            <a:r>
              <a:rPr lang="en-US" sz="3700" dirty="0" err="1"/>
              <a:t>cara</a:t>
            </a:r>
            <a:r>
              <a:rPr lang="en-US" sz="3700" dirty="0"/>
              <a:t> </a:t>
            </a:r>
            <a:r>
              <a:rPr lang="en-US" sz="3700" dirty="0" err="1"/>
              <a:t>lainnya</a:t>
            </a:r>
            <a:r>
              <a:rPr lang="en-US" sz="3700" dirty="0" smtClean="0"/>
              <a:t>.</a:t>
            </a:r>
            <a:endParaRPr lang="id-ID" sz="3700" dirty="0" smtClean="0"/>
          </a:p>
          <a:p>
            <a:pPr algn="just">
              <a:buNone/>
            </a:pPr>
            <a:endParaRPr lang="id-ID" dirty="0"/>
          </a:p>
          <a:p>
            <a:pPr lvl="0" algn="just"/>
            <a:r>
              <a:rPr lang="en-US" b="1" dirty="0" err="1"/>
              <a:t>Menetapkan</a:t>
            </a:r>
            <a:r>
              <a:rPr lang="en-US" b="1" dirty="0"/>
              <a:t> </a:t>
            </a:r>
            <a:r>
              <a:rPr lang="en-US" b="1" dirty="0" err="1"/>
              <a:t>bahan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alat</a:t>
            </a:r>
            <a:r>
              <a:rPr lang="en-US" b="1" dirty="0"/>
              <a:t> yang </a:t>
            </a:r>
            <a:r>
              <a:rPr lang="en-US" b="1" dirty="0" err="1"/>
              <a:t>diperlukan</a:t>
            </a:r>
            <a:r>
              <a:rPr lang="en-US" b="1" dirty="0" smtClean="0"/>
              <a:t>.</a:t>
            </a:r>
            <a:endParaRPr lang="id-ID" b="1" dirty="0"/>
          </a:p>
          <a:p>
            <a:pPr algn="just">
              <a:buNone/>
            </a:pPr>
            <a:r>
              <a:rPr lang="id-ID" dirty="0" smtClean="0"/>
              <a:t>	</a:t>
            </a:r>
            <a:r>
              <a:rPr lang="en-US" sz="3700" dirty="0" err="1" smtClean="0"/>
              <a:t>Bahan</a:t>
            </a:r>
            <a:r>
              <a:rPr lang="en-US" sz="3700" dirty="0" smtClean="0"/>
              <a:t> </a:t>
            </a:r>
            <a:r>
              <a:rPr lang="en-US" sz="3700" dirty="0" err="1"/>
              <a:t>atau</a:t>
            </a:r>
            <a:r>
              <a:rPr lang="en-US" sz="3700" dirty="0"/>
              <a:t> </a:t>
            </a:r>
            <a:r>
              <a:rPr lang="en-US" sz="3700" dirty="0" err="1"/>
              <a:t>alat</a:t>
            </a:r>
            <a:r>
              <a:rPr lang="en-US" sz="3700" dirty="0"/>
              <a:t> </a:t>
            </a:r>
            <a:r>
              <a:rPr lang="en-US" sz="3700" dirty="0" err="1"/>
              <a:t>tersebut</a:t>
            </a:r>
            <a:r>
              <a:rPr lang="en-US" sz="3700" dirty="0"/>
              <a:t> </a:t>
            </a:r>
            <a:r>
              <a:rPr lang="en-US" sz="3700" dirty="0" err="1"/>
              <a:t>hendaknya</a:t>
            </a:r>
            <a:r>
              <a:rPr lang="en-US" sz="3700" dirty="0"/>
              <a:t> </a:t>
            </a:r>
            <a:r>
              <a:rPr lang="en-US" sz="3700" dirty="0" err="1"/>
              <a:t>cukup</a:t>
            </a:r>
            <a:r>
              <a:rPr lang="en-US" sz="3700" dirty="0"/>
              <a:t> </a:t>
            </a:r>
            <a:r>
              <a:rPr lang="en-US" sz="3700" dirty="0" err="1"/>
              <a:t>besar</a:t>
            </a:r>
            <a:r>
              <a:rPr lang="en-US" sz="3700" dirty="0"/>
              <a:t> </a:t>
            </a:r>
            <a:r>
              <a:rPr lang="en-US" sz="3700" dirty="0" err="1"/>
              <a:t>untuk</a:t>
            </a:r>
            <a:r>
              <a:rPr lang="en-US" sz="3700" dirty="0"/>
              <a:t> </a:t>
            </a:r>
            <a:r>
              <a:rPr lang="en-US" sz="3700" dirty="0" err="1"/>
              <a:t>dilihat</a:t>
            </a:r>
            <a:r>
              <a:rPr lang="en-US" sz="3700" dirty="0"/>
              <a:t> </a:t>
            </a:r>
            <a:r>
              <a:rPr lang="en-US" sz="3700" dirty="0" err="1"/>
              <a:t>semua</a:t>
            </a:r>
            <a:r>
              <a:rPr lang="en-US" sz="3700" dirty="0"/>
              <a:t> </a:t>
            </a:r>
            <a:r>
              <a:rPr lang="en-US" sz="3700" dirty="0" err="1"/>
              <a:t>anak</a:t>
            </a:r>
            <a:r>
              <a:rPr lang="en-US" sz="3700" dirty="0"/>
              <a:t> </a:t>
            </a:r>
            <a:r>
              <a:rPr lang="en-US" sz="3700" dirty="0" err="1"/>
              <a:t>dan</a:t>
            </a:r>
            <a:r>
              <a:rPr lang="en-US" sz="3700" dirty="0"/>
              <a:t> </a:t>
            </a:r>
            <a:r>
              <a:rPr lang="en-US" sz="3700" dirty="0" err="1"/>
              <a:t>juga</a:t>
            </a:r>
            <a:r>
              <a:rPr lang="en-US" sz="3700" dirty="0"/>
              <a:t> </a:t>
            </a:r>
            <a:r>
              <a:rPr lang="en-US" sz="3700" dirty="0" err="1"/>
              <a:t>bahan</a:t>
            </a:r>
            <a:r>
              <a:rPr lang="en-US" sz="3700" dirty="0"/>
              <a:t>/</a:t>
            </a:r>
            <a:r>
              <a:rPr lang="en-US" sz="3700" dirty="0" err="1"/>
              <a:t>alat</a:t>
            </a:r>
            <a:r>
              <a:rPr lang="en-US" sz="3700" dirty="0"/>
              <a:t> yang </a:t>
            </a:r>
            <a:r>
              <a:rPr lang="en-US" sz="3700" dirty="0" err="1"/>
              <a:t>diperlukan</a:t>
            </a:r>
            <a:r>
              <a:rPr lang="en-US" sz="3700" dirty="0"/>
              <a:t> </a:t>
            </a:r>
            <a:r>
              <a:rPr lang="en-US" sz="3700" dirty="0" err="1"/>
              <a:t>anak</a:t>
            </a:r>
            <a:r>
              <a:rPr lang="en-US" sz="3700" dirty="0"/>
              <a:t> </a:t>
            </a:r>
            <a:r>
              <a:rPr lang="en-US" sz="3700" dirty="0" err="1"/>
              <a:t>untuk</a:t>
            </a:r>
            <a:r>
              <a:rPr lang="en-US" sz="3700" dirty="0"/>
              <a:t> </a:t>
            </a:r>
            <a:r>
              <a:rPr lang="en-US" sz="3700" dirty="0" err="1"/>
              <a:t>menirukan</a:t>
            </a:r>
            <a:r>
              <a:rPr lang="en-US" sz="3700" dirty="0"/>
              <a:t> </a:t>
            </a:r>
            <a:r>
              <a:rPr lang="en-US" sz="3700" dirty="0" err="1"/>
              <a:t>contoh</a:t>
            </a:r>
            <a:r>
              <a:rPr lang="en-US" sz="3700" dirty="0"/>
              <a:t> yang </a:t>
            </a:r>
            <a:r>
              <a:rPr lang="en-US" sz="3700" dirty="0" err="1"/>
              <a:t>dilakukan</a:t>
            </a:r>
            <a:r>
              <a:rPr lang="en-US" sz="3700" dirty="0"/>
              <a:t> guru.</a:t>
            </a:r>
            <a:endParaRPr lang="id-ID" sz="3700" dirty="0"/>
          </a:p>
          <a:p>
            <a:pPr lvl="0" algn="just"/>
            <a:r>
              <a:rPr lang="en-US" b="1" dirty="0" err="1"/>
              <a:t>Menetapkan</a:t>
            </a:r>
            <a:r>
              <a:rPr lang="en-US" b="1" dirty="0"/>
              <a:t> </a:t>
            </a:r>
            <a:r>
              <a:rPr lang="en-US" b="1" dirty="0" err="1"/>
              <a:t>langkah</a:t>
            </a:r>
            <a:r>
              <a:rPr lang="en-US" b="1" dirty="0"/>
              <a:t> </a:t>
            </a:r>
            <a:r>
              <a:rPr lang="en-US" b="1" dirty="0" err="1"/>
              <a:t>kegiatan</a:t>
            </a:r>
            <a:r>
              <a:rPr lang="en-US" b="1" dirty="0"/>
              <a:t> </a:t>
            </a:r>
            <a:r>
              <a:rPr lang="en-US" b="1" dirty="0" err="1"/>
              <a:t>demonstrasi</a:t>
            </a:r>
            <a:r>
              <a:rPr lang="en-US" b="1" dirty="0"/>
              <a:t>.</a:t>
            </a:r>
            <a:endParaRPr lang="id-ID" b="1" dirty="0"/>
          </a:p>
          <a:p>
            <a:pPr algn="just">
              <a:buNone/>
            </a:pPr>
            <a:r>
              <a:rPr lang="id-ID" dirty="0" smtClean="0"/>
              <a:t>	</a:t>
            </a:r>
            <a:r>
              <a:rPr lang="en-US" sz="3400" dirty="0" err="1" smtClean="0"/>
              <a:t>Langkah</a:t>
            </a:r>
            <a:r>
              <a:rPr lang="en-US" sz="3400" dirty="0" smtClean="0"/>
              <a:t> </a:t>
            </a:r>
            <a:r>
              <a:rPr lang="en-US" sz="3400" dirty="0" err="1"/>
              <a:t>ini</a:t>
            </a:r>
            <a:r>
              <a:rPr lang="en-US" sz="3400" dirty="0"/>
              <a:t> </a:t>
            </a:r>
            <a:r>
              <a:rPr lang="en-US" sz="3400" dirty="0" err="1"/>
              <a:t>bersifat</a:t>
            </a:r>
            <a:r>
              <a:rPr lang="en-US" sz="3400" dirty="0"/>
              <a:t> </a:t>
            </a:r>
            <a:r>
              <a:rPr lang="en-US" sz="3400" dirty="0" err="1"/>
              <a:t>fleksibel,tergantung</a:t>
            </a:r>
            <a:r>
              <a:rPr lang="en-US" sz="3400" dirty="0"/>
              <a:t> </a:t>
            </a:r>
            <a:r>
              <a:rPr lang="en-US" sz="3400" dirty="0" err="1"/>
              <a:t>jenis</a:t>
            </a:r>
            <a:r>
              <a:rPr lang="en-US" sz="3400" dirty="0"/>
              <a:t> </a:t>
            </a:r>
            <a:r>
              <a:rPr lang="en-US" sz="3400" dirty="0" err="1"/>
              <a:t>kegiatan</a:t>
            </a:r>
            <a:r>
              <a:rPr lang="en-US" sz="3400" dirty="0"/>
              <a:t>. </a:t>
            </a:r>
            <a:r>
              <a:rPr lang="en-US" sz="3400" dirty="0" err="1"/>
              <a:t>Misalnya</a:t>
            </a:r>
            <a:r>
              <a:rPr lang="en-US" sz="3400" dirty="0"/>
              <a:t> </a:t>
            </a:r>
            <a:r>
              <a:rPr lang="en-US" sz="3400" dirty="0" err="1"/>
              <a:t>kegiatan</a:t>
            </a:r>
            <a:r>
              <a:rPr lang="en-US" sz="3400" dirty="0"/>
              <a:t> </a:t>
            </a:r>
            <a:r>
              <a:rPr lang="en-US" sz="3400" dirty="0" err="1"/>
              <a:t>melipat</a:t>
            </a:r>
            <a:r>
              <a:rPr lang="en-US" sz="3400" dirty="0"/>
              <a:t> </a:t>
            </a:r>
            <a:r>
              <a:rPr lang="en-US" sz="3400" dirty="0" err="1"/>
              <a:t>keranjang</a:t>
            </a:r>
            <a:r>
              <a:rPr lang="en-US" sz="3400" dirty="0"/>
              <a:t> </a:t>
            </a:r>
            <a:r>
              <a:rPr lang="en-US" sz="3400" dirty="0" err="1"/>
              <a:t>kertas</a:t>
            </a:r>
            <a:r>
              <a:rPr lang="en-US" sz="3400" dirty="0"/>
              <a:t> </a:t>
            </a:r>
            <a:r>
              <a:rPr lang="en-US" sz="3400" dirty="0" err="1"/>
              <a:t>memerlukan</a:t>
            </a:r>
            <a:r>
              <a:rPr lang="en-US" sz="3400" dirty="0"/>
              <a:t> 5 </a:t>
            </a:r>
            <a:r>
              <a:rPr lang="en-US" sz="3400" dirty="0" err="1"/>
              <a:t>langkah,yaitu</a:t>
            </a:r>
            <a:r>
              <a:rPr lang="en-US" sz="3400" dirty="0"/>
              <a:t> </a:t>
            </a:r>
            <a:r>
              <a:rPr lang="en-US" sz="3400" dirty="0" err="1"/>
              <a:t>dari</a:t>
            </a:r>
            <a:r>
              <a:rPr lang="en-US" sz="3400" dirty="0"/>
              <a:t> </a:t>
            </a:r>
            <a:r>
              <a:rPr lang="en-US" sz="3400" dirty="0" err="1"/>
              <a:t>kertas</a:t>
            </a:r>
            <a:r>
              <a:rPr lang="en-US" sz="3400" dirty="0"/>
              <a:t> </a:t>
            </a:r>
            <a:r>
              <a:rPr lang="en-US" sz="3400" dirty="0" err="1"/>
              <a:t>utuh</a:t>
            </a:r>
            <a:r>
              <a:rPr lang="en-US" sz="3400" dirty="0"/>
              <a:t> </a:t>
            </a:r>
            <a:r>
              <a:rPr lang="en-US" sz="3400" dirty="0" err="1"/>
              <a:t>sampai</a:t>
            </a:r>
            <a:r>
              <a:rPr lang="en-US" sz="3400" dirty="0"/>
              <a:t> </a:t>
            </a:r>
            <a:r>
              <a:rPr lang="en-US" sz="3400" dirty="0" err="1"/>
              <a:t>membentuk</a:t>
            </a:r>
            <a:r>
              <a:rPr lang="en-US" sz="3400" dirty="0"/>
              <a:t> </a:t>
            </a:r>
            <a:r>
              <a:rPr lang="id-ID" sz="3400" dirty="0"/>
              <a:t>keranjang</a:t>
            </a:r>
            <a:r>
              <a:rPr lang="en-US" sz="3400" dirty="0"/>
              <a:t>. </a:t>
            </a:r>
            <a:r>
              <a:rPr lang="en-US" sz="3400" dirty="0" err="1"/>
              <a:t>Sementara</a:t>
            </a:r>
            <a:r>
              <a:rPr lang="en-US" sz="3400" dirty="0"/>
              <a:t> </a:t>
            </a:r>
            <a:r>
              <a:rPr lang="en-US" sz="3400" dirty="0" err="1"/>
              <a:t>kegiatan</a:t>
            </a:r>
            <a:r>
              <a:rPr lang="en-US" sz="3400" dirty="0"/>
              <a:t> </a:t>
            </a:r>
            <a:r>
              <a:rPr lang="en-US" sz="3400" dirty="0" err="1"/>
              <a:t>senam</a:t>
            </a:r>
            <a:r>
              <a:rPr lang="en-US" sz="3400" dirty="0"/>
              <a:t> </a:t>
            </a:r>
            <a:r>
              <a:rPr lang="en-US" sz="3400" dirty="0" err="1"/>
              <a:t>mungkin</a:t>
            </a:r>
            <a:r>
              <a:rPr lang="en-US" sz="3400" dirty="0"/>
              <a:t> </a:t>
            </a:r>
            <a:r>
              <a:rPr lang="en-US" sz="3400" dirty="0" err="1"/>
              <a:t>memerlukan</a:t>
            </a:r>
            <a:r>
              <a:rPr lang="en-US" sz="3400" dirty="0"/>
              <a:t> 8 </a:t>
            </a:r>
            <a:r>
              <a:rPr lang="en-US" sz="3400" dirty="0" err="1"/>
              <a:t>langkah</a:t>
            </a:r>
            <a:r>
              <a:rPr lang="en-US" sz="3400" dirty="0"/>
              <a:t>.</a:t>
            </a:r>
            <a:endParaRPr lang="id-ID" sz="3400" dirty="0"/>
          </a:p>
          <a:p>
            <a:pPr lvl="0" algn="just"/>
            <a:r>
              <a:rPr lang="en-US" b="1" dirty="0" err="1"/>
              <a:t>Menetapkan</a:t>
            </a:r>
            <a:r>
              <a:rPr lang="en-US" b="1" dirty="0"/>
              <a:t> </a:t>
            </a:r>
            <a:r>
              <a:rPr lang="en-US" b="1" dirty="0" err="1"/>
              <a:t>penilaian</a:t>
            </a:r>
            <a:r>
              <a:rPr lang="en-US" b="1" dirty="0"/>
              <a:t> </a:t>
            </a:r>
            <a:r>
              <a:rPr lang="en-US" b="1" dirty="0" err="1"/>
              <a:t>kegiatan</a:t>
            </a:r>
            <a:r>
              <a:rPr lang="en-US" b="1" dirty="0"/>
              <a:t> </a:t>
            </a:r>
            <a:r>
              <a:rPr lang="en-US" b="1" dirty="0" err="1"/>
              <a:t>demonstrasi</a:t>
            </a:r>
            <a:r>
              <a:rPr lang="id-ID" b="1" dirty="0"/>
              <a:t>.</a:t>
            </a:r>
          </a:p>
          <a:p>
            <a:pPr>
              <a:buNone/>
            </a:pPr>
            <a:r>
              <a:rPr lang="id-ID" b="1" dirty="0"/>
              <a:t> </a:t>
            </a:r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285728"/>
            <a:ext cx="8786842" cy="6215106"/>
          </a:xfrm>
        </p:spPr>
        <p:txBody>
          <a:bodyPr/>
          <a:lstStyle/>
          <a:p>
            <a:pPr lvl="0">
              <a:buNone/>
            </a:pPr>
            <a:r>
              <a:rPr lang="en-US" b="1" dirty="0" smtClean="0"/>
              <a:t>DEMONSTRASI </a:t>
            </a:r>
            <a:r>
              <a:rPr lang="en-US" b="1" dirty="0"/>
              <a:t>KOMBINASI DENGAN EKPOSITOR</a:t>
            </a:r>
            <a:endParaRPr lang="id-ID" dirty="0"/>
          </a:p>
          <a:p>
            <a:pPr>
              <a:buNone/>
            </a:pPr>
            <a:endParaRPr lang="id-ID" dirty="0"/>
          </a:p>
          <a:p>
            <a:pPr algn="just"/>
            <a:r>
              <a:rPr lang="en-US" sz="3600" dirty="0" err="1"/>
              <a:t>Teknik</a:t>
            </a:r>
            <a:r>
              <a:rPr lang="en-US" sz="3600" dirty="0"/>
              <a:t> </a:t>
            </a:r>
            <a:r>
              <a:rPr lang="en-US" sz="3600" dirty="0" err="1"/>
              <a:t>ini</a:t>
            </a:r>
            <a:r>
              <a:rPr lang="en-US" sz="3600" dirty="0"/>
              <a:t> </a:t>
            </a:r>
            <a:r>
              <a:rPr lang="en-US" sz="3600" dirty="0" err="1"/>
              <a:t>bertujuan</a:t>
            </a:r>
            <a:r>
              <a:rPr lang="en-US" sz="3600" dirty="0"/>
              <a:t> </a:t>
            </a:r>
            <a:r>
              <a:rPr lang="en-US" sz="3600" dirty="0" err="1"/>
              <a:t>menjelaskan</a:t>
            </a:r>
            <a:r>
              <a:rPr lang="en-US" sz="3600" dirty="0"/>
              <a:t> </a:t>
            </a:r>
            <a:r>
              <a:rPr lang="en-US" sz="3600" dirty="0" err="1"/>
              <a:t>suatu</a:t>
            </a:r>
            <a:r>
              <a:rPr lang="en-US" sz="3600" dirty="0"/>
              <a:t> </a:t>
            </a:r>
            <a:r>
              <a:rPr lang="en-US" sz="3600" dirty="0" err="1" smtClean="0"/>
              <a:t>proses</a:t>
            </a:r>
            <a:r>
              <a:rPr lang="id-ID" sz="3600" dirty="0" smtClean="0"/>
              <a:t>	</a:t>
            </a:r>
            <a:r>
              <a:rPr lang="en-US" sz="3600" dirty="0" err="1" smtClean="0"/>
              <a:t>fenomena</a:t>
            </a:r>
            <a:r>
              <a:rPr lang="id-ID" sz="3600" dirty="0" smtClean="0"/>
              <a:t> </a:t>
            </a:r>
            <a:r>
              <a:rPr lang="en-US" sz="3600" dirty="0" err="1" smtClean="0"/>
              <a:t>dengan</a:t>
            </a:r>
            <a:r>
              <a:rPr lang="id-ID" sz="3600" dirty="0" smtClean="0"/>
              <a:t>	</a:t>
            </a:r>
            <a:r>
              <a:rPr lang="en-US" sz="3600" dirty="0" err="1" smtClean="0"/>
              <a:t>cara</a:t>
            </a:r>
            <a:r>
              <a:rPr lang="en-US" sz="3600" dirty="0" smtClean="0"/>
              <a:t> </a:t>
            </a:r>
            <a:r>
              <a:rPr lang="en-US" sz="3600" dirty="0" err="1"/>
              <a:t>memperlihatkan</a:t>
            </a:r>
            <a:r>
              <a:rPr lang="en-US" sz="3600" dirty="0"/>
              <a:t> </a:t>
            </a:r>
            <a:r>
              <a:rPr lang="en-US" sz="3600" dirty="0" err="1"/>
              <a:t>prosesnya</a:t>
            </a:r>
            <a:r>
              <a:rPr lang="en-US" sz="3600" dirty="0"/>
              <a:t>, </a:t>
            </a:r>
            <a:r>
              <a:rPr lang="en-US" sz="3600" dirty="0" err="1"/>
              <a:t>yaitu</a:t>
            </a:r>
            <a:r>
              <a:rPr lang="en-US" sz="3600" dirty="0"/>
              <a:t> </a:t>
            </a:r>
            <a:r>
              <a:rPr lang="en-US" sz="3600" dirty="0" err="1"/>
              <a:t>sesuatu</a:t>
            </a:r>
            <a:r>
              <a:rPr lang="en-US" sz="3600" dirty="0"/>
              <a:t> yang </a:t>
            </a:r>
            <a:r>
              <a:rPr lang="en-US" sz="3600" dirty="0" err="1"/>
              <a:t>secara</a:t>
            </a:r>
            <a:r>
              <a:rPr lang="en-US" sz="3600" dirty="0"/>
              <a:t> </a:t>
            </a:r>
            <a:r>
              <a:rPr lang="en-US" sz="3600" dirty="0" err="1"/>
              <a:t>alamiah</a:t>
            </a:r>
            <a:r>
              <a:rPr lang="en-US" sz="3600" dirty="0"/>
              <a:t> </a:t>
            </a:r>
            <a:r>
              <a:rPr lang="en-US" sz="3600" dirty="0" err="1"/>
              <a:t>terjadi</a:t>
            </a:r>
            <a:r>
              <a:rPr lang="en-US" sz="3600" dirty="0"/>
              <a:t> </a:t>
            </a:r>
            <a:r>
              <a:rPr lang="en-US" sz="3600" dirty="0" err="1"/>
              <a:t>atau</a:t>
            </a:r>
            <a:r>
              <a:rPr lang="en-US" sz="3600" dirty="0"/>
              <a:t> </a:t>
            </a:r>
            <a:r>
              <a:rPr lang="en-US" sz="3600" dirty="0" err="1"/>
              <a:t>akan</a:t>
            </a:r>
            <a:r>
              <a:rPr lang="en-US" sz="3600" dirty="0"/>
              <a:t> </a:t>
            </a:r>
            <a:r>
              <a:rPr lang="en-US" sz="3600" dirty="0" err="1"/>
              <a:t>terjadi</a:t>
            </a:r>
            <a:r>
              <a:rPr lang="en-US" sz="3600" dirty="0"/>
              <a:t> </a:t>
            </a:r>
            <a:r>
              <a:rPr lang="en-US" sz="3600" dirty="0" err="1"/>
              <a:t>sebagai</a:t>
            </a:r>
            <a:r>
              <a:rPr lang="en-US" sz="3600" dirty="0"/>
              <a:t> </a:t>
            </a:r>
            <a:r>
              <a:rPr lang="en-US" sz="3600" dirty="0" err="1"/>
              <a:t>hubungan</a:t>
            </a:r>
            <a:r>
              <a:rPr lang="id-ID" sz="3600" dirty="0"/>
              <a:t> sebab akibat.</a:t>
            </a:r>
          </a:p>
          <a:p>
            <a:pPr algn="just">
              <a:buNone/>
            </a:pPr>
            <a:r>
              <a:rPr lang="id-ID" sz="3600" dirty="0" smtClean="0"/>
              <a:t>Misalnya : ( </a:t>
            </a:r>
            <a:r>
              <a:rPr lang="id-ID" sz="3600" dirty="0" smtClean="0"/>
              <a:t>es batu membeku dan mencair)</a:t>
            </a:r>
            <a:endParaRPr lang="id-ID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357166"/>
            <a:ext cx="8472518" cy="6286544"/>
          </a:xfrm>
        </p:spPr>
        <p:txBody>
          <a:bodyPr/>
          <a:lstStyle/>
          <a:p>
            <a:pPr lvl="0" algn="ctr">
              <a:buNone/>
            </a:pPr>
            <a:r>
              <a:rPr lang="en-US" b="1" dirty="0"/>
              <a:t>DEMONSTRASI KOMBINASI DENGAN SOSIODRAMA</a:t>
            </a:r>
            <a:endParaRPr lang="id-ID" dirty="0"/>
          </a:p>
          <a:p>
            <a:endParaRPr lang="id-ID" dirty="0"/>
          </a:p>
          <a:p>
            <a:pPr algn="just"/>
            <a:r>
              <a:rPr lang="en-US" dirty="0" err="1" smtClean="0"/>
              <a:t>Teknik</a:t>
            </a:r>
            <a:r>
              <a:rPr lang="en-US" dirty="0" smtClean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mengembangkan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,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berbicara</a:t>
            </a:r>
            <a:r>
              <a:rPr lang="en-US" dirty="0"/>
              <a:t> </a:t>
            </a:r>
            <a:r>
              <a:rPr lang="en-US" dirty="0" err="1"/>
              <a:t>lanc</a:t>
            </a:r>
            <a:r>
              <a:rPr lang="id-ID" dirty="0"/>
              <a:t>a</a:t>
            </a:r>
            <a:r>
              <a:rPr lang="en-US" dirty="0"/>
              <a:t>r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berkomunikasi</a:t>
            </a:r>
            <a:r>
              <a:rPr lang="en-US" dirty="0"/>
              <a:t>. </a:t>
            </a:r>
            <a:endParaRPr lang="id-ID" dirty="0" smtClean="0"/>
          </a:p>
          <a:p>
            <a:pPr algn="just"/>
            <a:r>
              <a:rPr lang="en-US" dirty="0" err="1" smtClean="0"/>
              <a:t>Nilai-nilai</a:t>
            </a:r>
            <a:r>
              <a:rPr lang="en-US" dirty="0" smtClean="0"/>
              <a:t> </a:t>
            </a:r>
            <a:r>
              <a:rPr lang="en-US" dirty="0"/>
              <a:t>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ditanamkan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sosiodrama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social, </a:t>
            </a:r>
            <a:r>
              <a:rPr lang="en-US" dirty="0" err="1"/>
              <a:t>nilai</a:t>
            </a:r>
            <a:r>
              <a:rPr lang="en-US" dirty="0"/>
              <a:t> moral,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 smtClean="0"/>
              <a:t>keagamaan</a:t>
            </a:r>
            <a:r>
              <a:rPr lang="id-ID" dirty="0" smtClean="0"/>
              <a:t>.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714356"/>
            <a:ext cx="4929190" cy="5786478"/>
          </a:xfrm>
        </p:spPr>
        <p:txBody>
          <a:bodyPr>
            <a:normAutofit fontScale="92500"/>
          </a:bodyPr>
          <a:lstStyle/>
          <a:p>
            <a:pPr lvl="0" algn="ctr">
              <a:buNone/>
            </a:pPr>
            <a:r>
              <a:rPr lang="en-US" b="1" dirty="0"/>
              <a:t>DEMONSTRASI KOMBINASI DENGAN EKSPERIMEN</a:t>
            </a:r>
            <a:endParaRPr lang="id-ID" dirty="0"/>
          </a:p>
          <a:p>
            <a:pPr>
              <a:buNone/>
            </a:pPr>
            <a:r>
              <a:rPr lang="en-US" b="1" dirty="0"/>
              <a:t> </a:t>
            </a:r>
            <a:endParaRPr lang="id-ID" dirty="0"/>
          </a:p>
          <a:p>
            <a:pPr algn="just"/>
            <a:r>
              <a:rPr lang="en-US" dirty="0" err="1"/>
              <a:t>Teknik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bertujuan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membuktikan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perubahan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akibat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tindakan</a:t>
            </a:r>
            <a:r>
              <a:rPr lang="en-US" dirty="0"/>
              <a:t>. </a:t>
            </a:r>
            <a:endParaRPr lang="id-ID" dirty="0" smtClean="0"/>
          </a:p>
          <a:p>
            <a:pPr algn="just">
              <a:buNone/>
            </a:pPr>
            <a:endParaRPr lang="id-ID" dirty="0" smtClean="0"/>
          </a:p>
          <a:p>
            <a:pPr algn="just"/>
            <a:r>
              <a:rPr lang="en-US" dirty="0" err="1" smtClean="0"/>
              <a:t>Teknik</a:t>
            </a:r>
            <a:r>
              <a:rPr lang="en-US" dirty="0" smtClean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dekat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eksperimen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rangkaian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sesuatu</a:t>
            </a:r>
            <a:r>
              <a:rPr lang="en-US" dirty="0"/>
              <a:t> yang </a:t>
            </a:r>
            <a:r>
              <a:rPr lang="en-US" dirty="0" err="1"/>
              <a:t>didemonstrasikan</a:t>
            </a:r>
            <a:r>
              <a:rPr lang="en-US" dirty="0"/>
              <a:t>. </a:t>
            </a:r>
            <a:r>
              <a:rPr lang="id-ID" dirty="0" smtClean="0"/>
              <a:t>(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/>
              <a:t>mencobanya</a:t>
            </a:r>
            <a:r>
              <a:rPr lang="en-US" dirty="0"/>
              <a:t> </a:t>
            </a:r>
            <a:r>
              <a:rPr lang="en-US" dirty="0" err="1" smtClean="0"/>
              <a:t>sendiri</a:t>
            </a:r>
            <a:r>
              <a:rPr lang="id-ID" dirty="0" smtClean="0"/>
              <a:t>)</a:t>
            </a:r>
            <a:r>
              <a:rPr lang="en-US" dirty="0" smtClean="0"/>
              <a:t>.</a:t>
            </a:r>
            <a:endParaRPr lang="id-ID" dirty="0"/>
          </a:p>
          <a:p>
            <a:endParaRPr lang="id-ID" dirty="0"/>
          </a:p>
        </p:txBody>
      </p:sp>
      <p:pic>
        <p:nvPicPr>
          <p:cNvPr id="6" name="Content Placeholder 5"/>
          <p:cNvPicPr>
            <a:picLocks noGr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72066" y="1857364"/>
            <a:ext cx="3786214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id-ID" b="1" dirty="0" smtClean="0"/>
              <a:t/>
            </a:r>
            <a:br>
              <a:rPr lang="id-ID" b="1" dirty="0" smtClean="0"/>
            </a:br>
            <a:r>
              <a:rPr lang="en-US" b="1" dirty="0" smtClean="0"/>
              <a:t>DEMONSTRASI UNTUK KEGIATAN KHUSUS</a:t>
            </a:r>
            <a:r>
              <a:rPr lang="id-ID" dirty="0" smtClean="0"/>
              <a:t/>
            </a:r>
            <a:br>
              <a:rPr lang="id-ID" dirty="0" smtClean="0"/>
            </a:br>
            <a:r>
              <a:rPr lang="en-US" b="1" dirty="0" smtClean="0"/>
              <a:t> 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4282" y="1600200"/>
            <a:ext cx="4500594" cy="49720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/>
              <a:t> </a:t>
            </a:r>
            <a:endParaRPr lang="id-ID" dirty="0"/>
          </a:p>
          <a:p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demonstrasi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i="1" dirty="0" err="1"/>
              <a:t>kegiatan</a:t>
            </a:r>
            <a:r>
              <a:rPr lang="en-US" i="1" dirty="0"/>
              <a:t> </a:t>
            </a:r>
            <a:r>
              <a:rPr lang="en-US" i="1" dirty="0" err="1" smtClean="0"/>
              <a:t>khusus</a:t>
            </a:r>
            <a:r>
              <a:rPr lang="id-ID" i="1" dirty="0" smtClean="0"/>
              <a:t>,</a:t>
            </a:r>
            <a:r>
              <a:rPr lang="en-US" i="1" dirty="0" smtClean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pendamping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r>
              <a:rPr lang="en-US" dirty="0"/>
              <a:t> </a:t>
            </a:r>
            <a:r>
              <a:rPr lang="en-US" dirty="0" err="1"/>
              <a:t>tambahan</a:t>
            </a:r>
            <a:r>
              <a:rPr lang="en-US" dirty="0"/>
              <a:t> yang </a:t>
            </a:r>
            <a:r>
              <a:rPr lang="en-US" dirty="0" err="1"/>
              <a:t>diperlukan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mendukung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.</a:t>
            </a:r>
            <a:endParaRPr lang="id-ID" dirty="0"/>
          </a:p>
          <a:p>
            <a:pPr>
              <a:buNone/>
            </a:pPr>
            <a:r>
              <a:rPr lang="id-ID" dirty="0"/>
              <a:t> </a:t>
            </a:r>
          </a:p>
          <a:p>
            <a:endParaRPr lang="id-ID" dirty="0"/>
          </a:p>
        </p:txBody>
      </p:sp>
      <p:pic>
        <p:nvPicPr>
          <p:cNvPr id="5" name="Content Placeholder 4"/>
          <p:cNvPicPr>
            <a:picLocks noGr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143504" y="1857364"/>
            <a:ext cx="4000496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 fontScale="90000"/>
          </a:bodyPr>
          <a:lstStyle/>
          <a:p>
            <a:pPr lvl="0"/>
            <a:r>
              <a:rPr lang="id-ID" b="1" dirty="0" smtClean="0"/>
              <a:t/>
            </a:r>
            <a:br>
              <a:rPr lang="id-ID" b="1" dirty="0" smtClean="0"/>
            </a:br>
            <a:r>
              <a:rPr lang="en-US" b="1" dirty="0" smtClean="0"/>
              <a:t>DEMONSTRASI DENGAN IMPROVISASI</a:t>
            </a:r>
            <a:r>
              <a:rPr lang="id-ID" dirty="0" smtClean="0"/>
              <a:t/>
            </a:r>
            <a:br>
              <a:rPr lang="id-ID" dirty="0" smtClean="0"/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600200"/>
            <a:ext cx="4495800" cy="497207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b="1" dirty="0"/>
              <a:t> </a:t>
            </a:r>
            <a:endParaRPr lang="id-ID" dirty="0"/>
          </a:p>
          <a:p>
            <a:pPr algn="just"/>
            <a:r>
              <a:rPr lang="en-US" dirty="0" err="1"/>
              <a:t>Sebenar</a:t>
            </a:r>
            <a:r>
              <a:rPr lang="id-ID" dirty="0"/>
              <a:t>n</a:t>
            </a:r>
            <a:r>
              <a:rPr lang="en-US" dirty="0" err="1"/>
              <a:t>ya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tindakan</a:t>
            </a:r>
            <a:r>
              <a:rPr lang="en-US" dirty="0"/>
              <a:t> guru</a:t>
            </a:r>
            <a:r>
              <a:rPr lang="id-ID" dirty="0" smtClean="0"/>
              <a:t>,</a:t>
            </a:r>
            <a:r>
              <a:rPr lang="en-US" dirty="0" err="1" smtClean="0"/>
              <a:t>baik</a:t>
            </a:r>
            <a:r>
              <a:rPr lang="id-ID" dirty="0" smtClean="0"/>
              <a:t>	</a:t>
            </a:r>
            <a:r>
              <a:rPr lang="en-US" dirty="0" err="1" smtClean="0"/>
              <a:t>perkataan</a:t>
            </a:r>
            <a:r>
              <a:rPr lang="en-US" dirty="0"/>
              <a:t>, </a:t>
            </a:r>
            <a:r>
              <a:rPr lang="en-US" dirty="0" err="1"/>
              <a:t>perbuatan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penampilan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bersifat</a:t>
            </a:r>
            <a:r>
              <a:rPr lang="en-US" dirty="0"/>
              <a:t> </a:t>
            </a:r>
            <a:r>
              <a:rPr lang="en-US" dirty="0" err="1"/>
              <a:t>menunjukan</a:t>
            </a:r>
            <a:r>
              <a:rPr lang="en-US" dirty="0"/>
              <a:t> </a:t>
            </a:r>
            <a:r>
              <a:rPr lang="en-US" dirty="0" err="1"/>
              <a:t>teladan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. </a:t>
            </a:r>
            <a:endParaRPr lang="id-ID" dirty="0" smtClean="0"/>
          </a:p>
          <a:p>
            <a:pPr algn="just">
              <a:buNone/>
            </a:pPr>
            <a:endParaRPr lang="id-ID" dirty="0" smtClean="0"/>
          </a:p>
          <a:p>
            <a:pPr algn="just"/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peniru</a:t>
            </a:r>
            <a:r>
              <a:rPr lang="en-US" dirty="0"/>
              <a:t> yang </a:t>
            </a:r>
            <a:r>
              <a:rPr lang="en-US" dirty="0" err="1"/>
              <a:t>ulung</a:t>
            </a:r>
            <a:r>
              <a:rPr lang="en-US" dirty="0"/>
              <a:t>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apa</a:t>
            </a:r>
            <a:r>
              <a:rPr lang="en-US" dirty="0"/>
              <a:t> yang </a:t>
            </a:r>
            <a:r>
              <a:rPr lang="en-US" dirty="0" err="1"/>
              <a:t>ditunjukan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disadari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,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ditiru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.</a:t>
            </a:r>
            <a:endParaRPr lang="id-ID" dirty="0"/>
          </a:p>
          <a:p>
            <a:pPr>
              <a:buNone/>
            </a:pPr>
            <a:r>
              <a:rPr lang="id-ID" dirty="0"/>
              <a:t/>
            </a:r>
            <a:br>
              <a:rPr lang="id-ID" dirty="0"/>
            </a:br>
            <a:endParaRPr lang="id-ID" dirty="0"/>
          </a:p>
        </p:txBody>
      </p:sp>
      <p:pic>
        <p:nvPicPr>
          <p:cNvPr id="5" name="Content Placeholder 4"/>
          <p:cNvPicPr>
            <a:picLocks noGr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643438" y="1714488"/>
            <a:ext cx="4286280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>
            <a:normAutofit fontScale="90000"/>
          </a:bodyPr>
          <a:lstStyle/>
          <a:p>
            <a:pPr lvl="0"/>
            <a:r>
              <a:rPr lang="id-ID" sz="3100" dirty="0" smtClean="0"/>
              <a:t/>
            </a:r>
            <a:br>
              <a:rPr lang="id-ID" sz="3100" dirty="0" smtClean="0"/>
            </a:br>
            <a:r>
              <a:rPr lang="id-ID" sz="3100" dirty="0"/>
              <a:t/>
            </a:r>
            <a:br>
              <a:rPr lang="id-ID" sz="3100" dirty="0"/>
            </a:br>
            <a:r>
              <a:rPr lang="id-ID" sz="3100" dirty="0" smtClean="0"/>
              <a:t/>
            </a:r>
            <a:br>
              <a:rPr lang="id-ID" sz="3100" dirty="0" smtClean="0"/>
            </a:br>
            <a:r>
              <a:rPr lang="en-US" sz="2700" b="1" dirty="0" smtClean="0"/>
              <a:t>IMPLIKASI </a:t>
            </a:r>
            <a:r>
              <a:rPr lang="en-US" sz="2700" b="1" dirty="0"/>
              <a:t>PENGEMBANGAN PERILAKU DAN KEMAMPUAN DASAR ANAK USIA 3-4 TAHUN MELALUI METODE DEMONSTRASI</a:t>
            </a:r>
            <a:r>
              <a:rPr lang="id-ID" dirty="0"/>
              <a:t/>
            </a:r>
            <a:br>
              <a:rPr lang="id-ID" dirty="0"/>
            </a:br>
            <a:r>
              <a:rPr lang="en-US" dirty="0"/>
              <a:t> </a:t>
            </a:r>
            <a:r>
              <a:rPr lang="id-ID" dirty="0"/>
              <a:t/>
            </a:r>
            <a:br>
              <a:rPr lang="id-ID" dirty="0"/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7158" y="1428736"/>
            <a:ext cx="4138642" cy="5072098"/>
          </a:xfrm>
        </p:spPr>
        <p:txBody>
          <a:bodyPr>
            <a:normAutofit fontScale="55000" lnSpcReduction="20000"/>
          </a:bodyPr>
          <a:lstStyle/>
          <a:p>
            <a:r>
              <a:rPr lang="id-ID" sz="5100" dirty="0" smtClean="0"/>
              <a:t>G</a:t>
            </a:r>
            <a:r>
              <a:rPr lang="en-US" sz="5100" dirty="0" err="1" smtClean="0"/>
              <a:t>uru</a:t>
            </a:r>
            <a:r>
              <a:rPr lang="en-US" sz="5100" dirty="0" smtClean="0"/>
              <a:t> </a:t>
            </a:r>
            <a:r>
              <a:rPr lang="en-US" sz="5100" dirty="0" err="1"/>
              <a:t>perlu</a:t>
            </a:r>
            <a:r>
              <a:rPr lang="en-US" sz="5100" dirty="0"/>
              <a:t> </a:t>
            </a:r>
            <a:r>
              <a:rPr lang="en-US" sz="5100" dirty="0" err="1"/>
              <a:t>merncanakan</a:t>
            </a:r>
            <a:r>
              <a:rPr lang="en-US" sz="5100" dirty="0"/>
              <a:t> </a:t>
            </a:r>
            <a:r>
              <a:rPr lang="en-US" sz="5100" dirty="0" err="1"/>
              <a:t>dan</a:t>
            </a:r>
            <a:r>
              <a:rPr lang="en-US" sz="5100" dirty="0"/>
              <a:t> </a:t>
            </a:r>
            <a:r>
              <a:rPr lang="en-US" sz="5100" dirty="0" err="1"/>
              <a:t>menetapkan</a:t>
            </a:r>
            <a:r>
              <a:rPr lang="en-US" sz="5100" dirty="0"/>
              <a:t> </a:t>
            </a:r>
            <a:r>
              <a:rPr lang="en-US" sz="5100" dirty="0" err="1"/>
              <a:t>prosedurnya</a:t>
            </a:r>
            <a:r>
              <a:rPr lang="en-US" sz="5100" dirty="0"/>
              <a:t>, </a:t>
            </a:r>
            <a:r>
              <a:rPr lang="en-US" sz="5100" dirty="0" err="1" smtClean="0"/>
              <a:t>yaitu</a:t>
            </a:r>
            <a:r>
              <a:rPr lang="id-ID" sz="5100" dirty="0" smtClean="0"/>
              <a:t>:</a:t>
            </a:r>
          </a:p>
          <a:p>
            <a:pPr>
              <a:buNone/>
            </a:pPr>
            <a:r>
              <a:rPr lang="id-ID" sz="5100" dirty="0" smtClean="0"/>
              <a:t>	</a:t>
            </a:r>
            <a:r>
              <a:rPr lang="en-US" sz="5100" dirty="0" smtClean="0"/>
              <a:t> </a:t>
            </a:r>
            <a:r>
              <a:rPr lang="en-US" sz="5100" i="1" dirty="0" err="1">
                <a:latin typeface="Arial Rounded MT Bold" pitchFamily="34" charset="0"/>
              </a:rPr>
              <a:t>merumuskan</a:t>
            </a:r>
            <a:r>
              <a:rPr lang="en-US" sz="5100" dirty="0">
                <a:latin typeface="Arial Rounded MT Bold" pitchFamily="34" charset="0"/>
              </a:rPr>
              <a:t> </a:t>
            </a:r>
            <a:r>
              <a:rPr lang="en-US" sz="5100" i="1" dirty="0" err="1">
                <a:latin typeface="Arial Rounded MT Bold" pitchFamily="34" charset="0"/>
              </a:rPr>
              <a:t>tujuan</a:t>
            </a:r>
            <a:r>
              <a:rPr lang="en-US" sz="5100" i="1" dirty="0">
                <a:latin typeface="Arial Rounded MT Bold" pitchFamily="34" charset="0"/>
              </a:rPr>
              <a:t> </a:t>
            </a:r>
            <a:r>
              <a:rPr lang="en-US" sz="5100" i="1" dirty="0" err="1">
                <a:latin typeface="Arial Rounded MT Bold" pitchFamily="34" charset="0"/>
              </a:rPr>
              <a:t>dan</a:t>
            </a:r>
            <a:r>
              <a:rPr lang="en-US" sz="5100" i="1" dirty="0">
                <a:latin typeface="Arial Rounded MT Bold" pitchFamily="34" charset="0"/>
              </a:rPr>
              <a:t> </a:t>
            </a:r>
            <a:r>
              <a:rPr lang="en-US" sz="5100" i="1" dirty="0" err="1">
                <a:latin typeface="Arial Rounded MT Bold" pitchFamily="34" charset="0"/>
              </a:rPr>
              <a:t>tema</a:t>
            </a:r>
            <a:r>
              <a:rPr lang="en-US" sz="5100" i="1" dirty="0">
                <a:latin typeface="Arial Rounded MT Bold" pitchFamily="34" charset="0"/>
              </a:rPr>
              <a:t>, </a:t>
            </a:r>
            <a:r>
              <a:rPr lang="en-US" sz="5100" i="1" dirty="0" err="1">
                <a:latin typeface="Arial Rounded MT Bold" pitchFamily="34" charset="0"/>
              </a:rPr>
              <a:t>menentukan</a:t>
            </a:r>
            <a:r>
              <a:rPr lang="en-US" sz="5100" i="1" dirty="0">
                <a:latin typeface="Arial Rounded MT Bold" pitchFamily="34" charset="0"/>
              </a:rPr>
              <a:t> </a:t>
            </a:r>
            <a:r>
              <a:rPr lang="en-US" sz="5100" i="1" dirty="0" err="1">
                <a:latin typeface="Arial Rounded MT Bold" pitchFamily="34" charset="0"/>
              </a:rPr>
              <a:t>teknik</a:t>
            </a:r>
            <a:r>
              <a:rPr lang="en-US" sz="5100" i="1" dirty="0">
                <a:latin typeface="Arial Rounded MT Bold" pitchFamily="34" charset="0"/>
              </a:rPr>
              <a:t> </a:t>
            </a:r>
            <a:r>
              <a:rPr lang="en-US" sz="5100" i="1" dirty="0" err="1">
                <a:latin typeface="Arial Rounded MT Bold" pitchFamily="34" charset="0"/>
              </a:rPr>
              <a:t>demonstrasi</a:t>
            </a:r>
            <a:r>
              <a:rPr lang="en-US" sz="5100" i="1" dirty="0">
                <a:latin typeface="Arial Rounded MT Bold" pitchFamily="34" charset="0"/>
              </a:rPr>
              <a:t>, </a:t>
            </a:r>
            <a:r>
              <a:rPr lang="en-US" sz="5100" i="1" dirty="0" err="1">
                <a:latin typeface="Arial Rounded MT Bold" pitchFamily="34" charset="0"/>
              </a:rPr>
              <a:t>menyiapkan</a:t>
            </a:r>
            <a:r>
              <a:rPr lang="en-US" sz="5100" i="1" dirty="0">
                <a:latin typeface="Arial Rounded MT Bold" pitchFamily="34" charset="0"/>
              </a:rPr>
              <a:t> </a:t>
            </a:r>
            <a:r>
              <a:rPr lang="en-US" sz="5100" i="1" dirty="0" err="1">
                <a:latin typeface="Arial Rounded MT Bold" pitchFamily="34" charset="0"/>
              </a:rPr>
              <a:t>alat</a:t>
            </a:r>
            <a:r>
              <a:rPr lang="en-US" sz="5100" i="1" dirty="0">
                <a:latin typeface="Arial Rounded MT Bold" pitchFamily="34" charset="0"/>
              </a:rPr>
              <a:t> </a:t>
            </a:r>
            <a:r>
              <a:rPr lang="en-US" sz="5100" i="1" dirty="0" err="1">
                <a:latin typeface="Arial Rounded MT Bold" pitchFamily="34" charset="0"/>
              </a:rPr>
              <a:t>dan</a:t>
            </a:r>
            <a:r>
              <a:rPr lang="en-US" sz="5100" i="1" dirty="0">
                <a:latin typeface="Arial Rounded MT Bold" pitchFamily="34" charset="0"/>
              </a:rPr>
              <a:t> media, </a:t>
            </a:r>
            <a:r>
              <a:rPr lang="en-US" sz="5100" i="1" dirty="0" err="1">
                <a:latin typeface="Arial Rounded MT Bold" pitchFamily="34" charset="0"/>
              </a:rPr>
              <a:t>menetapkan</a:t>
            </a:r>
            <a:r>
              <a:rPr lang="en-US" sz="5100" i="1" dirty="0">
                <a:latin typeface="Arial Rounded MT Bold" pitchFamily="34" charset="0"/>
              </a:rPr>
              <a:t> </a:t>
            </a:r>
            <a:r>
              <a:rPr lang="en-US" sz="5100" i="1" dirty="0" err="1">
                <a:latin typeface="Arial Rounded MT Bold" pitchFamily="34" charset="0"/>
              </a:rPr>
              <a:t>langkah-langkah</a:t>
            </a:r>
            <a:r>
              <a:rPr lang="en-US" sz="5100" i="1" dirty="0">
                <a:latin typeface="Arial Rounded MT Bold" pitchFamily="34" charset="0"/>
              </a:rPr>
              <a:t> </a:t>
            </a:r>
            <a:r>
              <a:rPr lang="en-US" sz="5100" i="1" dirty="0" err="1">
                <a:latin typeface="Arial Rounded MT Bold" pitchFamily="34" charset="0"/>
              </a:rPr>
              <a:t>kegiatan</a:t>
            </a:r>
            <a:r>
              <a:rPr lang="en-US" sz="5100" i="1" dirty="0">
                <a:latin typeface="Arial Rounded MT Bold" pitchFamily="34" charset="0"/>
              </a:rPr>
              <a:t> </a:t>
            </a:r>
            <a:r>
              <a:rPr lang="en-US" sz="5100" i="1" dirty="0" err="1">
                <a:latin typeface="Arial Rounded MT Bold" pitchFamily="34" charset="0"/>
              </a:rPr>
              <a:t>dan</a:t>
            </a:r>
            <a:r>
              <a:rPr lang="en-US" sz="5100" i="1" dirty="0">
                <a:latin typeface="Arial Rounded MT Bold" pitchFamily="34" charset="0"/>
              </a:rPr>
              <a:t> </a:t>
            </a:r>
            <a:r>
              <a:rPr lang="en-US" sz="5100" i="1" dirty="0" err="1">
                <a:latin typeface="Arial Rounded MT Bold" pitchFamily="34" charset="0"/>
              </a:rPr>
              <a:t>melakukan</a:t>
            </a:r>
            <a:r>
              <a:rPr lang="en-US" sz="5100" i="1" dirty="0">
                <a:latin typeface="Arial Rounded MT Bold" pitchFamily="34" charset="0"/>
              </a:rPr>
              <a:t> </a:t>
            </a:r>
            <a:r>
              <a:rPr lang="en-US" sz="5100" i="1" dirty="0" err="1">
                <a:latin typeface="Arial Rounded MT Bold" pitchFamily="34" charset="0"/>
              </a:rPr>
              <a:t>penilaian</a:t>
            </a:r>
            <a:r>
              <a:rPr lang="en-US" sz="5100" i="1" dirty="0">
                <a:latin typeface="Arial Rounded MT Bold" pitchFamily="34" charset="0"/>
              </a:rPr>
              <a:t>. </a:t>
            </a:r>
            <a:endParaRPr lang="id-ID" sz="5100" i="1" dirty="0" smtClean="0">
              <a:latin typeface="Arial Rounded MT Bold" pitchFamily="34" charset="0"/>
            </a:endParaRPr>
          </a:p>
          <a:p>
            <a:pPr>
              <a:buNone/>
            </a:pPr>
            <a:endParaRPr lang="id-ID" sz="5100" i="1" dirty="0" smtClean="0">
              <a:latin typeface="Arial Rounded MT Bold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71546"/>
            <a:ext cx="4038600" cy="5786454"/>
          </a:xfrm>
        </p:spPr>
        <p:txBody>
          <a:bodyPr>
            <a:noAutofit/>
          </a:bodyPr>
          <a:lstStyle/>
          <a:p>
            <a:pPr lvl="0">
              <a:buNone/>
            </a:pPr>
            <a:r>
              <a:rPr lang="en-US" sz="1500" dirty="0" err="1"/>
              <a:t>Pengembangan</a:t>
            </a:r>
            <a:r>
              <a:rPr lang="en-US" sz="1500" dirty="0"/>
              <a:t> </a:t>
            </a:r>
            <a:r>
              <a:rPr lang="en-US" sz="1500" dirty="0" err="1"/>
              <a:t>kognitif</a:t>
            </a:r>
            <a:r>
              <a:rPr lang="en-US" sz="1500" dirty="0"/>
              <a:t> </a:t>
            </a:r>
            <a:endParaRPr lang="id-ID" sz="1500" dirty="0"/>
          </a:p>
          <a:p>
            <a:pPr>
              <a:buNone/>
            </a:pPr>
            <a:r>
              <a:rPr lang="en-US" sz="1500" b="1" dirty="0"/>
              <a:t>BERMAIN </a:t>
            </a:r>
            <a:r>
              <a:rPr lang="en-US" sz="1500" b="1" dirty="0" smtClean="0"/>
              <a:t>POLA</a:t>
            </a:r>
            <a:r>
              <a:rPr lang="id-ID" sz="1500" b="1" dirty="0" smtClean="0"/>
              <a:t> TEPUK</a:t>
            </a:r>
            <a:endParaRPr lang="id-ID" sz="1500" b="1" dirty="0"/>
          </a:p>
          <a:p>
            <a:r>
              <a:rPr lang="en-US" sz="1500" dirty="0" err="1"/>
              <a:t>Anak</a:t>
            </a:r>
            <a:r>
              <a:rPr lang="en-US" sz="1500" dirty="0"/>
              <a:t> </a:t>
            </a:r>
            <a:r>
              <a:rPr lang="en-US" sz="1500" dirty="0" err="1"/>
              <a:t>diharapkan</a:t>
            </a:r>
            <a:r>
              <a:rPr lang="en-US" sz="1500" dirty="0"/>
              <a:t> </a:t>
            </a:r>
            <a:r>
              <a:rPr lang="en-US" sz="1500" dirty="0" err="1"/>
              <a:t>dapat</a:t>
            </a:r>
            <a:r>
              <a:rPr lang="en-US" sz="1500" dirty="0"/>
              <a:t> </a:t>
            </a:r>
            <a:r>
              <a:rPr lang="en-US" sz="1500" dirty="0" err="1"/>
              <a:t>mengenal</a:t>
            </a:r>
            <a:r>
              <a:rPr lang="en-US" sz="1500" dirty="0"/>
              <a:t> </a:t>
            </a:r>
            <a:r>
              <a:rPr lang="en-US" sz="1500" dirty="0" err="1"/>
              <a:t>dan</a:t>
            </a:r>
            <a:r>
              <a:rPr lang="en-US" sz="1500" dirty="0"/>
              <a:t> </a:t>
            </a:r>
            <a:r>
              <a:rPr lang="en-US" sz="1500" dirty="0" err="1"/>
              <a:t>menyusun</a:t>
            </a:r>
            <a:r>
              <a:rPr lang="en-US" sz="1500" dirty="0"/>
              <a:t> </a:t>
            </a:r>
            <a:r>
              <a:rPr lang="en-US" sz="1500" dirty="0" err="1"/>
              <a:t>pola</a:t>
            </a:r>
            <a:r>
              <a:rPr lang="en-US" sz="1500" dirty="0"/>
              <a:t> yang </a:t>
            </a:r>
            <a:r>
              <a:rPr lang="en-US" sz="1500" dirty="0" err="1" smtClean="0"/>
              <a:t>ditunjukan</a:t>
            </a:r>
            <a:r>
              <a:rPr lang="en-US" sz="1500" dirty="0" smtClean="0"/>
              <a:t> </a:t>
            </a:r>
            <a:r>
              <a:rPr lang="en-US" sz="1500" dirty="0" err="1"/>
              <a:t>oleh</a:t>
            </a:r>
            <a:r>
              <a:rPr lang="en-US" sz="1500" dirty="0"/>
              <a:t> </a:t>
            </a:r>
            <a:r>
              <a:rPr lang="en-US" sz="1500" dirty="0" smtClean="0"/>
              <a:t>guru</a:t>
            </a:r>
            <a:r>
              <a:rPr lang="id-ID" sz="1500" dirty="0" smtClean="0"/>
              <a:t>.</a:t>
            </a:r>
            <a:endParaRPr lang="id-ID" sz="1500" dirty="0"/>
          </a:p>
          <a:p>
            <a:pPr lvl="0"/>
            <a:r>
              <a:rPr lang="en-US" sz="1500" dirty="0" err="1"/>
              <a:t>Kemampuan</a:t>
            </a:r>
            <a:r>
              <a:rPr lang="en-US" sz="1500" dirty="0"/>
              <a:t> yang </a:t>
            </a:r>
            <a:r>
              <a:rPr lang="en-US" sz="1500" dirty="0" err="1"/>
              <a:t>diharapkan</a:t>
            </a:r>
            <a:r>
              <a:rPr lang="en-US" sz="1500" dirty="0"/>
              <a:t> </a:t>
            </a:r>
            <a:r>
              <a:rPr lang="en-US" sz="1500" dirty="0" err="1"/>
              <a:t>dicapai</a:t>
            </a:r>
            <a:r>
              <a:rPr lang="en-US" sz="1500" dirty="0"/>
              <a:t>: </a:t>
            </a:r>
            <a:r>
              <a:rPr lang="en-US" sz="1500" dirty="0" err="1"/>
              <a:t>bertepuk</a:t>
            </a:r>
            <a:r>
              <a:rPr lang="en-US" sz="1500" dirty="0"/>
              <a:t> </a:t>
            </a:r>
            <a:r>
              <a:rPr lang="en-US" sz="1500" dirty="0" err="1"/>
              <a:t>tangan</a:t>
            </a:r>
            <a:r>
              <a:rPr lang="en-US" sz="1500" dirty="0"/>
              <a:t> </a:t>
            </a:r>
            <a:r>
              <a:rPr lang="en-US" sz="1500" dirty="0" err="1"/>
              <a:t>dengan</a:t>
            </a:r>
            <a:r>
              <a:rPr lang="en-US" sz="1500" dirty="0"/>
              <a:t> </a:t>
            </a:r>
            <a:r>
              <a:rPr lang="en-US" sz="1500" dirty="0" err="1"/>
              <a:t>bermacam-macam</a:t>
            </a:r>
            <a:r>
              <a:rPr lang="en-US" sz="1500" dirty="0"/>
              <a:t> </a:t>
            </a:r>
            <a:r>
              <a:rPr lang="en-US" sz="1500" dirty="0" err="1"/>
              <a:t>pola</a:t>
            </a:r>
            <a:r>
              <a:rPr lang="en-US" sz="1500" dirty="0"/>
              <a:t>.</a:t>
            </a:r>
            <a:endParaRPr lang="id-ID" sz="1500" dirty="0"/>
          </a:p>
          <a:p>
            <a:pPr lvl="0"/>
            <a:r>
              <a:rPr lang="en-US" sz="1400" b="1" dirty="0" err="1"/>
              <a:t>Tema</a:t>
            </a:r>
            <a:r>
              <a:rPr lang="en-US" sz="1400" b="1" dirty="0"/>
              <a:t> </a:t>
            </a:r>
            <a:r>
              <a:rPr lang="en-US" sz="1400" dirty="0"/>
              <a:t>: </a:t>
            </a:r>
            <a:r>
              <a:rPr lang="en-US" sz="1400" dirty="0" err="1"/>
              <a:t>Tubuhku</a:t>
            </a:r>
            <a:endParaRPr lang="id-ID" sz="1400" dirty="0"/>
          </a:p>
          <a:p>
            <a:pPr lvl="0"/>
            <a:r>
              <a:rPr lang="en-US" sz="1500" b="1" dirty="0" err="1"/>
              <a:t>Alat</a:t>
            </a:r>
            <a:r>
              <a:rPr lang="en-US" sz="1500" b="1" dirty="0"/>
              <a:t>/</a:t>
            </a:r>
            <a:r>
              <a:rPr lang="en-US" sz="1500" b="1" dirty="0" err="1"/>
              <a:t>Bahan</a:t>
            </a:r>
            <a:r>
              <a:rPr lang="en-US" sz="1500" dirty="0"/>
              <a:t>: </a:t>
            </a:r>
            <a:r>
              <a:rPr lang="en-US" sz="1500" dirty="0" err="1"/>
              <a:t>Menggunakan</a:t>
            </a:r>
            <a:r>
              <a:rPr lang="en-US" sz="1500" dirty="0"/>
              <a:t> </a:t>
            </a:r>
            <a:r>
              <a:rPr lang="en-US" sz="1500" dirty="0" err="1"/>
              <a:t>kedua</a:t>
            </a:r>
            <a:r>
              <a:rPr lang="en-US" sz="1500" dirty="0"/>
              <a:t> </a:t>
            </a:r>
            <a:r>
              <a:rPr lang="en-US" sz="1500" dirty="0" err="1"/>
              <a:t>belah</a:t>
            </a:r>
            <a:r>
              <a:rPr lang="en-US" sz="1500" dirty="0"/>
              <a:t> </a:t>
            </a:r>
            <a:r>
              <a:rPr lang="en-US" sz="1500" dirty="0" err="1"/>
              <a:t>telapak</a:t>
            </a:r>
            <a:r>
              <a:rPr lang="en-US" sz="1500" dirty="0"/>
              <a:t> </a:t>
            </a:r>
            <a:r>
              <a:rPr lang="en-US" sz="1500" dirty="0" err="1"/>
              <a:t>tangan</a:t>
            </a:r>
            <a:endParaRPr lang="id-ID" sz="1500" dirty="0"/>
          </a:p>
          <a:p>
            <a:pPr lvl="0"/>
            <a:r>
              <a:rPr lang="en-US" sz="1500" b="1" dirty="0" err="1"/>
              <a:t>Kegiatan</a:t>
            </a:r>
            <a:r>
              <a:rPr lang="en-US" sz="1500" dirty="0"/>
              <a:t>: </a:t>
            </a:r>
            <a:r>
              <a:rPr lang="en-US" sz="1500" dirty="0" err="1"/>
              <a:t>bermain</a:t>
            </a:r>
            <a:r>
              <a:rPr lang="en-US" sz="1500" dirty="0"/>
              <a:t> </a:t>
            </a:r>
            <a:r>
              <a:rPr lang="en-US" sz="1500" dirty="0" err="1"/>
              <a:t>tepuk</a:t>
            </a:r>
            <a:r>
              <a:rPr lang="en-US" sz="1500" dirty="0"/>
              <a:t> </a:t>
            </a:r>
            <a:r>
              <a:rPr lang="en-US" sz="1500" dirty="0" err="1"/>
              <a:t>tangan</a:t>
            </a:r>
            <a:endParaRPr lang="id-ID" sz="1500" dirty="0"/>
          </a:p>
          <a:p>
            <a:pPr lvl="0"/>
            <a:r>
              <a:rPr lang="en-US" sz="1500" b="1" dirty="0" err="1"/>
              <a:t>Metode</a:t>
            </a:r>
            <a:r>
              <a:rPr lang="en-US" sz="1500" dirty="0"/>
              <a:t>: </a:t>
            </a:r>
            <a:r>
              <a:rPr lang="en-US" sz="1500" dirty="0" err="1"/>
              <a:t>Demonstrasi</a:t>
            </a:r>
            <a:r>
              <a:rPr lang="en-US" sz="1500" dirty="0"/>
              <a:t> </a:t>
            </a:r>
            <a:r>
              <a:rPr lang="en-US" sz="1500" dirty="0" err="1"/>
              <a:t>dengan</a:t>
            </a:r>
            <a:r>
              <a:rPr lang="en-US" sz="1500" dirty="0"/>
              <a:t> </a:t>
            </a:r>
            <a:r>
              <a:rPr lang="en-US" sz="1500" dirty="0" err="1"/>
              <a:t>teknik</a:t>
            </a:r>
            <a:r>
              <a:rPr lang="en-US" sz="1500" dirty="0"/>
              <a:t> Showing-doing-telling</a:t>
            </a:r>
            <a:endParaRPr lang="id-ID" sz="1500" dirty="0"/>
          </a:p>
          <a:p>
            <a:pPr lvl="0"/>
            <a:r>
              <a:rPr lang="en-US" sz="1400" b="1" dirty="0" err="1"/>
              <a:t>Langkah-langkah</a:t>
            </a:r>
            <a:r>
              <a:rPr lang="en-US" sz="1400" b="1" dirty="0"/>
              <a:t> </a:t>
            </a:r>
            <a:r>
              <a:rPr lang="en-US" sz="1400" b="1" dirty="0" err="1"/>
              <a:t>pelaksa</a:t>
            </a:r>
            <a:r>
              <a:rPr lang="id-ID" sz="1400" b="1" dirty="0"/>
              <a:t>na</a:t>
            </a:r>
            <a:r>
              <a:rPr lang="en-US" sz="1400" b="1" dirty="0"/>
              <a:t>an :</a:t>
            </a:r>
            <a:endParaRPr lang="id-ID" sz="1400" b="1" dirty="0"/>
          </a:p>
          <a:p>
            <a:pPr lvl="0">
              <a:buNone/>
            </a:pPr>
            <a:r>
              <a:rPr lang="id-ID" sz="1500" dirty="0" smtClean="0"/>
              <a:t>	</a:t>
            </a:r>
            <a:r>
              <a:rPr lang="en-US" sz="1500" dirty="0" smtClean="0"/>
              <a:t>Guru </a:t>
            </a:r>
            <a:r>
              <a:rPr lang="en-US" sz="1500" dirty="0"/>
              <a:t>member</a:t>
            </a:r>
            <a:r>
              <a:rPr lang="id-ID" sz="1500" dirty="0"/>
              <a:t>i</a:t>
            </a:r>
            <a:r>
              <a:rPr lang="en-US" sz="1500" dirty="0"/>
              <a:t> </a:t>
            </a:r>
            <a:r>
              <a:rPr lang="en-US" sz="1500" dirty="0" err="1"/>
              <a:t>contoh</a:t>
            </a:r>
            <a:r>
              <a:rPr lang="en-US" sz="1500" dirty="0"/>
              <a:t> </a:t>
            </a:r>
            <a:r>
              <a:rPr lang="en-US" sz="1500" dirty="0" err="1"/>
              <a:t>pola</a:t>
            </a:r>
            <a:r>
              <a:rPr lang="en-US" sz="1500" dirty="0"/>
              <a:t> </a:t>
            </a:r>
            <a:r>
              <a:rPr lang="en-US" sz="1500" dirty="0" err="1"/>
              <a:t>bertepuk</a:t>
            </a:r>
            <a:r>
              <a:rPr lang="en-US" sz="1500" dirty="0"/>
              <a:t> </a:t>
            </a:r>
            <a:r>
              <a:rPr lang="en-US" sz="1500" dirty="0" err="1"/>
              <a:t>tangan</a:t>
            </a:r>
            <a:r>
              <a:rPr lang="en-US" sz="1500" dirty="0"/>
              <a:t>, </a:t>
            </a:r>
            <a:r>
              <a:rPr lang="en-US" sz="1500" dirty="0" err="1"/>
              <a:t>yaitu</a:t>
            </a:r>
            <a:r>
              <a:rPr lang="en-US" sz="1500" dirty="0"/>
              <a:t> </a:t>
            </a:r>
            <a:r>
              <a:rPr lang="en-US" sz="1500" dirty="0" err="1"/>
              <a:t>tepuk</a:t>
            </a:r>
            <a:r>
              <a:rPr lang="en-US" sz="1500" dirty="0"/>
              <a:t> </a:t>
            </a:r>
            <a:r>
              <a:rPr lang="en-US" sz="1500" dirty="0" err="1"/>
              <a:t>tangan</a:t>
            </a:r>
            <a:r>
              <a:rPr lang="en-US" sz="1500" dirty="0"/>
              <a:t> – </a:t>
            </a:r>
            <a:r>
              <a:rPr lang="en-US" sz="1500" dirty="0" err="1"/>
              <a:t>tepuk</a:t>
            </a:r>
            <a:r>
              <a:rPr lang="en-US" sz="1500" dirty="0"/>
              <a:t> </a:t>
            </a:r>
            <a:r>
              <a:rPr lang="en-US" sz="1500" dirty="0" err="1"/>
              <a:t>paha</a:t>
            </a:r>
            <a:r>
              <a:rPr lang="en-US" sz="1500" dirty="0"/>
              <a:t>- </a:t>
            </a:r>
            <a:r>
              <a:rPr lang="en-US" sz="1500" dirty="0" err="1"/>
              <a:t>tepuk</a:t>
            </a:r>
            <a:r>
              <a:rPr lang="en-US" sz="1500" dirty="0"/>
              <a:t> </a:t>
            </a:r>
            <a:r>
              <a:rPr lang="en-US" sz="1500" dirty="0" err="1"/>
              <a:t>meja</a:t>
            </a:r>
            <a:r>
              <a:rPr lang="en-US" sz="1500" dirty="0"/>
              <a:t> </a:t>
            </a:r>
            <a:r>
              <a:rPr lang="en-US" sz="1500" dirty="0" err="1"/>
              <a:t>demikian</a:t>
            </a:r>
            <a:r>
              <a:rPr lang="en-US" sz="1500" dirty="0"/>
              <a:t> </a:t>
            </a:r>
            <a:r>
              <a:rPr lang="en-US" sz="1500" dirty="0" err="1"/>
              <a:t>seterusnya</a:t>
            </a:r>
            <a:r>
              <a:rPr lang="en-US" sz="1500" dirty="0"/>
              <a:t> </a:t>
            </a:r>
            <a:r>
              <a:rPr lang="en-US" sz="1500" dirty="0" err="1"/>
              <a:t>sampai</a:t>
            </a:r>
            <a:r>
              <a:rPr lang="en-US" sz="1500" dirty="0"/>
              <a:t> </a:t>
            </a:r>
            <a:r>
              <a:rPr lang="en-US" sz="1500" dirty="0" err="1"/>
              <a:t>beberapa</a:t>
            </a:r>
            <a:r>
              <a:rPr lang="en-US" sz="1500" dirty="0"/>
              <a:t> kali;</a:t>
            </a:r>
            <a:endParaRPr lang="id-ID" sz="1500" dirty="0"/>
          </a:p>
          <a:p>
            <a:pPr lvl="0"/>
            <a:r>
              <a:rPr lang="en-US" sz="1500" dirty="0" err="1"/>
              <a:t>Anak</a:t>
            </a:r>
            <a:r>
              <a:rPr lang="en-US" sz="1500" dirty="0"/>
              <a:t> </a:t>
            </a:r>
            <a:r>
              <a:rPr lang="en-US" sz="1500" dirty="0" err="1"/>
              <a:t>menyebutkan</a:t>
            </a:r>
            <a:r>
              <a:rPr lang="en-US" sz="1500" dirty="0"/>
              <a:t> </a:t>
            </a:r>
            <a:r>
              <a:rPr lang="en-US" sz="1500" dirty="0" err="1"/>
              <a:t>pola</a:t>
            </a:r>
            <a:r>
              <a:rPr lang="en-US" sz="1500" dirty="0"/>
              <a:t> </a:t>
            </a:r>
            <a:r>
              <a:rPr lang="en-US" sz="1500" dirty="0" err="1"/>
              <a:t>tepuk</a:t>
            </a:r>
            <a:r>
              <a:rPr lang="en-US" sz="1500" dirty="0"/>
              <a:t> </a:t>
            </a:r>
            <a:r>
              <a:rPr lang="en-US" sz="1500" dirty="0" err="1"/>
              <a:t>tangan</a:t>
            </a:r>
            <a:r>
              <a:rPr lang="en-US" sz="1500" dirty="0"/>
              <a:t> </a:t>
            </a:r>
            <a:r>
              <a:rPr lang="en-US" sz="1500" dirty="0" err="1"/>
              <a:t>selanjutnya</a:t>
            </a:r>
            <a:r>
              <a:rPr lang="en-US" sz="1500" dirty="0"/>
              <a:t> </a:t>
            </a:r>
            <a:r>
              <a:rPr lang="en-US" sz="1500" dirty="0" err="1"/>
              <a:t>sambil</a:t>
            </a:r>
            <a:r>
              <a:rPr lang="en-US" sz="1500" dirty="0"/>
              <a:t> </a:t>
            </a:r>
            <a:r>
              <a:rPr lang="en-US" sz="1500" dirty="0" err="1"/>
              <a:t>melakukan</a:t>
            </a:r>
            <a:r>
              <a:rPr lang="en-US" sz="1500" dirty="0"/>
              <a:t> </a:t>
            </a:r>
            <a:r>
              <a:rPr lang="en-US" sz="1500" dirty="0" err="1"/>
              <a:t>secara</a:t>
            </a:r>
            <a:r>
              <a:rPr lang="en-US" sz="1500" dirty="0"/>
              <a:t> </a:t>
            </a:r>
            <a:r>
              <a:rPr lang="en-US" sz="1500" dirty="0" err="1"/>
              <a:t>perlahan</a:t>
            </a:r>
            <a:endParaRPr lang="id-ID" sz="1500" dirty="0"/>
          </a:p>
          <a:p>
            <a:pPr lvl="0"/>
            <a:r>
              <a:rPr lang="en-US" sz="1500" dirty="0" err="1"/>
              <a:t>Anak</a:t>
            </a:r>
            <a:r>
              <a:rPr lang="en-US" sz="1500" dirty="0"/>
              <a:t> </a:t>
            </a:r>
            <a:r>
              <a:rPr lang="en-US" sz="1500" dirty="0" err="1"/>
              <a:t>diminta</a:t>
            </a:r>
            <a:r>
              <a:rPr lang="en-US" sz="1500" dirty="0"/>
              <a:t> </a:t>
            </a:r>
            <a:r>
              <a:rPr lang="en-US" sz="1500" dirty="0" err="1"/>
              <a:t>memperagakan</a:t>
            </a:r>
            <a:r>
              <a:rPr lang="en-US" sz="1500" dirty="0"/>
              <a:t> </a:t>
            </a:r>
            <a:r>
              <a:rPr lang="en-US" sz="1500" dirty="0" err="1"/>
              <a:t>pola</a:t>
            </a:r>
            <a:r>
              <a:rPr lang="en-US" sz="1500" dirty="0"/>
              <a:t> </a:t>
            </a:r>
            <a:r>
              <a:rPr lang="en-US" sz="1500" dirty="0" err="1"/>
              <a:t>tepuk</a:t>
            </a:r>
            <a:r>
              <a:rPr lang="en-US" sz="1500" dirty="0"/>
              <a:t> </a:t>
            </a:r>
            <a:r>
              <a:rPr lang="en-US" sz="1500" dirty="0" err="1"/>
              <a:t>tangan</a:t>
            </a:r>
            <a:r>
              <a:rPr lang="en-US" sz="1500" dirty="0"/>
              <a:t> </a:t>
            </a:r>
            <a:r>
              <a:rPr lang="en-US" sz="1500" dirty="0" err="1"/>
              <a:t>secara</a:t>
            </a:r>
            <a:r>
              <a:rPr lang="en-US" sz="1500" dirty="0"/>
              <a:t> </a:t>
            </a:r>
            <a:r>
              <a:rPr lang="en-US" sz="1500" dirty="0" err="1"/>
              <a:t>berulang-ulang</a:t>
            </a:r>
            <a:r>
              <a:rPr lang="en-US" sz="1500" dirty="0"/>
              <a:t> </a:t>
            </a:r>
            <a:r>
              <a:rPr lang="en-US" sz="1500" dirty="0" err="1"/>
              <a:t>sampai</a:t>
            </a:r>
            <a:r>
              <a:rPr lang="en-US" sz="1500" dirty="0"/>
              <a:t> </a:t>
            </a:r>
            <a:r>
              <a:rPr lang="en-US" sz="1500" dirty="0" err="1"/>
              <a:t>lancar</a:t>
            </a:r>
            <a:r>
              <a:rPr lang="en-US" sz="1500" dirty="0"/>
              <a:t>.</a:t>
            </a:r>
            <a:endParaRPr lang="id-ID" sz="1500" dirty="0"/>
          </a:p>
          <a:p>
            <a:endParaRPr lang="id-ID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072230"/>
          </a:xfrm>
        </p:spPr>
        <p:txBody>
          <a:bodyPr>
            <a:normAutofit/>
          </a:bodyPr>
          <a:lstStyle/>
          <a:p>
            <a:pPr lvl="0" algn="ctr">
              <a:buNone/>
            </a:pPr>
            <a:r>
              <a:rPr lang="en-US" b="1" dirty="0" err="1"/>
              <a:t>Pengembangan</a:t>
            </a:r>
            <a:r>
              <a:rPr lang="en-US" b="1" dirty="0"/>
              <a:t> </a:t>
            </a:r>
            <a:r>
              <a:rPr lang="en-US" b="1" dirty="0" err="1"/>
              <a:t>Kognitif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 smtClean="0"/>
              <a:t>Bahasa</a:t>
            </a:r>
            <a:endParaRPr lang="id-ID" b="1" dirty="0" smtClean="0"/>
          </a:p>
          <a:p>
            <a:pPr lvl="0">
              <a:buNone/>
            </a:pPr>
            <a:endParaRPr lang="id-ID" dirty="0"/>
          </a:p>
          <a:p>
            <a:r>
              <a:rPr lang="id-ID" dirty="0"/>
              <a:t>Lagu : 	</a:t>
            </a:r>
            <a:r>
              <a:rPr lang="id-ID" u="sng" dirty="0"/>
              <a:t>Disini senang</a:t>
            </a:r>
          </a:p>
          <a:p>
            <a:r>
              <a:rPr lang="id-ID" dirty="0"/>
              <a:t>Syair : 	Disini senang, disana senang</a:t>
            </a:r>
          </a:p>
          <a:p>
            <a:pPr>
              <a:buNone/>
            </a:pPr>
            <a:r>
              <a:rPr lang="id-ID" dirty="0" smtClean="0"/>
              <a:t>	</a:t>
            </a:r>
            <a:r>
              <a:rPr lang="id-ID" dirty="0"/>
              <a:t>		Dimana-mana hatiku senang</a:t>
            </a:r>
          </a:p>
          <a:p>
            <a:pPr>
              <a:buNone/>
            </a:pPr>
            <a:r>
              <a:rPr lang="id-ID" dirty="0" smtClean="0"/>
              <a:t>		Dirumah </a:t>
            </a:r>
            <a:r>
              <a:rPr lang="id-ID" dirty="0"/>
              <a:t>senang, di sekolah senang</a:t>
            </a:r>
          </a:p>
          <a:p>
            <a:pPr>
              <a:buNone/>
            </a:pPr>
            <a:r>
              <a:rPr lang="id-ID" dirty="0" smtClean="0"/>
              <a:t>		Dimana-mana </a:t>
            </a:r>
            <a:r>
              <a:rPr lang="id-ID" dirty="0"/>
              <a:t>hatiku senang</a:t>
            </a:r>
          </a:p>
          <a:p>
            <a:pPr>
              <a:buNone/>
            </a:pPr>
            <a:r>
              <a:rPr lang="id-ID" dirty="0" smtClean="0"/>
              <a:t>Tangan dilambai-lambai</a:t>
            </a:r>
            <a:endParaRPr lang="id-ID" dirty="0"/>
          </a:p>
          <a:p>
            <a:pPr>
              <a:buNone/>
            </a:pPr>
            <a:r>
              <a:rPr lang="id-ID" dirty="0" smtClean="0"/>
              <a:t>Pinggul digoyang-goyang                              </a:t>
            </a:r>
            <a:r>
              <a:rPr lang="id-ID" dirty="0"/>
              <a:t>2x</a:t>
            </a:r>
          </a:p>
          <a:p>
            <a:pPr>
              <a:buNone/>
            </a:pPr>
            <a:r>
              <a:rPr lang="id-ID" dirty="0"/>
              <a:t>Kaki dihentak-hentak putar badan</a:t>
            </a:r>
          </a:p>
          <a:p>
            <a:pPr>
              <a:buNone/>
            </a:pPr>
            <a:endParaRPr lang="id-ID" dirty="0"/>
          </a:p>
          <a:p>
            <a:pPr>
              <a:buNone/>
            </a:pPr>
            <a:endParaRPr lang="id-ID" dirty="0"/>
          </a:p>
        </p:txBody>
      </p:sp>
      <p:sp>
        <p:nvSpPr>
          <p:cNvPr id="6" name="Right Brace 5"/>
          <p:cNvSpPr/>
          <p:nvPr/>
        </p:nvSpPr>
        <p:spPr>
          <a:xfrm>
            <a:off x="6500826" y="4143380"/>
            <a:ext cx="714380" cy="135732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/>
          <a:lstStyle/>
          <a:p>
            <a:pPr lvl="0" algn="ctr">
              <a:buNone/>
            </a:pPr>
            <a:r>
              <a:rPr lang="id-ID" dirty="0" smtClean="0"/>
              <a:t>	</a:t>
            </a:r>
            <a:r>
              <a:rPr lang="en-US" b="1" dirty="0" err="1" smtClean="0"/>
              <a:t>Peng</a:t>
            </a:r>
            <a:r>
              <a:rPr lang="id-ID" b="1" dirty="0"/>
              <a:t>e</a:t>
            </a:r>
            <a:r>
              <a:rPr lang="en-US" b="1" dirty="0" err="1"/>
              <a:t>mbangan</a:t>
            </a:r>
            <a:r>
              <a:rPr lang="en-US" b="1" dirty="0"/>
              <a:t> </a:t>
            </a:r>
            <a:r>
              <a:rPr lang="en-US" b="1" dirty="0" err="1"/>
              <a:t>Kognitif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 smtClean="0"/>
              <a:t>Seni</a:t>
            </a:r>
            <a:endParaRPr lang="id-ID" b="1" dirty="0" smtClean="0"/>
          </a:p>
          <a:p>
            <a:pPr lvl="0" algn="ctr">
              <a:buNone/>
            </a:pPr>
            <a:endParaRPr lang="id-ID" b="1" dirty="0" smtClean="0"/>
          </a:p>
          <a:p>
            <a:pPr lvl="0">
              <a:buNone/>
            </a:pPr>
            <a:r>
              <a:rPr lang="id-ID" b="1" u="sng" dirty="0" smtClean="0"/>
              <a:t>Senam ringan</a:t>
            </a:r>
          </a:p>
          <a:p>
            <a:pPr lvl="0" algn="ctr">
              <a:buNone/>
            </a:pPr>
            <a:endParaRPr lang="id-ID" b="1" dirty="0" smtClean="0"/>
          </a:p>
          <a:p>
            <a:pPr lvl="0">
              <a:buNone/>
            </a:pPr>
            <a:r>
              <a:rPr lang="id-ID" dirty="0" smtClean="0"/>
              <a:t>I want to be with you     </a:t>
            </a:r>
            <a:r>
              <a:rPr lang="id-ID" sz="2000" dirty="0" smtClean="0"/>
              <a:t>( </a:t>
            </a:r>
            <a:r>
              <a:rPr lang="id-ID" sz="2000" b="1" i="1" dirty="0" smtClean="0"/>
              <a:t>Telunjuk,Siku,Pinggang, lutut, tepuk</a:t>
            </a:r>
            <a:r>
              <a:rPr lang="id-ID" sz="2000" dirty="0" smtClean="0"/>
              <a:t>)</a:t>
            </a:r>
          </a:p>
          <a:p>
            <a:pPr lvl="0">
              <a:buNone/>
            </a:pPr>
            <a:r>
              <a:rPr lang="id-ID" dirty="0" smtClean="0"/>
              <a:t>A little bith more               3x  </a:t>
            </a:r>
          </a:p>
          <a:p>
            <a:pPr lvl="0">
              <a:buNone/>
            </a:pPr>
            <a:r>
              <a:rPr lang="id-ID" dirty="0" smtClean="0"/>
              <a:t>   </a:t>
            </a:r>
          </a:p>
          <a:p>
            <a:pPr lvl="0">
              <a:buNone/>
            </a:pPr>
            <a:r>
              <a:rPr lang="id-ID" dirty="0" smtClean="0"/>
              <a:t>Little bith..litle bith, litle bith more.</a:t>
            </a:r>
            <a:endParaRPr lang="id-ID" dirty="0"/>
          </a:p>
          <a:p>
            <a:pPr lvl="0" algn="ctr">
              <a:buNone/>
            </a:pPr>
            <a:endParaRPr lang="id-ID" b="1" dirty="0"/>
          </a:p>
          <a:p>
            <a:pPr>
              <a:buNone/>
            </a:pPr>
            <a:endParaRPr lang="id-ID" dirty="0"/>
          </a:p>
        </p:txBody>
      </p:sp>
      <p:sp>
        <p:nvSpPr>
          <p:cNvPr id="4" name="Right Brace 3"/>
          <p:cNvSpPr/>
          <p:nvPr/>
        </p:nvSpPr>
        <p:spPr>
          <a:xfrm>
            <a:off x="4143372" y="2500306"/>
            <a:ext cx="428628" cy="785818"/>
          </a:xfrm>
          <a:prstGeom prst="rightBrace">
            <a:avLst>
              <a:gd name="adj1" fmla="val 8333"/>
              <a:gd name="adj2" fmla="val 5323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286544"/>
          </a:xfrm>
        </p:spPr>
        <p:txBody>
          <a:bodyPr>
            <a:normAutofit/>
          </a:bodyPr>
          <a:lstStyle/>
          <a:p>
            <a:pPr lvl="0" algn="ctr">
              <a:buNone/>
            </a:pPr>
            <a:r>
              <a:rPr lang="en-US" sz="1600" b="1" dirty="0"/>
              <a:t>PENILAIAN PENGEMBANGAN PERILAKU DAN KEMAMPUAN DASAR ANAK USIA 3-4 TAHUN MELALUI METODE </a:t>
            </a:r>
            <a:r>
              <a:rPr lang="en-US" sz="1600" b="1" dirty="0" smtClean="0"/>
              <a:t>DEMONSTRASI</a:t>
            </a:r>
            <a:endParaRPr lang="id-ID" sz="1600" b="1" dirty="0" smtClean="0"/>
          </a:p>
          <a:p>
            <a:pPr lvl="0" algn="ctr">
              <a:buNone/>
            </a:pPr>
            <a:endParaRPr lang="id-ID" sz="1600" b="1" dirty="0"/>
          </a:p>
          <a:p>
            <a:pPr lvl="0"/>
            <a:r>
              <a:rPr lang="en-US" sz="1600" dirty="0" err="1"/>
              <a:t>Penilaian</a:t>
            </a:r>
            <a:r>
              <a:rPr lang="en-US" sz="1600" dirty="0"/>
              <a:t> </a:t>
            </a:r>
            <a:r>
              <a:rPr lang="en-US" sz="1600" dirty="0" smtClean="0"/>
              <a:t>Pro</a:t>
            </a:r>
            <a:r>
              <a:rPr lang="id-ID" sz="1600" dirty="0" smtClean="0"/>
              <a:t>duk</a:t>
            </a:r>
            <a:endParaRPr lang="id-ID" sz="1600" dirty="0"/>
          </a:p>
          <a:p>
            <a:pPr>
              <a:buNone/>
            </a:pPr>
            <a:r>
              <a:rPr lang="id-ID" sz="1800" i="1" dirty="0" smtClean="0"/>
              <a:t>Contoh </a:t>
            </a:r>
            <a:r>
              <a:rPr lang="id-ID" sz="1800" i="1" dirty="0"/>
              <a:t>Tabel </a:t>
            </a:r>
            <a:r>
              <a:rPr lang="id-ID" sz="1800" i="1" dirty="0" smtClean="0"/>
              <a:t>Skala Sikap</a:t>
            </a:r>
          </a:p>
          <a:p>
            <a:pPr>
              <a:buNone/>
            </a:pPr>
            <a:endParaRPr lang="id-ID" sz="1800" dirty="0"/>
          </a:p>
        </p:txBody>
      </p:sp>
      <p:graphicFrame>
        <p:nvGraphicFramePr>
          <p:cNvPr id="17" name="Table 16"/>
          <p:cNvGraphicFramePr>
            <a:graphicFrameLocks noGrp="1"/>
          </p:cNvGraphicFramePr>
          <p:nvPr/>
        </p:nvGraphicFramePr>
        <p:xfrm>
          <a:off x="928662" y="2285992"/>
          <a:ext cx="7286677" cy="4270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3794"/>
                <a:gridCol w="3712232"/>
                <a:gridCol w="940216"/>
                <a:gridCol w="951740"/>
                <a:gridCol w="928695"/>
              </a:tblGrid>
              <a:tr h="7143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No</a:t>
                      </a:r>
                      <a:endParaRPr lang="id-ID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Kemampuan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Anak</a:t>
                      </a:r>
                      <a:endParaRPr lang="id-ID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Baik</a:t>
                      </a:r>
                      <a:endParaRPr lang="id-ID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Cukup</a:t>
                      </a:r>
                      <a:endParaRPr lang="id-ID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Kurang</a:t>
                      </a:r>
                      <a:endParaRPr lang="id-ID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7866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</a:t>
                      </a:r>
                      <a:endParaRPr lang="id-ID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Anak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memperhatikan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langkah-langkah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yang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dilakukan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guru</a:t>
                      </a:r>
                      <a:endParaRPr lang="id-ID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</a:tr>
              <a:tr h="67866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</a:t>
                      </a:r>
                      <a:endParaRPr lang="id-ID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Anak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dapat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mengikuti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kegiatan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melipat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setiap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tahap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dengan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melihat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contoh</a:t>
                      </a:r>
                      <a:endParaRPr lang="id-ID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</a:tr>
              <a:tr h="67866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</a:t>
                      </a:r>
                      <a:endParaRPr lang="id-ID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Anak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dapat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melakukan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setiap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lipat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dengan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tepat</a:t>
                      </a:r>
                      <a:endParaRPr lang="id-ID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</a:tr>
              <a:tr h="67866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</a:t>
                      </a:r>
                      <a:endParaRPr lang="id-ID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Anak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dapat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menghasilkan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lipatan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dengan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bentuk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yang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sesuai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dengan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bentuk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yang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diperagakan</a:t>
                      </a:r>
                      <a:endParaRPr lang="id-ID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</a:tr>
              <a:tr h="67866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id-ID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da</a:t>
                      </a:r>
                      <a:r>
                        <a:rPr lang="id-ID" sz="16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n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seterusnya</a:t>
                      </a:r>
                      <a:endParaRPr lang="id-ID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8" name="Freeform 17"/>
          <p:cNvSpPr/>
          <p:nvPr/>
        </p:nvSpPr>
        <p:spPr>
          <a:xfrm>
            <a:off x="5717080" y="3265407"/>
            <a:ext cx="289827" cy="225146"/>
          </a:xfrm>
          <a:custGeom>
            <a:avLst/>
            <a:gdLst>
              <a:gd name="connsiteX0" fmla="*/ 4847 w 289827"/>
              <a:gd name="connsiteY0" fmla="*/ 87393 h 225146"/>
              <a:gd name="connsiteX1" fmla="*/ 18702 w 289827"/>
              <a:gd name="connsiteY1" fmla="*/ 212084 h 225146"/>
              <a:gd name="connsiteX2" fmla="*/ 60265 w 289827"/>
              <a:gd name="connsiteY2" fmla="*/ 198229 h 225146"/>
              <a:gd name="connsiteX3" fmla="*/ 101829 w 289827"/>
              <a:gd name="connsiteY3" fmla="*/ 156666 h 225146"/>
              <a:gd name="connsiteX4" fmla="*/ 143393 w 289827"/>
              <a:gd name="connsiteY4" fmla="*/ 128957 h 225146"/>
              <a:gd name="connsiteX5" fmla="*/ 184956 w 289827"/>
              <a:gd name="connsiteY5" fmla="*/ 87393 h 225146"/>
              <a:gd name="connsiteX6" fmla="*/ 254229 w 289827"/>
              <a:gd name="connsiteY6" fmla="*/ 31975 h 225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9827" h="225146">
                <a:moveTo>
                  <a:pt x="4847" y="87393"/>
                </a:moveTo>
                <a:cubicBezTo>
                  <a:pt x="9465" y="128957"/>
                  <a:pt x="0" y="174680"/>
                  <a:pt x="18702" y="212084"/>
                </a:cubicBezTo>
                <a:cubicBezTo>
                  <a:pt x="25233" y="225146"/>
                  <a:pt x="48114" y="206330"/>
                  <a:pt x="60265" y="198229"/>
                </a:cubicBezTo>
                <a:cubicBezTo>
                  <a:pt x="76568" y="187361"/>
                  <a:pt x="86777" y="169209"/>
                  <a:pt x="101829" y="156666"/>
                </a:cubicBezTo>
                <a:cubicBezTo>
                  <a:pt x="114621" y="146006"/>
                  <a:pt x="130601" y="139617"/>
                  <a:pt x="143393" y="128957"/>
                </a:cubicBezTo>
                <a:cubicBezTo>
                  <a:pt x="158445" y="116414"/>
                  <a:pt x="169904" y="99936"/>
                  <a:pt x="184956" y="87393"/>
                </a:cubicBezTo>
                <a:cubicBezTo>
                  <a:pt x="289827" y="0"/>
                  <a:pt x="173610" y="112594"/>
                  <a:pt x="254229" y="31975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9" name="Freeform 18"/>
          <p:cNvSpPr/>
          <p:nvPr/>
        </p:nvSpPr>
        <p:spPr>
          <a:xfrm>
            <a:off x="6766563" y="4045527"/>
            <a:ext cx="188419" cy="154693"/>
          </a:xfrm>
          <a:custGeom>
            <a:avLst/>
            <a:gdLst>
              <a:gd name="connsiteX0" fmla="*/ 8310 w 188419"/>
              <a:gd name="connsiteY0" fmla="*/ 13855 h 154693"/>
              <a:gd name="connsiteX1" fmla="*/ 22164 w 188419"/>
              <a:gd name="connsiteY1" fmla="*/ 138546 h 154693"/>
              <a:gd name="connsiteX2" fmla="*/ 77582 w 188419"/>
              <a:gd name="connsiteY2" fmla="*/ 124691 h 154693"/>
              <a:gd name="connsiteX3" fmla="*/ 146855 w 188419"/>
              <a:gd name="connsiteY3" fmla="*/ 55418 h 154693"/>
              <a:gd name="connsiteX4" fmla="*/ 188419 w 188419"/>
              <a:gd name="connsiteY4" fmla="*/ 0 h 154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419" h="154693">
                <a:moveTo>
                  <a:pt x="8310" y="13855"/>
                </a:moveTo>
                <a:cubicBezTo>
                  <a:pt x="12928" y="55419"/>
                  <a:pt x="0" y="103083"/>
                  <a:pt x="22164" y="138546"/>
                </a:cubicBezTo>
                <a:cubicBezTo>
                  <a:pt x="32256" y="154693"/>
                  <a:pt x="61739" y="135253"/>
                  <a:pt x="77582" y="124691"/>
                </a:cubicBezTo>
                <a:cubicBezTo>
                  <a:pt x="104753" y="106577"/>
                  <a:pt x="128741" y="82589"/>
                  <a:pt x="146855" y="55418"/>
                </a:cubicBezTo>
                <a:cubicBezTo>
                  <a:pt x="178187" y="8421"/>
                  <a:pt x="162790" y="25629"/>
                  <a:pt x="188419" y="0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0" name="Freeform 19"/>
          <p:cNvSpPr/>
          <p:nvPr/>
        </p:nvSpPr>
        <p:spPr>
          <a:xfrm>
            <a:off x="5721927" y="4627418"/>
            <a:ext cx="166255" cy="235527"/>
          </a:xfrm>
          <a:custGeom>
            <a:avLst/>
            <a:gdLst>
              <a:gd name="connsiteX0" fmla="*/ 0 w 166255"/>
              <a:gd name="connsiteY0" fmla="*/ 83127 h 235527"/>
              <a:gd name="connsiteX1" fmla="*/ 13855 w 166255"/>
              <a:gd name="connsiteY1" fmla="*/ 193964 h 235527"/>
              <a:gd name="connsiteX2" fmla="*/ 27709 w 166255"/>
              <a:gd name="connsiteY2" fmla="*/ 235527 h 235527"/>
              <a:gd name="connsiteX3" fmla="*/ 41564 w 166255"/>
              <a:gd name="connsiteY3" fmla="*/ 193964 h 235527"/>
              <a:gd name="connsiteX4" fmla="*/ 96982 w 166255"/>
              <a:gd name="connsiteY4" fmla="*/ 110837 h 235527"/>
              <a:gd name="connsiteX5" fmla="*/ 110837 w 166255"/>
              <a:gd name="connsiteY5" fmla="*/ 69273 h 235527"/>
              <a:gd name="connsiteX6" fmla="*/ 166255 w 166255"/>
              <a:gd name="connsiteY6" fmla="*/ 0 h 235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6255" h="235527">
                <a:moveTo>
                  <a:pt x="0" y="83127"/>
                </a:moveTo>
                <a:cubicBezTo>
                  <a:pt x="4618" y="120073"/>
                  <a:pt x="7195" y="157331"/>
                  <a:pt x="13855" y="193964"/>
                </a:cubicBezTo>
                <a:cubicBezTo>
                  <a:pt x="16467" y="208332"/>
                  <a:pt x="13105" y="235527"/>
                  <a:pt x="27709" y="235527"/>
                </a:cubicBezTo>
                <a:cubicBezTo>
                  <a:pt x="42313" y="235527"/>
                  <a:pt x="34472" y="206730"/>
                  <a:pt x="41564" y="193964"/>
                </a:cubicBezTo>
                <a:cubicBezTo>
                  <a:pt x="57737" y="164853"/>
                  <a:pt x="86451" y="142430"/>
                  <a:pt x="96982" y="110837"/>
                </a:cubicBezTo>
                <a:cubicBezTo>
                  <a:pt x="101600" y="96982"/>
                  <a:pt x="104306" y="82335"/>
                  <a:pt x="110837" y="69273"/>
                </a:cubicBezTo>
                <a:cubicBezTo>
                  <a:pt x="128315" y="34317"/>
                  <a:pt x="140482" y="25773"/>
                  <a:pt x="166255" y="0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1" name="Freeform 20"/>
          <p:cNvSpPr/>
          <p:nvPr/>
        </p:nvSpPr>
        <p:spPr>
          <a:xfrm>
            <a:off x="6697291" y="5301910"/>
            <a:ext cx="285400" cy="269910"/>
          </a:xfrm>
          <a:custGeom>
            <a:avLst/>
            <a:gdLst>
              <a:gd name="connsiteX0" fmla="*/ 8309 w 285400"/>
              <a:gd name="connsiteY0" fmla="*/ 129072 h 269910"/>
              <a:gd name="connsiteX1" fmla="*/ 22164 w 285400"/>
              <a:gd name="connsiteY1" fmla="*/ 253763 h 269910"/>
              <a:gd name="connsiteX2" fmla="*/ 77582 w 285400"/>
              <a:gd name="connsiteY2" fmla="*/ 239908 h 269910"/>
              <a:gd name="connsiteX3" fmla="*/ 119145 w 285400"/>
              <a:gd name="connsiteY3" fmla="*/ 184490 h 269910"/>
              <a:gd name="connsiteX4" fmla="*/ 174564 w 285400"/>
              <a:gd name="connsiteY4" fmla="*/ 142926 h 269910"/>
              <a:gd name="connsiteX5" fmla="*/ 202273 w 285400"/>
              <a:gd name="connsiteY5" fmla="*/ 101363 h 269910"/>
              <a:gd name="connsiteX6" fmla="*/ 257691 w 285400"/>
              <a:gd name="connsiteY6" fmla="*/ 45945 h 269910"/>
              <a:gd name="connsiteX7" fmla="*/ 285400 w 285400"/>
              <a:gd name="connsiteY7" fmla="*/ 4381 h 269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5400" h="269910">
                <a:moveTo>
                  <a:pt x="8309" y="129072"/>
                </a:moveTo>
                <a:cubicBezTo>
                  <a:pt x="12927" y="170636"/>
                  <a:pt x="0" y="218300"/>
                  <a:pt x="22164" y="253763"/>
                </a:cubicBezTo>
                <a:cubicBezTo>
                  <a:pt x="32256" y="269910"/>
                  <a:pt x="62088" y="250976"/>
                  <a:pt x="77582" y="239908"/>
                </a:cubicBezTo>
                <a:cubicBezTo>
                  <a:pt x="96372" y="226487"/>
                  <a:pt x="102817" y="200818"/>
                  <a:pt x="119145" y="184490"/>
                </a:cubicBezTo>
                <a:cubicBezTo>
                  <a:pt x="135473" y="168162"/>
                  <a:pt x="158236" y="159254"/>
                  <a:pt x="174564" y="142926"/>
                </a:cubicBezTo>
                <a:cubicBezTo>
                  <a:pt x="186338" y="131152"/>
                  <a:pt x="191437" y="114005"/>
                  <a:pt x="202273" y="101363"/>
                </a:cubicBezTo>
                <a:cubicBezTo>
                  <a:pt x="219275" y="81528"/>
                  <a:pt x="239218" y="64418"/>
                  <a:pt x="257691" y="45945"/>
                </a:cubicBezTo>
                <a:cubicBezTo>
                  <a:pt x="273005" y="0"/>
                  <a:pt x="256941" y="4381"/>
                  <a:pt x="285400" y="4381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214290"/>
            <a:ext cx="8229600" cy="5911873"/>
          </a:xfrm>
        </p:spPr>
        <p:txBody>
          <a:bodyPr/>
          <a:lstStyle/>
          <a:p>
            <a:r>
              <a:rPr lang="id-ID" sz="2000" i="1" dirty="0" smtClean="0"/>
              <a:t>Penilaian proses</a:t>
            </a:r>
            <a:endParaRPr lang="id-ID" sz="2000" i="1" dirty="0"/>
          </a:p>
          <a:p>
            <a:pPr>
              <a:buNone/>
            </a:pPr>
            <a:r>
              <a:rPr lang="id-ID" sz="2000" i="1" dirty="0" smtClean="0"/>
              <a:t>Contoh </a:t>
            </a:r>
            <a:r>
              <a:rPr lang="id-ID" sz="2000" i="1" dirty="0"/>
              <a:t>tabel </a:t>
            </a:r>
            <a:r>
              <a:rPr lang="id-ID" sz="2000" i="1" dirty="0" smtClean="0"/>
              <a:t>Cek Lis</a:t>
            </a:r>
            <a:endParaRPr lang="id-ID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785786" y="1397000"/>
          <a:ext cx="7429551" cy="42862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4446"/>
                <a:gridCol w="1500198"/>
                <a:gridCol w="4714907"/>
              </a:tblGrid>
              <a:tr h="608028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No 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Cek Lis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Kemampuan Anak</a:t>
                      </a:r>
                      <a:endParaRPr lang="id-ID" dirty="0"/>
                    </a:p>
                  </a:txBody>
                  <a:tcPr/>
                </a:tc>
              </a:tr>
              <a:tr h="6381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</a:t>
                      </a:r>
                      <a:endParaRPr lang="id-ID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100" dirty="0" smtClean="0">
                        <a:latin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lang="id-ID" sz="1100" dirty="0" smtClean="0">
                        <a:latin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lang="id-ID" sz="11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anak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memperhatikan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peragaan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gerakan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guru</a:t>
                      </a:r>
                      <a:endParaRPr lang="id-ID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080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</a:t>
                      </a:r>
                      <a:endParaRPr lang="id-ID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1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Anak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mampu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menirukan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gerakan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dengan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melihat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contoh</a:t>
                      </a:r>
                      <a:endParaRPr lang="id-ID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080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</a:t>
                      </a:r>
                      <a:endParaRPr lang="id-ID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1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Anak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mampu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mempraktikkan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sendiri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gerakan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tanpa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melihat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contoh</a:t>
                      </a:r>
                      <a:endParaRPr lang="id-ID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080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</a:t>
                      </a:r>
                      <a:endParaRPr lang="id-ID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10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Anak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mampu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menyesuaikan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gerakan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dengan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irama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yang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diperdengarkan</a:t>
                      </a:r>
                      <a:endParaRPr lang="id-ID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080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id-ID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1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Anak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mampu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melakukan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gerakan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senam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secara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berurutan</a:t>
                      </a:r>
                      <a:endParaRPr lang="id-ID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080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</a:t>
                      </a:r>
                      <a:endParaRPr lang="id-ID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1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dan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seterusnya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…</a:t>
                      </a:r>
                      <a:endParaRPr lang="id-ID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  <p:sp>
        <p:nvSpPr>
          <p:cNvPr id="5" name="Freeform 4"/>
          <p:cNvSpPr/>
          <p:nvPr/>
        </p:nvSpPr>
        <p:spPr>
          <a:xfrm>
            <a:off x="3283527" y="2189018"/>
            <a:ext cx="332509" cy="277091"/>
          </a:xfrm>
          <a:custGeom>
            <a:avLst/>
            <a:gdLst>
              <a:gd name="connsiteX0" fmla="*/ 0 w 332509"/>
              <a:gd name="connsiteY0" fmla="*/ 124691 h 277091"/>
              <a:gd name="connsiteX1" fmla="*/ 27709 w 332509"/>
              <a:gd name="connsiteY1" fmla="*/ 193964 h 277091"/>
              <a:gd name="connsiteX2" fmla="*/ 69273 w 332509"/>
              <a:gd name="connsiteY2" fmla="*/ 263237 h 277091"/>
              <a:gd name="connsiteX3" fmla="*/ 110837 w 332509"/>
              <a:gd name="connsiteY3" fmla="*/ 277091 h 277091"/>
              <a:gd name="connsiteX4" fmla="*/ 180109 w 332509"/>
              <a:gd name="connsiteY4" fmla="*/ 180109 h 277091"/>
              <a:gd name="connsiteX5" fmla="*/ 207818 w 332509"/>
              <a:gd name="connsiteY5" fmla="*/ 138546 h 277091"/>
              <a:gd name="connsiteX6" fmla="*/ 249382 w 332509"/>
              <a:gd name="connsiteY6" fmla="*/ 96982 h 277091"/>
              <a:gd name="connsiteX7" fmla="*/ 277091 w 332509"/>
              <a:gd name="connsiteY7" fmla="*/ 55418 h 277091"/>
              <a:gd name="connsiteX8" fmla="*/ 318655 w 332509"/>
              <a:gd name="connsiteY8" fmla="*/ 13855 h 277091"/>
              <a:gd name="connsiteX9" fmla="*/ 332509 w 332509"/>
              <a:gd name="connsiteY9" fmla="*/ 0 h 277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2509" h="277091">
                <a:moveTo>
                  <a:pt x="0" y="124691"/>
                </a:moveTo>
                <a:cubicBezTo>
                  <a:pt x="9236" y="147782"/>
                  <a:pt x="18977" y="170678"/>
                  <a:pt x="27709" y="193964"/>
                </a:cubicBezTo>
                <a:cubicBezTo>
                  <a:pt x="40364" y="227709"/>
                  <a:pt x="36006" y="243277"/>
                  <a:pt x="69273" y="263237"/>
                </a:cubicBezTo>
                <a:cubicBezTo>
                  <a:pt x="81796" y="270751"/>
                  <a:pt x="96982" y="272473"/>
                  <a:pt x="110837" y="277091"/>
                </a:cubicBezTo>
                <a:cubicBezTo>
                  <a:pt x="136293" y="200720"/>
                  <a:pt x="108388" y="263783"/>
                  <a:pt x="180109" y="180109"/>
                </a:cubicBezTo>
                <a:cubicBezTo>
                  <a:pt x="190945" y="167467"/>
                  <a:pt x="197158" y="151338"/>
                  <a:pt x="207818" y="138546"/>
                </a:cubicBezTo>
                <a:cubicBezTo>
                  <a:pt x="220361" y="123494"/>
                  <a:pt x="236839" y="112034"/>
                  <a:pt x="249382" y="96982"/>
                </a:cubicBezTo>
                <a:cubicBezTo>
                  <a:pt x="260042" y="84190"/>
                  <a:pt x="266431" y="68210"/>
                  <a:pt x="277091" y="55418"/>
                </a:cubicBezTo>
                <a:cubicBezTo>
                  <a:pt x="289634" y="40366"/>
                  <a:pt x="304800" y="27710"/>
                  <a:pt x="318655" y="13855"/>
                </a:cubicBezTo>
                <a:lnTo>
                  <a:pt x="332509" y="0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Freeform 5"/>
          <p:cNvSpPr/>
          <p:nvPr/>
        </p:nvSpPr>
        <p:spPr>
          <a:xfrm>
            <a:off x="3318001" y="2840182"/>
            <a:ext cx="256472" cy="235527"/>
          </a:xfrm>
          <a:custGeom>
            <a:avLst/>
            <a:gdLst>
              <a:gd name="connsiteX0" fmla="*/ 7090 w 256472"/>
              <a:gd name="connsiteY0" fmla="*/ 96982 h 235527"/>
              <a:gd name="connsiteX1" fmla="*/ 34799 w 256472"/>
              <a:gd name="connsiteY1" fmla="*/ 193963 h 235527"/>
              <a:gd name="connsiteX2" fmla="*/ 48654 w 256472"/>
              <a:gd name="connsiteY2" fmla="*/ 235527 h 235527"/>
              <a:gd name="connsiteX3" fmla="*/ 90217 w 256472"/>
              <a:gd name="connsiteY3" fmla="*/ 221673 h 235527"/>
              <a:gd name="connsiteX4" fmla="*/ 159490 w 256472"/>
              <a:gd name="connsiteY4" fmla="*/ 124691 h 235527"/>
              <a:gd name="connsiteX5" fmla="*/ 201054 w 256472"/>
              <a:gd name="connsiteY5" fmla="*/ 69273 h 235527"/>
              <a:gd name="connsiteX6" fmla="*/ 228763 w 256472"/>
              <a:gd name="connsiteY6" fmla="*/ 41563 h 235527"/>
              <a:gd name="connsiteX7" fmla="*/ 256472 w 256472"/>
              <a:gd name="connsiteY7" fmla="*/ 0 h 235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56472" h="235527">
                <a:moveTo>
                  <a:pt x="7090" y="96982"/>
                </a:moveTo>
                <a:cubicBezTo>
                  <a:pt x="40312" y="196650"/>
                  <a:pt x="0" y="72170"/>
                  <a:pt x="34799" y="193963"/>
                </a:cubicBezTo>
                <a:cubicBezTo>
                  <a:pt x="38811" y="208005"/>
                  <a:pt x="44036" y="221672"/>
                  <a:pt x="48654" y="235527"/>
                </a:cubicBezTo>
                <a:cubicBezTo>
                  <a:pt x="62508" y="230909"/>
                  <a:pt x="78066" y="229774"/>
                  <a:pt x="90217" y="221673"/>
                </a:cubicBezTo>
                <a:cubicBezTo>
                  <a:pt x="141154" y="187715"/>
                  <a:pt x="128532" y="174223"/>
                  <a:pt x="159490" y="124691"/>
                </a:cubicBezTo>
                <a:cubicBezTo>
                  <a:pt x="171728" y="105110"/>
                  <a:pt x="186272" y="87012"/>
                  <a:pt x="201054" y="69273"/>
                </a:cubicBezTo>
                <a:cubicBezTo>
                  <a:pt x="209416" y="59238"/>
                  <a:pt x="220603" y="51763"/>
                  <a:pt x="228763" y="41563"/>
                </a:cubicBezTo>
                <a:cubicBezTo>
                  <a:pt x="239165" y="28561"/>
                  <a:pt x="256472" y="0"/>
                  <a:pt x="256472" y="0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Freeform 6"/>
          <p:cNvSpPr/>
          <p:nvPr/>
        </p:nvSpPr>
        <p:spPr>
          <a:xfrm>
            <a:off x="3394364" y="3352800"/>
            <a:ext cx="111956" cy="263236"/>
          </a:xfrm>
          <a:custGeom>
            <a:avLst/>
            <a:gdLst>
              <a:gd name="connsiteX0" fmla="*/ 0 w 111956"/>
              <a:gd name="connsiteY0" fmla="*/ 138545 h 263236"/>
              <a:gd name="connsiteX1" fmla="*/ 27709 w 111956"/>
              <a:gd name="connsiteY1" fmla="*/ 221673 h 263236"/>
              <a:gd name="connsiteX2" fmla="*/ 41563 w 111956"/>
              <a:gd name="connsiteY2" fmla="*/ 263236 h 263236"/>
              <a:gd name="connsiteX3" fmla="*/ 55418 w 111956"/>
              <a:gd name="connsiteY3" fmla="*/ 207818 h 263236"/>
              <a:gd name="connsiteX4" fmla="*/ 83127 w 111956"/>
              <a:gd name="connsiteY4" fmla="*/ 138545 h 263236"/>
              <a:gd name="connsiteX5" fmla="*/ 96981 w 111956"/>
              <a:gd name="connsiteY5" fmla="*/ 69273 h 263236"/>
              <a:gd name="connsiteX6" fmla="*/ 110836 w 111956"/>
              <a:gd name="connsiteY6" fmla="*/ 0 h 263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1956" h="263236">
                <a:moveTo>
                  <a:pt x="0" y="138545"/>
                </a:moveTo>
                <a:lnTo>
                  <a:pt x="27709" y="221673"/>
                </a:lnTo>
                <a:lnTo>
                  <a:pt x="41563" y="263236"/>
                </a:lnTo>
                <a:cubicBezTo>
                  <a:pt x="46181" y="244763"/>
                  <a:pt x="49397" y="225882"/>
                  <a:pt x="55418" y="207818"/>
                </a:cubicBezTo>
                <a:cubicBezTo>
                  <a:pt x="63283" y="184225"/>
                  <a:pt x="75981" y="162366"/>
                  <a:pt x="83127" y="138545"/>
                </a:cubicBezTo>
                <a:cubicBezTo>
                  <a:pt x="89893" y="115990"/>
                  <a:pt x="91873" y="92260"/>
                  <a:pt x="96981" y="69273"/>
                </a:cubicBezTo>
                <a:cubicBezTo>
                  <a:pt x="111956" y="1885"/>
                  <a:pt x="110836" y="34713"/>
                  <a:pt x="110836" y="0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Freeform 7"/>
          <p:cNvSpPr/>
          <p:nvPr/>
        </p:nvSpPr>
        <p:spPr>
          <a:xfrm>
            <a:off x="3422073" y="4055001"/>
            <a:ext cx="235527" cy="271748"/>
          </a:xfrm>
          <a:custGeom>
            <a:avLst/>
            <a:gdLst>
              <a:gd name="connsiteX0" fmla="*/ 0 w 235527"/>
              <a:gd name="connsiteY0" fmla="*/ 101363 h 271748"/>
              <a:gd name="connsiteX1" fmla="*/ 55418 w 235527"/>
              <a:gd name="connsiteY1" fmla="*/ 226054 h 271748"/>
              <a:gd name="connsiteX2" fmla="*/ 69272 w 235527"/>
              <a:gd name="connsiteY2" fmla="*/ 267617 h 271748"/>
              <a:gd name="connsiteX3" fmla="*/ 96982 w 235527"/>
              <a:gd name="connsiteY3" fmla="*/ 239908 h 271748"/>
              <a:gd name="connsiteX4" fmla="*/ 152400 w 235527"/>
              <a:gd name="connsiteY4" fmla="*/ 156781 h 271748"/>
              <a:gd name="connsiteX5" fmla="*/ 207818 w 235527"/>
              <a:gd name="connsiteY5" fmla="*/ 45944 h 271748"/>
              <a:gd name="connsiteX6" fmla="*/ 235527 w 235527"/>
              <a:gd name="connsiteY6" fmla="*/ 4381 h 271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5527" h="271748">
                <a:moveTo>
                  <a:pt x="0" y="101363"/>
                </a:moveTo>
                <a:cubicBezTo>
                  <a:pt x="32975" y="200287"/>
                  <a:pt x="11508" y="160188"/>
                  <a:pt x="55418" y="226054"/>
                </a:cubicBezTo>
                <a:cubicBezTo>
                  <a:pt x="60036" y="239908"/>
                  <a:pt x="55418" y="262999"/>
                  <a:pt x="69272" y="267617"/>
                </a:cubicBezTo>
                <a:cubicBezTo>
                  <a:pt x="81664" y="271748"/>
                  <a:pt x="89145" y="250358"/>
                  <a:pt x="96982" y="239908"/>
                </a:cubicBezTo>
                <a:cubicBezTo>
                  <a:pt x="116963" y="213266"/>
                  <a:pt x="152400" y="156781"/>
                  <a:pt x="152400" y="156781"/>
                </a:cubicBezTo>
                <a:cubicBezTo>
                  <a:pt x="184240" y="61262"/>
                  <a:pt x="159456" y="94307"/>
                  <a:pt x="207818" y="45944"/>
                </a:cubicBezTo>
                <a:cubicBezTo>
                  <a:pt x="223132" y="0"/>
                  <a:pt x="207068" y="4381"/>
                  <a:pt x="235527" y="4381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" name="Freeform 8"/>
          <p:cNvSpPr/>
          <p:nvPr/>
        </p:nvSpPr>
        <p:spPr>
          <a:xfrm>
            <a:off x="3477491" y="4655127"/>
            <a:ext cx="180109" cy="298018"/>
          </a:xfrm>
          <a:custGeom>
            <a:avLst/>
            <a:gdLst>
              <a:gd name="connsiteX0" fmla="*/ 0 w 180109"/>
              <a:gd name="connsiteY0" fmla="*/ 166255 h 298018"/>
              <a:gd name="connsiteX1" fmla="*/ 13854 w 180109"/>
              <a:gd name="connsiteY1" fmla="*/ 249382 h 298018"/>
              <a:gd name="connsiteX2" fmla="*/ 27709 w 180109"/>
              <a:gd name="connsiteY2" fmla="*/ 290946 h 298018"/>
              <a:gd name="connsiteX3" fmla="*/ 83127 w 180109"/>
              <a:gd name="connsiteY3" fmla="*/ 277091 h 298018"/>
              <a:gd name="connsiteX4" fmla="*/ 138545 w 180109"/>
              <a:gd name="connsiteY4" fmla="*/ 83128 h 298018"/>
              <a:gd name="connsiteX5" fmla="*/ 152400 w 180109"/>
              <a:gd name="connsiteY5" fmla="*/ 41564 h 298018"/>
              <a:gd name="connsiteX6" fmla="*/ 180109 w 180109"/>
              <a:gd name="connsiteY6" fmla="*/ 0 h 298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109" h="298018">
                <a:moveTo>
                  <a:pt x="0" y="166255"/>
                </a:moveTo>
                <a:cubicBezTo>
                  <a:pt x="4618" y="193964"/>
                  <a:pt x="7760" y="221960"/>
                  <a:pt x="13854" y="249382"/>
                </a:cubicBezTo>
                <a:cubicBezTo>
                  <a:pt x="17022" y="263638"/>
                  <a:pt x="14149" y="285522"/>
                  <a:pt x="27709" y="290946"/>
                </a:cubicBezTo>
                <a:cubicBezTo>
                  <a:pt x="45388" y="298018"/>
                  <a:pt x="64654" y="281709"/>
                  <a:pt x="83127" y="277091"/>
                </a:cubicBezTo>
                <a:cubicBezTo>
                  <a:pt x="117919" y="137924"/>
                  <a:pt x="98794" y="202379"/>
                  <a:pt x="138545" y="83128"/>
                </a:cubicBezTo>
                <a:cubicBezTo>
                  <a:pt x="143163" y="69273"/>
                  <a:pt x="144299" y="53715"/>
                  <a:pt x="152400" y="41564"/>
                </a:cubicBezTo>
                <a:lnTo>
                  <a:pt x="180109" y="0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646</Words>
  <Application>Microsoft Office PowerPoint</Application>
  <PresentationFormat>On-screen Show (4:3)</PresentationFormat>
  <Paragraphs>169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METODE DEMONSTRASI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 RANCANGAN KEGIATAN DEMONSTRASI </vt:lpstr>
      <vt:lpstr>Slide 11</vt:lpstr>
      <vt:lpstr>Slide 12</vt:lpstr>
      <vt:lpstr>Slide 13</vt:lpstr>
      <vt:lpstr> DEMONSTRASI UNTUK KEGIATAN KHUSUS  </vt:lpstr>
      <vt:lpstr> DEMONSTRASI DENGAN IMPROVISASI </vt:lpstr>
      <vt:lpstr>   IMPLIKASI PENGEMBANGAN PERILAKU DAN KEMAMPUAN DASAR ANAK USIA 3-4 TAHUN MELALUI METODE DEMONSTRASI   </vt:lpstr>
      <vt:lpstr>Slide 17</vt:lpstr>
      <vt:lpstr>Slide 18</vt:lpstr>
      <vt:lpstr>Slide 19</vt:lpstr>
      <vt:lpstr>Slide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METODE DEMONSTRASI</dc:title>
  <dc:creator>AXIOO</dc:creator>
  <cp:lastModifiedBy>AXIOO</cp:lastModifiedBy>
  <cp:revision>22</cp:revision>
  <dcterms:created xsi:type="dcterms:W3CDTF">2012-05-28T11:33:29Z</dcterms:created>
  <dcterms:modified xsi:type="dcterms:W3CDTF">2012-05-28T15:49:41Z</dcterms:modified>
</cp:coreProperties>
</file>