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19"/>
  </p:handoutMasterIdLst>
  <p:sldIdLst>
    <p:sldId id="256" r:id="rId3"/>
    <p:sldId id="257" r:id="rId5"/>
    <p:sldId id="271" r:id="rId6"/>
    <p:sldId id="258" r:id="rId7"/>
    <p:sldId id="259" r:id="rId8"/>
    <p:sldId id="260" r:id="rId9"/>
    <p:sldId id="261" r:id="rId10"/>
    <p:sldId id="262" r:id="rId11"/>
    <p:sldId id="263" r:id="rId12"/>
    <p:sldId id="264" r:id="rId13"/>
    <p:sldId id="265" r:id="rId14"/>
    <p:sldId id="266" r:id="rId15"/>
    <p:sldId id="267" r:id="rId16"/>
    <p:sldId id="269" r:id="rId17"/>
    <p:sldId id="270" r:id="rId18"/>
  </p:sldIdLst>
  <p:sldSz cx="10080625" cy="7559675"/>
  <p:notesSz cx="6858000" cy="9314180"/>
  <p:defaultTextStyle>
    <a:defPPr>
      <a:defRPr lang="en-GB"/>
    </a:defPPr>
    <a:lvl1pPr marL="0" lvl="0" indent="0" algn="l" defTabSz="457200" rtl="0" eaLnBrk="1" fontAlgn="base" latinLnBrk="0" hangingPunct="1">
      <a:lnSpc>
        <a:spcPct val="93000"/>
      </a:lnSpc>
      <a:spcBef>
        <a:spcPct val="0"/>
      </a:spcBef>
      <a:spcAft>
        <a:spcPct val="0"/>
      </a:spcAft>
      <a:buSzPct val="100000"/>
      <a:buFont typeface="Times New Roman" panose="02020603050405020304" pitchFamily="18" charset="0"/>
      <a:buNone/>
      <a:defRPr b="0" i="0" u="none" kern="1200" baseline="0">
        <a:solidFill>
          <a:schemeClr val="tx1"/>
        </a:solidFill>
        <a:latin typeface="Arial" panose="020B0604020202020204" pitchFamily="34" charset="0"/>
        <a:ea typeface="+mn-ea"/>
        <a:cs typeface="+mn-cs"/>
      </a:defRPr>
    </a:lvl1pPr>
    <a:lvl2pPr marL="742950" lvl="1" indent="-285750" algn="l" defTabSz="457200" rtl="0" eaLnBrk="1" fontAlgn="base" latinLnBrk="0" hangingPunct="1">
      <a:lnSpc>
        <a:spcPct val="93000"/>
      </a:lnSpc>
      <a:spcBef>
        <a:spcPct val="0"/>
      </a:spcBef>
      <a:spcAft>
        <a:spcPct val="0"/>
      </a:spcAft>
      <a:buSzPct val="100000"/>
      <a:buFont typeface="Times New Roman" panose="02020603050405020304" pitchFamily="18" charset="0"/>
      <a:buNone/>
      <a:defRPr b="0" i="0" u="none" kern="1200" baseline="0">
        <a:solidFill>
          <a:schemeClr val="tx1"/>
        </a:solidFill>
        <a:latin typeface="Arial" panose="020B0604020202020204" pitchFamily="34" charset="0"/>
        <a:ea typeface="+mn-ea"/>
        <a:cs typeface="+mn-cs"/>
      </a:defRPr>
    </a:lvl2pPr>
    <a:lvl3pPr marL="1143000" lvl="2" indent="-228600" algn="l" defTabSz="457200" rtl="0" eaLnBrk="1" fontAlgn="base" latinLnBrk="0" hangingPunct="1">
      <a:lnSpc>
        <a:spcPct val="93000"/>
      </a:lnSpc>
      <a:spcBef>
        <a:spcPct val="0"/>
      </a:spcBef>
      <a:spcAft>
        <a:spcPct val="0"/>
      </a:spcAft>
      <a:buSzPct val="100000"/>
      <a:buFont typeface="Times New Roman" panose="02020603050405020304" pitchFamily="18" charset="0"/>
      <a:buNone/>
      <a:defRPr b="0" i="0" u="none" kern="1200" baseline="0">
        <a:solidFill>
          <a:schemeClr val="tx1"/>
        </a:solidFill>
        <a:latin typeface="Arial" panose="020B0604020202020204" pitchFamily="34" charset="0"/>
        <a:ea typeface="+mn-ea"/>
        <a:cs typeface="+mn-cs"/>
      </a:defRPr>
    </a:lvl3pPr>
    <a:lvl4pPr marL="1600200" lvl="3" indent="-228600" algn="l" defTabSz="457200" rtl="0" eaLnBrk="1" fontAlgn="base" latinLnBrk="0" hangingPunct="1">
      <a:lnSpc>
        <a:spcPct val="93000"/>
      </a:lnSpc>
      <a:spcBef>
        <a:spcPct val="0"/>
      </a:spcBef>
      <a:spcAft>
        <a:spcPct val="0"/>
      </a:spcAft>
      <a:buSzPct val="100000"/>
      <a:buFont typeface="Times New Roman" panose="02020603050405020304" pitchFamily="18" charset="0"/>
      <a:buNone/>
      <a:defRPr b="0" i="0" u="none" kern="1200" baseline="0">
        <a:solidFill>
          <a:schemeClr val="tx1"/>
        </a:solidFill>
        <a:latin typeface="Arial" panose="020B0604020202020204" pitchFamily="34" charset="0"/>
        <a:ea typeface="+mn-ea"/>
        <a:cs typeface="+mn-cs"/>
      </a:defRPr>
    </a:lvl4pPr>
    <a:lvl5pPr marL="2057400" lvl="4" indent="-228600" algn="l" defTabSz="457200" rtl="0" eaLnBrk="1" fontAlgn="base" latinLnBrk="0" hangingPunct="1">
      <a:lnSpc>
        <a:spcPct val="93000"/>
      </a:lnSpc>
      <a:spcBef>
        <a:spcPct val="0"/>
      </a:spcBef>
      <a:spcAft>
        <a:spcPct val="0"/>
      </a:spcAft>
      <a:buSzPct val="100000"/>
      <a:buFont typeface="Times New Roman" panose="02020603050405020304" pitchFamily="18" charset="0"/>
      <a:buNone/>
      <a:defRPr b="0" i="0" u="none" kern="1200" baseline="0">
        <a:solidFill>
          <a:schemeClr val="tx1"/>
        </a:solidFill>
        <a:latin typeface="Arial" panose="020B0604020202020204" pitchFamily="34" charset="0"/>
        <a:ea typeface="+mn-ea"/>
        <a:cs typeface="+mn-cs"/>
      </a:defRPr>
    </a:lvl5pPr>
    <a:lvl6pPr marL="2286000" lvl="5" indent="-228600" algn="l" defTabSz="457200" rtl="0" eaLnBrk="1" fontAlgn="base" latinLnBrk="0" hangingPunct="1">
      <a:lnSpc>
        <a:spcPct val="93000"/>
      </a:lnSpc>
      <a:spcBef>
        <a:spcPct val="0"/>
      </a:spcBef>
      <a:spcAft>
        <a:spcPct val="0"/>
      </a:spcAft>
      <a:buSzPct val="100000"/>
      <a:buFont typeface="Times New Roman" panose="02020603050405020304" pitchFamily="18" charset="0"/>
      <a:buNone/>
      <a:defRPr b="0" i="0" u="none" kern="1200" baseline="0">
        <a:solidFill>
          <a:schemeClr val="tx1"/>
        </a:solidFill>
        <a:latin typeface="Arial" panose="020B0604020202020204" pitchFamily="34" charset="0"/>
        <a:ea typeface="+mn-ea"/>
        <a:cs typeface="+mn-cs"/>
      </a:defRPr>
    </a:lvl6pPr>
    <a:lvl7pPr marL="2743200" lvl="6" indent="-228600" algn="l" defTabSz="457200" rtl="0" eaLnBrk="1" fontAlgn="base" latinLnBrk="0" hangingPunct="1">
      <a:lnSpc>
        <a:spcPct val="93000"/>
      </a:lnSpc>
      <a:spcBef>
        <a:spcPct val="0"/>
      </a:spcBef>
      <a:spcAft>
        <a:spcPct val="0"/>
      </a:spcAft>
      <a:buSzPct val="100000"/>
      <a:buFont typeface="Times New Roman" panose="02020603050405020304" pitchFamily="18" charset="0"/>
      <a:buNone/>
      <a:defRPr b="0" i="0" u="none" kern="1200" baseline="0">
        <a:solidFill>
          <a:schemeClr val="tx1"/>
        </a:solidFill>
        <a:latin typeface="Arial" panose="020B0604020202020204" pitchFamily="34" charset="0"/>
        <a:ea typeface="+mn-ea"/>
        <a:cs typeface="+mn-cs"/>
      </a:defRPr>
    </a:lvl7pPr>
    <a:lvl8pPr marL="3200400" lvl="7" indent="-228600" algn="l" defTabSz="457200" rtl="0" eaLnBrk="1" fontAlgn="base" latinLnBrk="0" hangingPunct="1">
      <a:lnSpc>
        <a:spcPct val="93000"/>
      </a:lnSpc>
      <a:spcBef>
        <a:spcPct val="0"/>
      </a:spcBef>
      <a:spcAft>
        <a:spcPct val="0"/>
      </a:spcAft>
      <a:buSzPct val="100000"/>
      <a:buFont typeface="Times New Roman" panose="02020603050405020304" pitchFamily="18" charset="0"/>
      <a:buNone/>
      <a:defRPr b="0" i="0" u="none" kern="1200" baseline="0">
        <a:solidFill>
          <a:schemeClr val="tx1"/>
        </a:solidFill>
        <a:latin typeface="Arial" panose="020B0604020202020204" pitchFamily="34" charset="0"/>
        <a:ea typeface="+mn-ea"/>
        <a:cs typeface="+mn-cs"/>
      </a:defRPr>
    </a:lvl8pPr>
    <a:lvl9pPr marL="3657600" lvl="8" indent="-228600" algn="l" defTabSz="457200" rtl="0" eaLnBrk="1" fontAlgn="base" latinLnBrk="0" hangingPunct="1">
      <a:lnSpc>
        <a:spcPct val="93000"/>
      </a:lnSpc>
      <a:spcBef>
        <a:spcPct val="0"/>
      </a:spcBef>
      <a:spcAft>
        <a:spcPct val="0"/>
      </a:spcAft>
      <a:buSzPct val="100000"/>
      <a:buFont typeface="Times New Roman" panose="02020603050405020304" pitchFamily="18" charset="0"/>
      <a:buNone/>
      <a:defRPr b="0" i="0" u="none" kern="1200" baseline="0">
        <a:solidFill>
          <a:schemeClr val="tx1"/>
        </a:solidFill>
        <a:latin typeface="Arial" panose="020B060402020202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p:scale>
          <a:sx n="67" d="100"/>
          <a:sy n="67" d="100"/>
        </p:scale>
        <p:origin x="-282" y="-6"/>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gridSpacing cx="76199" cy="76199"/>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handoutMaster" Target="handoutMasters/handoutMaster1.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Header Placeholder 1"/>
          <p:cNvSpPr>
            <a:spLocks noGrp="1"/>
          </p:cNvSpPr>
          <p:nvPr>
            <p:ph type="hdr" sz="quarter"/>
          </p:nvPr>
        </p:nvSpPr>
        <p:spPr>
          <a:xfrm>
            <a:off x="0" y="0"/>
            <a:ext cx="2971800" cy="466725"/>
          </a:xfrm>
          <a:prstGeom prst="rect">
            <a:avLst/>
          </a:prstGeom>
        </p:spPr>
        <p:txBody>
          <a:bodyPr vert="horz" lIns="81016" tIns="40508" rIns="81016" bIns="40508" rtlCol="0"/>
          <a:lstStyle>
            <a:lvl1pPr algn="l">
              <a:defRPr sz="1100">
                <a:latin typeface="Arial" panose="020B0604020202020204" pitchFamily="34" charset="0"/>
              </a:defRPr>
            </a:lvl1pPr>
          </a:lstStyle>
          <a:p>
            <a:pPr marL="0" marR="0" lvl="0" indent="0" algn="l" defTabSz="457200"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defRPr/>
            </a:pPr>
            <a:endParaRPr kumimoji="0" lang="en-US" sz="11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3" name="Date Placeholder 2"/>
          <p:cNvSpPr>
            <a:spLocks noGrp="1"/>
          </p:cNvSpPr>
          <p:nvPr>
            <p:ph type="dt" sz="quarter" idx="1"/>
          </p:nvPr>
        </p:nvSpPr>
        <p:spPr>
          <a:xfrm>
            <a:off x="3884613" y="0"/>
            <a:ext cx="2971800" cy="466725"/>
          </a:xfrm>
          <a:prstGeom prst="rect">
            <a:avLst/>
          </a:prstGeom>
        </p:spPr>
        <p:txBody>
          <a:bodyPr vert="horz" lIns="81016" tIns="40508" rIns="81016" bIns="40508" rtlCol="0"/>
          <a:lstStyle>
            <a:lvl1pPr algn="r">
              <a:defRPr sz="1100">
                <a:latin typeface="Arial" panose="020B0604020202020204" pitchFamily="34" charset="0"/>
              </a:defRPr>
            </a:lvl1pPr>
          </a:lstStyle>
          <a:p>
            <a:pPr marL="0" marR="0" lvl="0" indent="0" algn="r" defTabSz="457200"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defRPr/>
            </a:pPr>
            <a:fld id="{E22024CC-BD02-49E8-AF03-CF725FCC9DD0}" type="datetimeFigureOut">
              <a:rPr kumimoji="0" lang="en-US" sz="1100" b="0" i="0" u="none" strike="noStrike" kern="1200" cap="none" spc="0" normalizeH="0" baseline="0" noProof="0">
                <a:ln>
                  <a:noFill/>
                </a:ln>
                <a:solidFill>
                  <a:schemeClr val="tx1"/>
                </a:solidFill>
                <a:effectLst/>
                <a:uLnTx/>
                <a:uFillTx/>
                <a:latin typeface="Arial" panose="020B0604020202020204" pitchFamily="34" charset="0"/>
                <a:ea typeface="+mn-ea"/>
                <a:cs typeface="+mn-cs"/>
              </a:rPr>
            </a:fld>
            <a:endParaRPr kumimoji="0" lang="en-US" sz="11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2"/>
          </p:nvPr>
        </p:nvSpPr>
        <p:spPr>
          <a:xfrm>
            <a:off x="0" y="8847138"/>
            <a:ext cx="2971800" cy="466725"/>
          </a:xfrm>
          <a:prstGeom prst="rect">
            <a:avLst/>
          </a:prstGeom>
        </p:spPr>
        <p:txBody>
          <a:bodyPr vert="horz" lIns="81016" tIns="40508" rIns="81016" bIns="40508" rtlCol="0" anchor="b"/>
          <a:lstStyle>
            <a:lvl1pPr algn="l">
              <a:defRPr sz="1100">
                <a:latin typeface="Arial" panose="020B0604020202020204" pitchFamily="34" charset="0"/>
              </a:defRPr>
            </a:lvl1pPr>
          </a:lstStyle>
          <a:p>
            <a:pPr marL="0" marR="0" lvl="0" indent="0" algn="l" defTabSz="457200"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defRPr/>
            </a:pPr>
            <a:endParaRPr kumimoji="0" lang="en-US" sz="11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3"/>
          </p:nvPr>
        </p:nvSpPr>
        <p:spPr>
          <a:xfrm>
            <a:off x="3884613" y="8847138"/>
            <a:ext cx="2971800" cy="465138"/>
          </a:xfrm>
          <a:prstGeom prst="rect">
            <a:avLst/>
          </a:prstGeom>
        </p:spPr>
        <p:txBody>
          <a:bodyPr vert="horz" lIns="81016" tIns="40508" rIns="81016" bIns="40508" rtlCol="0" anchor="b"/>
          <a:p>
            <a:pPr lvl="0" algn="r" eaLnBrk="1" fontAlgn="base">
              <a:buClr>
                <a:srgbClr val="000000"/>
              </a:buClr>
              <a:buSzPct val="100000"/>
              <a:buNone/>
            </a:pPr>
            <a:fld id="{9A0DB2DC-4C9A-4742-B13C-FB6460FD3503}" type="slidenum">
              <a:rPr lang="en-US" altLang="x-none" sz="1100" strike="noStrike" noProof="1" dirty="0">
                <a:latin typeface="Arial" panose="020B0604020202020204" pitchFamily="34" charset="0"/>
                <a:ea typeface="+mn-ea"/>
                <a:cs typeface="+mn-cs"/>
              </a:rPr>
            </a:fld>
            <a:endParaRPr lang="en-US" altLang="x-none" sz="1100" strike="noStrike" noProof="1"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10242" name="Rectangle 1"/>
          <p:cNvSpPr>
            <a:spLocks noGrp="1"/>
          </p:cNvSpPr>
          <p:nvPr>
            <p:ph type="sldImg"/>
          </p:nvPr>
        </p:nvSpPr>
        <p:spPr>
          <a:xfrm>
            <a:off x="1100138" y="708025"/>
            <a:ext cx="4654550" cy="3490913"/>
          </a:xfrm>
          <a:prstGeom prst="rect">
            <a:avLst/>
          </a:prstGeom>
          <a:noFill/>
          <a:ln w="9525">
            <a:noFill/>
          </a:ln>
        </p:spPr>
      </p:sp>
      <p:sp>
        <p:nvSpPr>
          <p:cNvPr id="2050" name="Rectangle 2"/>
          <p:cNvSpPr>
            <a:spLocks noGrp="1" noChangeArrowheads="1"/>
          </p:cNvSpPr>
          <p:nvPr>
            <p:ph type="body"/>
          </p:nvPr>
        </p:nvSpPr>
        <p:spPr bwMode="auto">
          <a:xfrm>
            <a:off x="685800" y="4424363"/>
            <a:ext cx="5484813" cy="4189413"/>
          </a:xfrm>
          <a:prstGeom prst="rect">
            <a:avLst/>
          </a:prstGeom>
          <a:noFill/>
          <a:ln w="9525">
            <a:noFill/>
            <a:round/>
          </a:ln>
          <a:effectLst/>
        </p:spPr>
        <p:txBody>
          <a:bodyPr vert="horz" wrap="square" lIns="0" tIns="0" rIns="0" bIns="0" numCol="1" anchor="t" anchorCtr="0" compatLnSpc="1"/>
          <a:lstStyle/>
          <a:p>
            <a:pPr marL="0" marR="0" lvl="0" indent="0" algn="l" defTabSz="457200" rtl="0" eaLnBrk="0" fontAlgn="base" latinLnBrk="0" hangingPunct="0">
              <a:lnSpc>
                <a:spcPct val="100000"/>
              </a:lnSpc>
              <a:spcBef>
                <a:spcPct val="30000"/>
              </a:spcBef>
              <a:spcAft>
                <a:spcPct val="0"/>
              </a:spcAft>
              <a:buClr>
                <a:srgbClr val="000000"/>
              </a:buClr>
              <a:buSzPct val="100000"/>
              <a:buFont typeface="Times New Roman" panose="02020603050405020304" pitchFamily="18" charset="0"/>
              <a:buNone/>
              <a:defRPr/>
            </a:pPr>
            <a:endParaRPr kumimoji="0" 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
        <p:nvSpPr>
          <p:cNvPr id="2051" name="Rectangle 3"/>
          <p:cNvSpPr>
            <a:spLocks noGrp="1" noChangeArrowheads="1"/>
          </p:cNvSpPr>
          <p:nvPr>
            <p:ph type="hdr"/>
          </p:nvPr>
        </p:nvSpPr>
        <p:spPr bwMode="auto">
          <a:xfrm>
            <a:off x="0" y="0"/>
            <a:ext cx="2974975" cy="465138"/>
          </a:xfrm>
          <a:prstGeom prst="rect">
            <a:avLst/>
          </a:prstGeom>
          <a:noFill/>
          <a:ln w="9525">
            <a:noFill/>
            <a:round/>
          </a:ln>
          <a:effectLst/>
        </p:spPr>
        <p:txBody>
          <a:bodyPr vert="horz" wrap="square" lIns="0" tIns="0" rIns="0" bIns="0" numCol="1" anchor="t" anchorCtr="0" compatLnSpc="1"/>
          <a:lstStyle>
            <a:lvl1pPr>
              <a:lnSpc>
                <a:spcPct val="95000"/>
              </a:lnSpc>
              <a:tabLst>
                <a:tab pos="641350" algn="l"/>
                <a:tab pos="1282700" algn="l"/>
                <a:tab pos="1924050" algn="l"/>
                <a:tab pos="2565400" algn="l"/>
              </a:tabLst>
              <a:defRPr sz="1200">
                <a:solidFill>
                  <a:srgbClr val="000000"/>
                </a:solidFill>
                <a:latin typeface="Times New Roman" panose="02020603050405020304" pitchFamily="18" charset="0"/>
                <a:cs typeface="Arial Unicode MS" panose="020B0604020202020204" charset="-122"/>
              </a:defRPr>
            </a:lvl1pPr>
          </a:lstStyle>
          <a:p>
            <a:pPr marL="0" marR="0" lvl="0" indent="0" algn="l" defTabSz="457200" rtl="0" eaLnBrk="1" fontAlgn="base" latinLnBrk="0" hangingPunct="0">
              <a:lnSpc>
                <a:spcPct val="95000"/>
              </a:lnSpc>
              <a:spcBef>
                <a:spcPct val="0"/>
              </a:spcBef>
              <a:spcAft>
                <a:spcPct val="0"/>
              </a:spcAft>
              <a:buClr>
                <a:srgbClr val="000000"/>
              </a:buClr>
              <a:buSzPct val="100000"/>
              <a:buFont typeface="Times New Roman" panose="02020603050405020304" pitchFamily="18" charset="0"/>
              <a:buNone/>
              <a:tabLst>
                <a:tab pos="641350" algn="l"/>
                <a:tab pos="1282700" algn="l"/>
                <a:tab pos="1924050" algn="l"/>
                <a:tab pos="2565400" algn="l"/>
              </a:tabLst>
              <a:defRPr/>
            </a:pPr>
            <a:endParaRPr kumimoji="0" 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Unicode MS" panose="020B0604020202020204" charset="-122"/>
            </a:endParaRPr>
          </a:p>
        </p:txBody>
      </p:sp>
      <p:sp>
        <p:nvSpPr>
          <p:cNvPr id="2052" name="Rectangle 4"/>
          <p:cNvSpPr>
            <a:spLocks noGrp="1" noChangeArrowheads="1"/>
          </p:cNvSpPr>
          <p:nvPr>
            <p:ph type="dt"/>
          </p:nvPr>
        </p:nvSpPr>
        <p:spPr bwMode="auto">
          <a:xfrm>
            <a:off x="3881438" y="0"/>
            <a:ext cx="2974975" cy="465138"/>
          </a:xfrm>
          <a:prstGeom prst="rect">
            <a:avLst/>
          </a:prstGeom>
          <a:noFill/>
          <a:ln w="9525">
            <a:noFill/>
            <a:round/>
          </a:ln>
          <a:effectLst/>
        </p:spPr>
        <p:txBody>
          <a:bodyPr vert="horz" wrap="square" lIns="0" tIns="0" rIns="0" bIns="0" numCol="1" anchor="t" anchorCtr="0" compatLnSpc="1"/>
          <a:lstStyle>
            <a:lvl1pPr algn="r">
              <a:lnSpc>
                <a:spcPct val="95000"/>
              </a:lnSpc>
              <a:tabLst>
                <a:tab pos="641350" algn="l"/>
                <a:tab pos="1282700" algn="l"/>
                <a:tab pos="1924050" algn="l"/>
                <a:tab pos="2565400" algn="l"/>
              </a:tabLst>
              <a:defRPr sz="1200">
                <a:solidFill>
                  <a:srgbClr val="000000"/>
                </a:solidFill>
                <a:latin typeface="Times New Roman" panose="02020603050405020304" pitchFamily="18" charset="0"/>
                <a:cs typeface="Arial Unicode MS" panose="020B0604020202020204" charset="-122"/>
              </a:defRPr>
            </a:lvl1pPr>
          </a:lstStyle>
          <a:p>
            <a:pPr marL="0" marR="0" lvl="0" indent="0" algn="r" defTabSz="457200" rtl="0" eaLnBrk="1" fontAlgn="base" latinLnBrk="0" hangingPunct="0">
              <a:lnSpc>
                <a:spcPct val="95000"/>
              </a:lnSpc>
              <a:spcBef>
                <a:spcPct val="0"/>
              </a:spcBef>
              <a:spcAft>
                <a:spcPct val="0"/>
              </a:spcAft>
              <a:buClr>
                <a:srgbClr val="000000"/>
              </a:buClr>
              <a:buSzPct val="100000"/>
              <a:buFont typeface="Times New Roman" panose="02020603050405020304" pitchFamily="18" charset="0"/>
              <a:buNone/>
              <a:tabLst>
                <a:tab pos="641350" algn="l"/>
                <a:tab pos="1282700" algn="l"/>
                <a:tab pos="1924050" algn="l"/>
                <a:tab pos="2565400" algn="l"/>
              </a:tabLst>
              <a:defRPr/>
            </a:pPr>
            <a:endParaRPr kumimoji="0" 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Unicode MS" panose="020B0604020202020204" charset="-122"/>
            </a:endParaRPr>
          </a:p>
        </p:txBody>
      </p:sp>
      <p:sp>
        <p:nvSpPr>
          <p:cNvPr id="2053" name="Rectangle 5"/>
          <p:cNvSpPr>
            <a:spLocks noGrp="1" noChangeArrowheads="1"/>
          </p:cNvSpPr>
          <p:nvPr>
            <p:ph type="ftr"/>
          </p:nvPr>
        </p:nvSpPr>
        <p:spPr bwMode="auto">
          <a:xfrm>
            <a:off x="0" y="8847138"/>
            <a:ext cx="2974975" cy="465138"/>
          </a:xfrm>
          <a:prstGeom prst="rect">
            <a:avLst/>
          </a:prstGeom>
          <a:noFill/>
          <a:ln w="9525">
            <a:noFill/>
            <a:round/>
          </a:ln>
          <a:effectLst/>
        </p:spPr>
        <p:txBody>
          <a:bodyPr vert="horz" wrap="square" lIns="0" tIns="0" rIns="0" bIns="0" numCol="1" anchor="b" anchorCtr="0" compatLnSpc="1"/>
          <a:lstStyle>
            <a:lvl1pPr>
              <a:lnSpc>
                <a:spcPct val="95000"/>
              </a:lnSpc>
              <a:tabLst>
                <a:tab pos="641350" algn="l"/>
                <a:tab pos="1282700" algn="l"/>
                <a:tab pos="1924050" algn="l"/>
                <a:tab pos="2565400" algn="l"/>
              </a:tabLst>
              <a:defRPr sz="1200">
                <a:solidFill>
                  <a:srgbClr val="000000"/>
                </a:solidFill>
                <a:latin typeface="Times New Roman" panose="02020603050405020304" pitchFamily="18" charset="0"/>
                <a:cs typeface="Arial Unicode MS" panose="020B0604020202020204" charset="-122"/>
              </a:defRPr>
            </a:lvl1pPr>
          </a:lstStyle>
          <a:p>
            <a:pPr marL="0" marR="0" lvl="0" indent="0" algn="l" defTabSz="457200" rtl="0" eaLnBrk="1" fontAlgn="base" latinLnBrk="0" hangingPunct="0">
              <a:lnSpc>
                <a:spcPct val="95000"/>
              </a:lnSpc>
              <a:spcBef>
                <a:spcPct val="0"/>
              </a:spcBef>
              <a:spcAft>
                <a:spcPct val="0"/>
              </a:spcAft>
              <a:buClr>
                <a:srgbClr val="000000"/>
              </a:buClr>
              <a:buSzPct val="100000"/>
              <a:buFont typeface="Times New Roman" panose="02020603050405020304" pitchFamily="18" charset="0"/>
              <a:buNone/>
              <a:tabLst>
                <a:tab pos="641350" algn="l"/>
                <a:tab pos="1282700" algn="l"/>
                <a:tab pos="1924050" algn="l"/>
                <a:tab pos="2565400" algn="l"/>
              </a:tabLst>
              <a:defRPr/>
            </a:pPr>
            <a:endParaRPr kumimoji="0" 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Unicode MS" panose="020B0604020202020204" charset="-122"/>
            </a:endParaRPr>
          </a:p>
        </p:txBody>
      </p:sp>
      <p:sp>
        <p:nvSpPr>
          <p:cNvPr id="2054" name="Rectangle 6"/>
          <p:cNvSpPr>
            <a:spLocks noGrp="1" noChangeArrowheads="1"/>
          </p:cNvSpPr>
          <p:nvPr>
            <p:ph type="sldNum"/>
          </p:nvPr>
        </p:nvSpPr>
        <p:spPr bwMode="auto">
          <a:xfrm>
            <a:off x="3881438" y="8847138"/>
            <a:ext cx="2974975" cy="465138"/>
          </a:xfrm>
          <a:prstGeom prst="rect">
            <a:avLst/>
          </a:prstGeom>
          <a:noFill/>
          <a:ln w="9525">
            <a:noFill/>
            <a:round/>
          </a:ln>
          <a:effectLst/>
        </p:spPr>
        <p:txBody>
          <a:bodyPr vert="horz" wrap="square" lIns="0" tIns="0" rIns="0" bIns="0" numCol="1" anchor="b" anchorCtr="0" compatLnSpc="1"/>
          <a:p>
            <a:pPr lvl="0" algn="r" defTabSz="457200" eaLnBrk="1" fontAlgn="base">
              <a:lnSpc>
                <a:spcPct val="95000"/>
              </a:lnSpc>
              <a:buClr>
                <a:srgbClr val="000000"/>
              </a:buClr>
              <a:buSzPct val="100000"/>
              <a:buNone/>
              <a:tabLst>
                <a:tab pos="641350" algn="l"/>
                <a:tab pos="1282700" algn="l"/>
                <a:tab pos="1924050" algn="l"/>
                <a:tab pos="2565400" algn="l"/>
              </a:tabLst>
            </a:pPr>
            <a:fld id="{9A0DB2DC-4C9A-4742-B13C-FB6460FD3503}" type="slidenum">
              <a:rPr lang="en-US" altLang="x-none" sz="1200" strike="noStrike" noProof="1" dirty="0">
                <a:solidFill>
                  <a:srgbClr val="000000"/>
                </a:solidFill>
                <a:latin typeface="Times New Roman" panose="02020603050405020304" pitchFamily="18" charset="0"/>
                <a:ea typeface="Arial Unicode MS" panose="020B0604020202020204" pitchFamily="34" charset="-128"/>
                <a:cs typeface="+mn-cs"/>
              </a:rPr>
            </a:fld>
            <a:endParaRPr lang="en-US" altLang="x-none" sz="1200" strike="noStrike" noProof="1" dirty="0">
              <a:solidFill>
                <a:srgbClr val="000000"/>
              </a:solidFill>
              <a:latin typeface="Times New Roman" panose="02020603050405020304" pitchFamily="18" charset="0"/>
              <a:ea typeface="Arial Unicode MS" panose="020B0604020202020204" pitchFamily="34" charset="-128"/>
            </a:endParaRPr>
          </a:p>
        </p:txBody>
      </p:sp>
    </p:spTree>
  </p:cSld>
  <p:clrMap bg1="lt1" tx1="dk1" bg2="lt2" tx2="dk2" accent1="accent1" accent2="accent2" accent3="accent3" accent4="accent4" accent5="accent5" accent6="accent6" hlink="hlink" folHlink="folHlink"/>
  <p:hf sldNum="0" hdr="0" ftr="0" dt="0"/>
  <p:notesStyle>
    <a:lvl1pPr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12290"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12291"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12292"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14338"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14339"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14340" name="Rectangle 2"/>
          <p:cNvSpPr/>
          <p:nvPr>
            <p:ph type="body"/>
          </p:nvPr>
        </p:nvSpPr>
        <p:spPr>
          <a:xfrm>
            <a:off x="685800" y="4424363"/>
            <a:ext cx="5486400" cy="4191000"/>
          </a:xfrm>
          <a:ln/>
        </p:spPr>
        <p:txBody>
          <a:bodyPr wrap="none" lIns="81016" tIns="40508" rIns="81016" bIns="40508" anchor="ctr"/>
          <a:p>
            <a:pPr lvl="0"/>
            <a:endParaRPr lang="en-US"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16386"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16387"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16388" name="Rectangle 2"/>
          <p:cNvSpPr/>
          <p:nvPr>
            <p:ph type="body"/>
          </p:nvPr>
        </p:nvSpPr>
        <p:spPr>
          <a:xfrm>
            <a:off x="685800" y="4424363"/>
            <a:ext cx="5486400" cy="4111625"/>
          </a:xfrm>
          <a:ln/>
        </p:spPr>
        <p:txBody>
          <a:bodyPr wrap="none" lIns="0" tIns="0" rIns="0" bIns="0" anchor="ctr"/>
          <a:p>
            <a:pPr lvl="0"/>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18434"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18435"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18436"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20482"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20483"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20484"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22530"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22531"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22532"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24578"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24579"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24580"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26626"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26627"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26628"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28674"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28675"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28676"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30722"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30723"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30724"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32770"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32771"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32772"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34818"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34819"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34820"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36866"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36867"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36868"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38914"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38915"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38916"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40962" name="Rectangle 6"/>
          <p:cNvSpPr txBox="1">
            <a:spLocks noGrp="1"/>
          </p:cNvSpPr>
          <p:nvPr>
            <p:ph type="sldNum" sz="quarter"/>
          </p:nvPr>
        </p:nvSpPr>
        <p:spPr>
          <a:xfrm>
            <a:off x="3881438" y="8847138"/>
            <a:ext cx="2974975" cy="465137"/>
          </a:xfrm>
          <a:prstGeom prst="rect">
            <a:avLst/>
          </a:prstGeom>
          <a:noFill/>
          <a:ln w="9525">
            <a:noFill/>
          </a:ln>
        </p:spPr>
        <p:txBody>
          <a:bodyPr vert="horz" wrap="square" lIns="0" tIns="0" rIns="0" bIns="0" anchor="b"/>
          <a:p>
            <a:pPr lvl="0" algn="r" defTabSz="457200" hangingPunct="1">
              <a:lnSpc>
                <a:spcPct val="95000"/>
              </a:lnSpc>
              <a:tabLst>
                <a:tab pos="641350" algn="l"/>
                <a:tab pos="1282700" algn="l"/>
                <a:tab pos="1924050" algn="l"/>
                <a:tab pos="2565400" algn="l"/>
              </a:tabLst>
            </a:pPr>
            <a:fld id="{9A0DB2DC-4C9A-4742-B13C-FB6460FD3503}" type="slidenum">
              <a:rPr lang="en-US" altLang="en-US" sz="1200" dirty="0">
                <a:solidFill>
                  <a:srgbClr val="000000"/>
                </a:solidFill>
                <a:latin typeface="Times New Roman" panose="02020603050405020304" pitchFamily="18" charset="0"/>
                <a:ea typeface="Arial Unicode MS" panose="020B0604020202020204" pitchFamily="34" charset="-128"/>
              </a:rPr>
            </a:fld>
            <a:endParaRPr lang="en-US" altLang="en-US" sz="1200" dirty="0">
              <a:solidFill>
                <a:srgbClr val="000000"/>
              </a:solidFill>
              <a:latin typeface="Times New Roman" panose="02020603050405020304" pitchFamily="18" charset="0"/>
              <a:ea typeface="Arial Unicode MS" panose="020B0604020202020204" pitchFamily="34" charset="-128"/>
            </a:endParaRPr>
          </a:p>
        </p:txBody>
      </p:sp>
      <p:sp>
        <p:nvSpPr>
          <p:cNvPr id="40963" name="Rectangle 1"/>
          <p:cNvSpPr>
            <a:spLocks noGrp="1" noTextEdit="1"/>
          </p:cNvSpPr>
          <p:nvPr>
            <p:ph type="sldImg"/>
          </p:nvPr>
        </p:nvSpPr>
        <p:spPr>
          <a:xfrm>
            <a:off x="1100138" y="708025"/>
            <a:ext cx="4656137" cy="3492500"/>
          </a:xfrm>
          <a:solidFill>
            <a:srgbClr val="FFFFFF"/>
          </a:solidFill>
          <a:ln>
            <a:solidFill>
              <a:srgbClr val="000000"/>
            </a:solidFill>
            <a:miter/>
          </a:ln>
        </p:spPr>
      </p:sp>
      <p:sp>
        <p:nvSpPr>
          <p:cNvPr id="40964" name="Rectangle 2"/>
          <p:cNvSpPr/>
          <p:nvPr>
            <p:ph type="body"/>
          </p:nvPr>
        </p:nvSpPr>
        <p:spPr>
          <a:xfrm>
            <a:off x="685800" y="4424363"/>
            <a:ext cx="5486400" cy="4111625"/>
          </a:xfrm>
          <a:ln/>
        </p:spPr>
        <p:txBody>
          <a:bodyPr wrap="none" lIns="81016" tIns="40508" rIns="81016" bIns="40508" anchor="ctr"/>
          <a:p>
            <a:pPr lvl="0"/>
            <a:endParaRPr lang="en-US" alt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10094626" cy="7559675"/>
          </a:xfrm>
          <a:prstGeom prst="rect">
            <a:avLst/>
          </a:prstGeom>
          <a:noFill/>
          <a:ln w="9525">
            <a:noFill/>
          </a:ln>
        </p:spPr>
      </p:pic>
      <p:sp>
        <p:nvSpPr>
          <p:cNvPr id="2051" name="Rectangle 3"/>
          <p:cNvSpPr>
            <a:spLocks noGrp="1" noChangeArrowheads="1"/>
          </p:cNvSpPr>
          <p:nvPr>
            <p:ph type="ctrTitle"/>
          </p:nvPr>
        </p:nvSpPr>
        <p:spPr>
          <a:xfrm>
            <a:off x="516283" y="1319443"/>
            <a:ext cx="9048061" cy="1193449"/>
          </a:xfrm>
        </p:spPr>
        <p:txBody>
          <a:bodyPr/>
          <a:lstStyle>
            <a:lvl1pPr algn="ctr">
              <a:defRPr>
                <a:solidFill>
                  <a:schemeClr val="bg1"/>
                </a:solidFill>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518032" y="2670385"/>
            <a:ext cx="9053312" cy="1931917"/>
          </a:xfrm>
        </p:spPr>
        <p:txBody>
          <a:bodyPr/>
          <a:lstStyle>
            <a:lvl1pPr marL="0" indent="0" algn="ctr">
              <a:buFontTx/>
              <a:buNone/>
              <a:defRPr>
                <a:solidFill>
                  <a:schemeClr val="bg1"/>
                </a:solidFill>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504031" y="6884204"/>
            <a:ext cx="2352146" cy="52497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10" name="Rectangle 6"/>
          <p:cNvSpPr>
            <a:spLocks noGrp="1" noChangeArrowheads="1"/>
          </p:cNvSpPr>
          <p:nvPr>
            <p:ph type="ftr" sz="quarter" idx="3"/>
          </p:nvPr>
        </p:nvSpPr>
        <p:spPr bwMode="auto">
          <a:xfrm>
            <a:off x="3444214" y="6884204"/>
            <a:ext cx="3192198" cy="52497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11" name="Rectangle 7"/>
          <p:cNvSpPr>
            <a:spLocks noGrp="1" noChangeArrowheads="1"/>
          </p:cNvSpPr>
          <p:nvPr>
            <p:ph type="sldNum" sz="quarter" idx="4"/>
          </p:nvPr>
        </p:nvSpPr>
        <p:spPr bwMode="auto">
          <a:xfrm>
            <a:off x="7224448" y="6884204"/>
            <a:ext cx="2352146" cy="52497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algn="ctr"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algn="ctr"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7793" y="1884670"/>
            <a:ext cx="8694539" cy="3144614"/>
          </a:xfrm>
        </p:spPr>
        <p:txBody>
          <a:bodyPr anchor="b"/>
          <a:lstStyle>
            <a:lvl1pPr>
              <a:defRPr sz="6615"/>
            </a:lvl1pPr>
          </a:lstStyle>
          <a:p>
            <a:r>
              <a:rPr lang="en-US" smtClean="0"/>
              <a:t>Click to edit Master title style</a:t>
            </a:r>
            <a:endParaRPr lang="en-US"/>
          </a:p>
        </p:txBody>
      </p:sp>
      <p:sp>
        <p:nvSpPr>
          <p:cNvPr id="3" name="Text Placeholder 2"/>
          <p:cNvSpPr>
            <a:spLocks noGrp="1"/>
          </p:cNvSpPr>
          <p:nvPr>
            <p:ph type="body" idx="1"/>
          </p:nvPr>
        </p:nvSpPr>
        <p:spPr>
          <a:xfrm>
            <a:off x="687793" y="5059033"/>
            <a:ext cx="8694539" cy="1653678"/>
          </a:xfrm>
        </p:spPr>
        <p:txBody>
          <a:bodyPr/>
          <a:lstStyle>
            <a:lvl1pPr marL="0" indent="0">
              <a:buNone/>
              <a:defRPr sz="2645"/>
            </a:lvl1pPr>
            <a:lvl2pPr marL="504190" indent="0">
              <a:buNone/>
              <a:defRPr sz="2205"/>
            </a:lvl2pPr>
            <a:lvl3pPr marL="1007745" indent="0">
              <a:buNone/>
              <a:defRPr sz="1985"/>
            </a:lvl3pPr>
            <a:lvl4pPr marL="1511935" indent="0">
              <a:buNone/>
              <a:defRPr sz="1765"/>
            </a:lvl4pPr>
            <a:lvl5pPr marL="2016125" indent="0">
              <a:buNone/>
              <a:defRPr sz="1765"/>
            </a:lvl5pPr>
            <a:lvl6pPr marL="2519680" indent="0">
              <a:buNone/>
              <a:defRPr sz="1765"/>
            </a:lvl6pPr>
            <a:lvl7pPr marL="3023870" indent="0">
              <a:buNone/>
              <a:defRPr sz="1765"/>
            </a:lvl7pPr>
            <a:lvl8pPr marL="3528060" indent="0">
              <a:buNone/>
              <a:defRPr sz="1765"/>
            </a:lvl8pPr>
            <a:lvl9pPr marL="4031615" indent="0">
              <a:buNone/>
              <a:defRPr sz="1765"/>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algn="ctr"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4031" y="1294944"/>
            <a:ext cx="4452276" cy="5459765"/>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5124318" y="1294944"/>
            <a:ext cx="4452276" cy="5459765"/>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p>
            <a:pPr lvl="0" eaLnBrk="1"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latin typeface="Arial" panose="020B0604020202020204" pitchFamily="34" charset="0"/>
            </a:endParaRPr>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4794" y="402483"/>
            <a:ext cx="8694539" cy="1461188"/>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94794" y="1853171"/>
            <a:ext cx="4265014" cy="908210"/>
          </a:xfrm>
        </p:spPr>
        <p:txBody>
          <a:bodyPr anchor="b"/>
          <a:lstStyle>
            <a:lvl1pPr marL="0" indent="0">
              <a:buNone/>
              <a:defRPr sz="2645" b="1"/>
            </a:lvl1pPr>
            <a:lvl2pPr marL="504190" indent="0">
              <a:buNone/>
              <a:defRPr sz="2205" b="1"/>
            </a:lvl2pPr>
            <a:lvl3pPr marL="1007745" indent="0">
              <a:buNone/>
              <a:defRPr sz="1985" b="1"/>
            </a:lvl3pPr>
            <a:lvl4pPr marL="1511935" indent="0">
              <a:buNone/>
              <a:defRPr sz="1765" b="1"/>
            </a:lvl4pPr>
            <a:lvl5pPr marL="2016125" indent="0">
              <a:buNone/>
              <a:defRPr sz="1765" b="1"/>
            </a:lvl5pPr>
            <a:lvl6pPr marL="2519680" indent="0">
              <a:buNone/>
              <a:defRPr sz="1765" b="1"/>
            </a:lvl6pPr>
            <a:lvl7pPr marL="3023870" indent="0">
              <a:buNone/>
              <a:defRPr sz="1765" b="1"/>
            </a:lvl7pPr>
            <a:lvl8pPr marL="3528060" indent="0">
              <a:buNone/>
              <a:defRPr sz="1765" b="1"/>
            </a:lvl8pPr>
            <a:lvl9pPr marL="4031615" indent="0">
              <a:buNone/>
              <a:defRPr sz="1765"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694794" y="2761381"/>
            <a:ext cx="4265014" cy="4061576"/>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5103316" y="1853171"/>
            <a:ext cx="4286016" cy="908210"/>
          </a:xfrm>
        </p:spPr>
        <p:txBody>
          <a:bodyPr anchor="b"/>
          <a:lstStyle>
            <a:lvl1pPr marL="0" indent="0">
              <a:buNone/>
              <a:defRPr sz="2645" b="1"/>
            </a:lvl1pPr>
            <a:lvl2pPr marL="504190" indent="0">
              <a:buNone/>
              <a:defRPr sz="2205" b="1"/>
            </a:lvl2pPr>
            <a:lvl3pPr marL="1007745" indent="0">
              <a:buNone/>
              <a:defRPr sz="1985" b="1"/>
            </a:lvl3pPr>
            <a:lvl4pPr marL="1511935" indent="0">
              <a:buNone/>
              <a:defRPr sz="1765" b="1"/>
            </a:lvl4pPr>
            <a:lvl5pPr marL="2016125" indent="0">
              <a:buNone/>
              <a:defRPr sz="1765" b="1"/>
            </a:lvl5pPr>
            <a:lvl6pPr marL="2519680" indent="0">
              <a:buNone/>
              <a:defRPr sz="1765" b="1"/>
            </a:lvl6pPr>
            <a:lvl7pPr marL="3023870" indent="0">
              <a:buNone/>
              <a:defRPr sz="1765" b="1"/>
            </a:lvl7pPr>
            <a:lvl8pPr marL="3528060" indent="0">
              <a:buNone/>
              <a:defRPr sz="1765" b="1"/>
            </a:lvl8pPr>
            <a:lvl9pPr marL="4031615" indent="0">
              <a:buNone/>
              <a:defRPr sz="1765"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5103316" y="2761381"/>
            <a:ext cx="4286016" cy="4061576"/>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8" name="Footer Placeholder 7"/>
          <p:cNvSpPr>
            <a:spLocks noGrp="1"/>
          </p:cNvSpPr>
          <p:nvPr>
            <p:ph type="ftr" sz="quarter" idx="11"/>
          </p:nvPr>
        </p:nvSpPr>
        <p:spPr/>
        <p:txBody>
          <a:bodyPr/>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9" name="Slide Number Placeholder 8"/>
          <p:cNvSpPr>
            <a:spLocks noGrp="1"/>
          </p:cNvSpPr>
          <p:nvPr>
            <p:ph type="sldNum" sz="quarter" idx="12"/>
          </p:nvPr>
        </p:nvSpPr>
        <p:spPr/>
        <p:txBody>
          <a:bodyPr/>
          <a:p>
            <a:pPr lvl="0" eaLnBrk="1"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latin typeface="Arial" panose="020B0604020202020204" pitchFamily="34" charset="0"/>
            </a:endParaRPr>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1"/>
          </p:nvPr>
        </p:nvSpPr>
        <p:spPr/>
        <p:txBody>
          <a:bodyPr/>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p>
            <a:pPr algn="ctr"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3" name="Footer Placeholder 2"/>
          <p:cNvSpPr>
            <a:spLocks noGrp="1"/>
          </p:cNvSpPr>
          <p:nvPr>
            <p:ph type="ftr" sz="quarter" idx="11"/>
          </p:nvPr>
        </p:nvSpPr>
        <p:spPr/>
        <p:txBody>
          <a:bodyPr/>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4" name="Slide Number Placeholder 3"/>
          <p:cNvSpPr>
            <a:spLocks noGrp="1"/>
          </p:cNvSpPr>
          <p:nvPr>
            <p:ph type="sldNum" sz="quarter" idx="12"/>
          </p:nvPr>
        </p:nvSpPr>
        <p:spPr/>
        <p:txBody>
          <a:bodyPr/>
          <a:p>
            <a:pPr lvl="0" eaLnBrk="1"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latin typeface="Arial" panose="020B0604020202020204" pitchFamily="34" charset="0"/>
            </a:endParaRPr>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4794" y="503978"/>
            <a:ext cx="3251702" cy="1763924"/>
          </a:xfrm>
        </p:spPr>
        <p:txBody>
          <a:bodyPr anchor="b"/>
          <a:lstStyle>
            <a:lvl1pPr>
              <a:defRPr sz="3525"/>
            </a:lvl1pPr>
          </a:lstStyle>
          <a:p>
            <a:r>
              <a:rPr lang="en-US" smtClean="0"/>
              <a:t>Click to edit Master title style</a:t>
            </a:r>
            <a:endParaRPr lang="en-US"/>
          </a:p>
        </p:txBody>
      </p:sp>
      <p:sp>
        <p:nvSpPr>
          <p:cNvPr id="3" name="Content Placeholder 2"/>
          <p:cNvSpPr>
            <a:spLocks noGrp="1"/>
          </p:cNvSpPr>
          <p:nvPr>
            <p:ph idx="1"/>
          </p:nvPr>
        </p:nvSpPr>
        <p:spPr>
          <a:xfrm>
            <a:off x="4286016" y="1088453"/>
            <a:ext cx="5103316" cy="5372269"/>
          </a:xfrm>
        </p:spPr>
        <p:txBody>
          <a:bodyPr/>
          <a:lstStyle>
            <a:lvl1pPr>
              <a:defRPr sz="3525"/>
            </a:lvl1pPr>
            <a:lvl2pPr>
              <a:defRPr sz="3085"/>
            </a:lvl2pPr>
            <a:lvl3pPr>
              <a:defRPr sz="2645"/>
            </a:lvl3pPr>
            <a:lvl4pPr>
              <a:defRPr sz="2205"/>
            </a:lvl4pPr>
            <a:lvl5pPr>
              <a:defRPr sz="2205"/>
            </a:lvl5pPr>
            <a:lvl6pPr>
              <a:defRPr sz="2205"/>
            </a:lvl6pPr>
            <a:lvl7pPr>
              <a:defRPr sz="2205"/>
            </a:lvl7pPr>
            <a:lvl8pPr>
              <a:defRPr sz="2205"/>
            </a:lvl8pPr>
            <a:lvl9pPr>
              <a:defRPr sz="2205"/>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694794" y="2267903"/>
            <a:ext cx="3251702" cy="4201570"/>
          </a:xfrm>
        </p:spPr>
        <p:txBody>
          <a:bodyPr/>
          <a:lstStyle>
            <a:lvl1pPr marL="0" indent="0">
              <a:buNone/>
              <a:defRPr sz="1765"/>
            </a:lvl1pPr>
            <a:lvl2pPr marL="504190" indent="0">
              <a:buNone/>
              <a:defRPr sz="1545"/>
            </a:lvl2pPr>
            <a:lvl3pPr marL="1007745" indent="0">
              <a:buNone/>
              <a:defRPr sz="1325"/>
            </a:lvl3pPr>
            <a:lvl4pPr marL="1511935" indent="0">
              <a:buNone/>
              <a:defRPr sz="1100"/>
            </a:lvl4pPr>
            <a:lvl5pPr marL="2016125" indent="0">
              <a:buNone/>
              <a:defRPr sz="1100"/>
            </a:lvl5pPr>
            <a:lvl6pPr marL="2519680" indent="0">
              <a:buNone/>
              <a:defRPr sz="1100"/>
            </a:lvl6pPr>
            <a:lvl7pPr marL="3023870" indent="0">
              <a:buNone/>
              <a:defRPr sz="1100"/>
            </a:lvl7pPr>
            <a:lvl8pPr marL="3528060" indent="0">
              <a:buNone/>
              <a:defRPr sz="1100"/>
            </a:lvl8pPr>
            <a:lvl9pPr marL="4031615" indent="0">
              <a:buNone/>
              <a:defRPr sz="11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p>
            <a:pPr algn="ctr"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4794" y="503978"/>
            <a:ext cx="3251702" cy="1763924"/>
          </a:xfrm>
        </p:spPr>
        <p:txBody>
          <a:bodyPr anchor="b"/>
          <a:lstStyle>
            <a:lvl1pPr>
              <a:defRPr sz="3525"/>
            </a:lvl1pPr>
          </a:lstStyle>
          <a:p>
            <a:r>
              <a:rPr lang="en-US" smtClean="0"/>
              <a:t>Click to edit Master title style</a:t>
            </a:r>
            <a:endParaRPr lang="en-US"/>
          </a:p>
        </p:txBody>
      </p:sp>
      <p:sp>
        <p:nvSpPr>
          <p:cNvPr id="3" name="Picture Placeholder 2"/>
          <p:cNvSpPr>
            <a:spLocks noGrp="1"/>
          </p:cNvSpPr>
          <p:nvPr>
            <p:ph type="pic" idx="1"/>
          </p:nvPr>
        </p:nvSpPr>
        <p:spPr>
          <a:xfrm>
            <a:off x="4286016" y="1088453"/>
            <a:ext cx="5103316" cy="5372269"/>
          </a:xfrm>
        </p:spPr>
        <p:txBody>
          <a:bodyPr vert="horz" wrap="square" lIns="91440" tIns="45720" rIns="91440" bIns="45720" numCol="1" anchor="t" anchorCtr="0" compatLnSpc="1"/>
          <a:lstStyle>
            <a:lvl1pPr marL="0" indent="0">
              <a:buNone/>
              <a:defRPr sz="3525"/>
            </a:lvl1pPr>
            <a:lvl2pPr marL="504190" indent="0">
              <a:buNone/>
              <a:defRPr sz="3085"/>
            </a:lvl2pPr>
            <a:lvl3pPr marL="1007745" indent="0">
              <a:buNone/>
              <a:defRPr sz="2645"/>
            </a:lvl3pPr>
            <a:lvl4pPr marL="1511935" indent="0">
              <a:buNone/>
              <a:defRPr sz="2205"/>
            </a:lvl4pPr>
            <a:lvl5pPr marL="2016125" indent="0">
              <a:buNone/>
              <a:defRPr sz="2205"/>
            </a:lvl5pPr>
            <a:lvl6pPr marL="2519680" indent="0">
              <a:buNone/>
              <a:defRPr sz="2205"/>
            </a:lvl6pPr>
            <a:lvl7pPr marL="3023870" indent="0">
              <a:buNone/>
              <a:defRPr sz="2205"/>
            </a:lvl7pPr>
            <a:lvl8pPr marL="3528060" indent="0">
              <a:buNone/>
              <a:defRPr sz="2205"/>
            </a:lvl8pPr>
            <a:lvl9pPr marL="4031615" indent="0">
              <a:buNone/>
              <a:defRPr sz="2205"/>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94794" y="2267903"/>
            <a:ext cx="3251702" cy="4201570"/>
          </a:xfrm>
        </p:spPr>
        <p:txBody>
          <a:bodyPr/>
          <a:lstStyle>
            <a:lvl1pPr marL="0" indent="0">
              <a:buNone/>
              <a:defRPr sz="1765"/>
            </a:lvl1pPr>
            <a:lvl2pPr marL="504190" indent="0">
              <a:buNone/>
              <a:defRPr sz="1545"/>
            </a:lvl2pPr>
            <a:lvl3pPr marL="1007745" indent="0">
              <a:buNone/>
              <a:defRPr sz="1325"/>
            </a:lvl3pPr>
            <a:lvl4pPr marL="1511935" indent="0">
              <a:buNone/>
              <a:defRPr sz="1100"/>
            </a:lvl4pPr>
            <a:lvl5pPr marL="2016125" indent="0">
              <a:buNone/>
              <a:defRPr sz="1100"/>
            </a:lvl5pPr>
            <a:lvl6pPr marL="2519680" indent="0">
              <a:buNone/>
              <a:defRPr sz="1100"/>
            </a:lvl6pPr>
            <a:lvl7pPr marL="3023870" indent="0">
              <a:buNone/>
              <a:defRPr sz="1100"/>
            </a:lvl7pPr>
            <a:lvl8pPr marL="3528060" indent="0">
              <a:buNone/>
              <a:defRPr sz="1100"/>
            </a:lvl8pPr>
            <a:lvl9pPr marL="4031615" indent="0">
              <a:buNone/>
              <a:defRPr sz="11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p>
            <a:pPr algn="ctr"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lvl="0" eaLnBrk="1"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latin typeface="Arial" panose="020B0604020202020204" pitchFamily="34" charset="0"/>
            </a:endParaRPr>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8453" y="209991"/>
            <a:ext cx="2268141" cy="654471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04031" y="209991"/>
            <a:ext cx="6636411" cy="6544719"/>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lvl="0" eaLnBrk="1"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latin typeface="Arial" panose="020B0604020202020204" pitchFamily="34" charset="0"/>
            </a:endParaRPr>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1"/>
          </p:nvPr>
        </p:nvSpPr>
        <p:spPr/>
        <p:txBody>
          <a:bodyPr/>
          <a:lstStyle/>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lstStyle/>
          <a:p>
            <a:pPr lvl="0" eaLnBrk="1"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9"/>
          <p:cNvPicPr>
            <a:picLocks noChangeAspect="1"/>
          </p:cNvPicPr>
          <p:nvPr/>
        </p:nvPicPr>
        <p:blipFill>
          <a:blip r:embed="rId13"/>
          <a:stretch>
            <a:fillRect/>
          </a:stretch>
        </p:blipFill>
        <p:spPr>
          <a:xfrm>
            <a:off x="0" y="0"/>
            <a:ext cx="10094626" cy="7559675"/>
          </a:xfrm>
          <a:prstGeom prst="rect">
            <a:avLst/>
          </a:prstGeom>
          <a:noFill/>
          <a:ln w="9525">
            <a:noFill/>
          </a:ln>
        </p:spPr>
      </p:pic>
      <p:sp>
        <p:nvSpPr>
          <p:cNvPr id="1027" name="Rectangle 3"/>
          <p:cNvSpPr>
            <a:spLocks noGrp="1"/>
          </p:cNvSpPr>
          <p:nvPr>
            <p:ph type="title"/>
          </p:nvPr>
        </p:nvSpPr>
        <p:spPr>
          <a:xfrm>
            <a:off x="504031" y="209991"/>
            <a:ext cx="9072563" cy="642223"/>
          </a:xfrm>
          <a:prstGeom prst="rect">
            <a:avLst/>
          </a:prstGeom>
          <a:noFill/>
          <a:ln w="9525">
            <a:noFill/>
          </a:ln>
        </p:spPr>
        <p:txBody>
          <a:bodyPr anchor="ctr"/>
          <a:p>
            <a:pPr lvl="0"/>
            <a:r>
              <a:rPr lang="en-US" altLang="zh-CN" dirty="0"/>
              <a:t>Click to edit Master title style</a:t>
            </a:r>
            <a:endParaRPr lang="en-US" altLang="zh-CN" dirty="0"/>
          </a:p>
        </p:txBody>
      </p:sp>
      <p:sp>
        <p:nvSpPr>
          <p:cNvPr id="1028" name="Rectangle 4"/>
          <p:cNvSpPr>
            <a:spLocks noGrp="1"/>
          </p:cNvSpPr>
          <p:nvPr>
            <p:ph type="body" idx="1"/>
          </p:nvPr>
        </p:nvSpPr>
        <p:spPr>
          <a:xfrm>
            <a:off x="504031" y="1294944"/>
            <a:ext cx="9072563" cy="5459765"/>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504031" y="6884204"/>
            <a:ext cx="2352146" cy="524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545"/>
            </a:lvl1pPr>
          </a:lstStyle>
          <a:p>
            <a:pPr marL="0" marR="0" lvl="0" indent="0" algn="r"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1030" name="Rectangle 6"/>
          <p:cNvSpPr>
            <a:spLocks noGrp="1" noChangeArrowheads="1"/>
          </p:cNvSpPr>
          <p:nvPr>
            <p:ph type="ftr" sz="quarter" idx="3"/>
          </p:nvPr>
        </p:nvSpPr>
        <p:spPr bwMode="auto">
          <a:xfrm>
            <a:off x="3444214" y="6884204"/>
            <a:ext cx="3192198" cy="524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545"/>
            </a:lvl1pPr>
          </a:lstStyle>
          <a:p>
            <a:pPr marL="0" marR="0" lvl="0" indent="0" algn="l" defTabSz="457200" rtl="0" eaLnBrk="1" fontAlgn="base" latinLnBrk="0" hangingPunct="1">
              <a:lnSpc>
                <a:spcPct val="93000"/>
              </a:lnSpc>
              <a:spcBef>
                <a:spcPct val="0"/>
              </a:spcBef>
              <a:spcAft>
                <a:spcPct val="0"/>
              </a:spcAft>
              <a:buClr>
                <a:srgbClr val="000000"/>
              </a:buClr>
              <a:buSzPct val="100000"/>
              <a:buFont typeface="Times New Roman" panose="02020603050405020304" pitchFamily="18" charset="0"/>
              <a:buNone/>
              <a:defRPr/>
            </a:pPr>
            <a:endParaRPr kumimoji="0" lang="en-US" sz="1300" b="0" i="0" u="none" strike="noStrike" kern="1200" cap="none" spc="0" normalizeH="0" baseline="0" noProof="0">
              <a:ln>
                <a:noFill/>
              </a:ln>
              <a:solidFill>
                <a:schemeClr val="tx2"/>
              </a:solidFill>
              <a:effectLst/>
              <a:uLnTx/>
              <a:uFillTx/>
              <a:latin typeface="Arial" panose="020B0604020202020204" pitchFamily="34" charset="0"/>
              <a:ea typeface="+mn-ea"/>
              <a:cs typeface="+mn-cs"/>
            </a:endParaRPr>
          </a:p>
        </p:txBody>
      </p:sp>
      <p:sp>
        <p:nvSpPr>
          <p:cNvPr id="1031" name="Rectangle 7"/>
          <p:cNvSpPr>
            <a:spLocks noGrp="1" noChangeArrowheads="1"/>
          </p:cNvSpPr>
          <p:nvPr>
            <p:ph type="sldNum" sz="quarter" idx="4"/>
          </p:nvPr>
        </p:nvSpPr>
        <p:spPr bwMode="auto">
          <a:xfrm>
            <a:off x="7224448" y="6884204"/>
            <a:ext cx="2352146" cy="524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545"/>
            </a:lvl1pPr>
          </a:lstStyle>
          <a:p>
            <a:pPr lvl="0" eaLnBrk="1" fontAlgn="base" hangingPunct="1">
              <a:buClr>
                <a:srgbClr val="000000"/>
              </a:buClr>
              <a:buSzPct val="100000"/>
              <a:buNone/>
            </a:pPr>
            <a:fld id="{9A0DB2DC-4C9A-4742-B13C-FB6460FD3503}" type="slidenum">
              <a:rPr lang="en-US" altLang="x-none" strike="noStrike" noProof="1" dirty="0">
                <a:latin typeface="Arial" panose="020B0604020202020204" pitchFamily="34" charset="0"/>
                <a:ea typeface="+mn-ea"/>
                <a:cs typeface="+mn-cs"/>
              </a:rPr>
            </a:fld>
            <a:endParaRPr lang="en-US" altLang="x-none" strike="noStrike" noProof="1"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l" rtl="0" fontAlgn="base">
        <a:spcBef>
          <a:spcPct val="0"/>
        </a:spcBef>
        <a:spcAft>
          <a:spcPct val="0"/>
        </a:spcAft>
        <a:defRPr sz="397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77825" indent="-377825" algn="l" rtl="0" fontAlgn="base">
        <a:spcBef>
          <a:spcPct val="22000"/>
        </a:spcBef>
        <a:spcAft>
          <a:spcPct val="0"/>
        </a:spcAft>
        <a:buChar char="•"/>
        <a:defRPr sz="3525" kern="1200">
          <a:solidFill>
            <a:schemeClr val="tx1"/>
          </a:solidFill>
          <a:latin typeface="+mn-lt"/>
          <a:ea typeface="+mn-ea"/>
          <a:cs typeface="+mn-cs"/>
        </a:defRPr>
      </a:lvl1pPr>
      <a:lvl2pPr marL="819150" indent="-314960" algn="l" rtl="0" fontAlgn="base">
        <a:spcBef>
          <a:spcPct val="22000"/>
        </a:spcBef>
        <a:spcAft>
          <a:spcPct val="0"/>
        </a:spcAft>
        <a:buChar char="–"/>
        <a:defRPr sz="3085" kern="1200">
          <a:solidFill>
            <a:schemeClr val="tx1"/>
          </a:solidFill>
          <a:latin typeface="+mn-lt"/>
          <a:ea typeface="+mn-ea"/>
          <a:cs typeface="+mn-cs"/>
        </a:defRPr>
      </a:lvl2pPr>
      <a:lvl3pPr marL="1259840" indent="-252095" algn="l" rtl="0" fontAlgn="base">
        <a:spcBef>
          <a:spcPct val="22000"/>
        </a:spcBef>
        <a:spcAft>
          <a:spcPct val="0"/>
        </a:spcAft>
        <a:buChar char="•"/>
        <a:defRPr sz="2645" kern="1200">
          <a:solidFill>
            <a:schemeClr val="tx1"/>
          </a:solidFill>
          <a:latin typeface="+mn-lt"/>
          <a:ea typeface="+mn-ea"/>
          <a:cs typeface="+mn-cs"/>
        </a:defRPr>
      </a:lvl3pPr>
      <a:lvl4pPr marL="1764030" indent="-252095" algn="l" rtl="0" fontAlgn="base">
        <a:spcBef>
          <a:spcPct val="22000"/>
        </a:spcBef>
        <a:spcAft>
          <a:spcPct val="0"/>
        </a:spcAft>
        <a:buChar char="–"/>
        <a:defRPr sz="2205" kern="1200">
          <a:solidFill>
            <a:schemeClr val="tx1"/>
          </a:solidFill>
          <a:latin typeface="+mn-lt"/>
          <a:ea typeface="+mn-ea"/>
          <a:cs typeface="+mn-cs"/>
        </a:defRPr>
      </a:lvl4pPr>
      <a:lvl5pPr marL="2268220" indent="-252095" algn="l" rtl="0" fontAlgn="base">
        <a:spcBef>
          <a:spcPct val="22000"/>
        </a:spcBef>
        <a:spcAft>
          <a:spcPct val="0"/>
        </a:spcAft>
        <a:buChar char="»"/>
        <a:defRPr sz="2205" kern="1200">
          <a:solidFill>
            <a:schemeClr val="tx1"/>
          </a:solidFill>
          <a:latin typeface="+mn-lt"/>
          <a:ea typeface="+mn-ea"/>
          <a:cs typeface="+mn-cs"/>
        </a:defRPr>
      </a:lvl5pPr>
      <a:lvl6pPr marL="2771775" indent="-252095" algn="l" defTabSz="1007745" rtl="0" eaLnBrk="1" latinLnBrk="0" hangingPunct="1">
        <a:lnSpc>
          <a:spcPct val="90000"/>
        </a:lnSpc>
        <a:spcBef>
          <a:spcPts val="550"/>
        </a:spcBef>
        <a:buFont typeface="Arial" panose="020B0604020202020204" pitchFamily="34" charset="0"/>
        <a:buChar char="•"/>
        <a:defRPr sz="1985" kern="1200">
          <a:solidFill>
            <a:schemeClr val="tx1"/>
          </a:solidFill>
          <a:latin typeface="+mn-lt"/>
          <a:ea typeface="+mn-ea"/>
          <a:cs typeface="+mn-cs"/>
        </a:defRPr>
      </a:lvl6pPr>
      <a:lvl7pPr marL="3275965" indent="-252095" algn="l" defTabSz="1007745" rtl="0" eaLnBrk="1" latinLnBrk="0" hangingPunct="1">
        <a:lnSpc>
          <a:spcPct val="90000"/>
        </a:lnSpc>
        <a:spcBef>
          <a:spcPts val="550"/>
        </a:spcBef>
        <a:buFont typeface="Arial" panose="020B0604020202020204" pitchFamily="34" charset="0"/>
        <a:buChar char="•"/>
        <a:defRPr sz="1985" kern="1200">
          <a:solidFill>
            <a:schemeClr val="tx1"/>
          </a:solidFill>
          <a:latin typeface="+mn-lt"/>
          <a:ea typeface="+mn-ea"/>
          <a:cs typeface="+mn-cs"/>
        </a:defRPr>
      </a:lvl7pPr>
      <a:lvl8pPr marL="3780155" indent="-252095" algn="l" defTabSz="1007745" rtl="0" eaLnBrk="1" latinLnBrk="0" hangingPunct="1">
        <a:lnSpc>
          <a:spcPct val="90000"/>
        </a:lnSpc>
        <a:spcBef>
          <a:spcPts val="550"/>
        </a:spcBef>
        <a:buFont typeface="Arial" panose="020B0604020202020204" pitchFamily="34" charset="0"/>
        <a:buChar char="•"/>
        <a:defRPr sz="1985" kern="1200">
          <a:solidFill>
            <a:schemeClr val="tx1"/>
          </a:solidFill>
          <a:latin typeface="+mn-lt"/>
          <a:ea typeface="+mn-ea"/>
          <a:cs typeface="+mn-cs"/>
        </a:defRPr>
      </a:lvl8pPr>
      <a:lvl9pPr marL="4283710" indent="-252095" algn="l" defTabSz="1007745" rtl="0" eaLnBrk="1" latinLnBrk="0" hangingPunct="1">
        <a:lnSpc>
          <a:spcPct val="90000"/>
        </a:lnSpc>
        <a:spcBef>
          <a:spcPts val="550"/>
        </a:spcBef>
        <a:buFont typeface="Arial" panose="020B0604020202020204" pitchFamily="34" charset="0"/>
        <a:buChar char="•"/>
        <a:defRPr sz="1985" kern="1200">
          <a:solidFill>
            <a:schemeClr val="tx1"/>
          </a:solidFill>
          <a:latin typeface="+mn-lt"/>
          <a:ea typeface="+mn-ea"/>
          <a:cs typeface="+mn-cs"/>
        </a:defRPr>
      </a:lvl9pPr>
    </p:bodyStyle>
    <p:otherStyle>
      <a:defPPr>
        <a:defRPr lang="en-US"/>
      </a:defPPr>
      <a:lvl1pPr marL="0" algn="l" defTabSz="1007745" rtl="0" eaLnBrk="1" latinLnBrk="0" hangingPunct="1">
        <a:defRPr sz="1985" kern="1200">
          <a:solidFill>
            <a:schemeClr val="tx1"/>
          </a:solidFill>
          <a:latin typeface="+mn-lt"/>
          <a:ea typeface="+mn-ea"/>
          <a:cs typeface="+mn-cs"/>
        </a:defRPr>
      </a:lvl1pPr>
      <a:lvl2pPr marL="504190" algn="l" defTabSz="1007745" rtl="0" eaLnBrk="1" latinLnBrk="0" hangingPunct="1">
        <a:defRPr sz="1985" kern="1200">
          <a:solidFill>
            <a:schemeClr val="tx1"/>
          </a:solidFill>
          <a:latin typeface="+mn-lt"/>
          <a:ea typeface="+mn-ea"/>
          <a:cs typeface="+mn-cs"/>
        </a:defRPr>
      </a:lvl2pPr>
      <a:lvl3pPr marL="1007745" algn="l" defTabSz="1007745" rtl="0" eaLnBrk="1" latinLnBrk="0" hangingPunct="1">
        <a:defRPr sz="1985" kern="1200">
          <a:solidFill>
            <a:schemeClr val="tx1"/>
          </a:solidFill>
          <a:latin typeface="+mn-lt"/>
          <a:ea typeface="+mn-ea"/>
          <a:cs typeface="+mn-cs"/>
        </a:defRPr>
      </a:lvl3pPr>
      <a:lvl4pPr marL="1511935" algn="l" defTabSz="1007745" rtl="0" eaLnBrk="1" latinLnBrk="0" hangingPunct="1">
        <a:defRPr sz="1985" kern="1200">
          <a:solidFill>
            <a:schemeClr val="tx1"/>
          </a:solidFill>
          <a:latin typeface="+mn-lt"/>
          <a:ea typeface="+mn-ea"/>
          <a:cs typeface="+mn-cs"/>
        </a:defRPr>
      </a:lvl4pPr>
      <a:lvl5pPr marL="2016125" algn="l" defTabSz="1007745" rtl="0" eaLnBrk="1" latinLnBrk="0" hangingPunct="1">
        <a:defRPr sz="1985" kern="1200">
          <a:solidFill>
            <a:schemeClr val="tx1"/>
          </a:solidFill>
          <a:latin typeface="+mn-lt"/>
          <a:ea typeface="+mn-ea"/>
          <a:cs typeface="+mn-cs"/>
        </a:defRPr>
      </a:lvl5pPr>
      <a:lvl6pPr marL="2519680" algn="l" defTabSz="1007745" rtl="0" eaLnBrk="1" latinLnBrk="0" hangingPunct="1">
        <a:defRPr sz="1985" kern="1200">
          <a:solidFill>
            <a:schemeClr val="tx1"/>
          </a:solidFill>
          <a:latin typeface="+mn-lt"/>
          <a:ea typeface="+mn-ea"/>
          <a:cs typeface="+mn-cs"/>
        </a:defRPr>
      </a:lvl6pPr>
      <a:lvl7pPr marL="3023870" algn="l" defTabSz="1007745" rtl="0" eaLnBrk="1" latinLnBrk="0" hangingPunct="1">
        <a:defRPr sz="1985" kern="1200">
          <a:solidFill>
            <a:schemeClr val="tx1"/>
          </a:solidFill>
          <a:latin typeface="+mn-lt"/>
          <a:ea typeface="+mn-ea"/>
          <a:cs typeface="+mn-cs"/>
        </a:defRPr>
      </a:lvl7pPr>
      <a:lvl8pPr marL="3528060" algn="l" defTabSz="1007745" rtl="0" eaLnBrk="1" latinLnBrk="0" hangingPunct="1">
        <a:defRPr sz="1985" kern="1200">
          <a:solidFill>
            <a:schemeClr val="tx1"/>
          </a:solidFill>
          <a:latin typeface="+mn-lt"/>
          <a:ea typeface="+mn-ea"/>
          <a:cs typeface="+mn-cs"/>
        </a:defRPr>
      </a:lvl8pPr>
      <a:lvl9pPr marL="4031615" algn="l" defTabSz="1007745" rtl="0" eaLnBrk="1" latinLnBrk="0" hangingPunct="1">
        <a:defRPr sz="198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3" name="Rectangle 1"/>
          <p:cNvSpPr>
            <a:spLocks noGrp="1" noChangeArrowheads="1"/>
          </p:cNvSpPr>
          <p:nvPr>
            <p:ph type="ctrTitle"/>
          </p:nvPr>
        </p:nvSpPr>
        <p:spPr>
          <a:xfrm>
            <a:off x="1916113" y="274638"/>
            <a:ext cx="6804025" cy="2087563"/>
          </a:xfrm>
        </p:spPr>
        <p:txBody>
          <a:bodyPr vert="horz" lIns="100794" tIns="50397" rIns="100794" bIns="50397" anchor="b">
            <a:normAutofit/>
          </a:bodyPr>
          <a:lstStyle/>
          <a:p>
            <a:pPr marL="0" marR="0" lvl="0" indent="0" algn="l" defTabSz="914400" rtl="0" eaLnBrk="1" fontAlgn="auto" latinLnBrk="0" hangingPunct="1">
              <a:lnSpc>
                <a:spcPct val="111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600" b="1" i="0" u="none" strike="noStrike" kern="1200" cap="small" spc="0" normalizeH="0" baseline="0" noProof="0" dirty="0">
                <a:ln>
                  <a:noFill/>
                </a:ln>
                <a:solidFill>
                  <a:schemeClr val="tx2"/>
                </a:solidFill>
                <a:effectLst/>
                <a:uLnTx/>
                <a:uFillTx/>
                <a:latin typeface="Curlz MT" panose="04040404050702020202" pitchFamily="82" charset="0"/>
                <a:ea typeface="+mj-ea"/>
                <a:cs typeface="+mj-cs"/>
              </a:rPr>
              <a:t>PROSES DAN FAKTOR PEMBENTUKAN GELOMBANG</a:t>
            </a:r>
            <a:endParaRPr kumimoji="0" lang="en-US" sz="3600" b="1" i="0" u="none" strike="noStrike" kern="1200" cap="small" spc="0" normalizeH="0" baseline="0" noProof="0" dirty="0">
              <a:ln>
                <a:noFill/>
              </a:ln>
              <a:solidFill>
                <a:schemeClr val="tx2"/>
              </a:solidFill>
              <a:effectLst/>
              <a:uLnTx/>
              <a:uFillTx/>
              <a:latin typeface="Curlz MT" panose="04040404050702020202" pitchFamily="82" charset="0"/>
              <a:ea typeface="+mj-ea"/>
              <a:cs typeface="+mj-cs"/>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7" name="Rectangle 1"/>
          <p:cNvSpPr>
            <a:spLocks noGrp="1" noChangeArrowheads="1"/>
          </p:cNvSpPr>
          <p:nvPr>
            <p:ph type="title"/>
          </p:nvPr>
        </p:nvSpPr>
        <p:spPr>
          <a:xfrm>
            <a:off x="503238" y="382588"/>
            <a:ext cx="9070975" cy="1171575"/>
          </a:xfrm>
        </p:spPr>
        <p:txBody>
          <a:bodyPr vert="horz" lIns="100794" tIns="38808" rIns="100794" bIns="50397"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300" b="1" i="0" u="none" strike="noStrike" kern="1200" cap="small" spc="0" normalizeH="0" baseline="0" noProof="0" dirty="0">
                <a:ln>
                  <a:noFill/>
                </a:ln>
                <a:solidFill>
                  <a:schemeClr val="tx2"/>
                </a:solidFill>
                <a:effectLst/>
                <a:uLnTx/>
                <a:uFillTx/>
                <a:latin typeface="+mj-lt"/>
                <a:ea typeface="+mj-ea"/>
                <a:cs typeface="+mj-cs"/>
              </a:rPr>
              <a:t>DEFINISI GELOMBANG</a:t>
            </a:r>
            <a:endParaRPr kumimoji="0" lang="en-US" sz="3300" b="1" i="0" u="none" strike="noStrike" kern="1200" cap="small" spc="0" normalizeH="0" baseline="0" noProof="0" dirty="0">
              <a:ln>
                <a:noFill/>
              </a:ln>
              <a:solidFill>
                <a:schemeClr val="tx2"/>
              </a:solidFill>
              <a:effectLst/>
              <a:uLnTx/>
              <a:uFillTx/>
              <a:latin typeface="+mj-lt"/>
              <a:ea typeface="+mj-ea"/>
              <a:cs typeface="+mj-cs"/>
            </a:endParaRPr>
          </a:p>
        </p:txBody>
      </p:sp>
      <p:sp>
        <p:nvSpPr>
          <p:cNvPr id="13314" name="Rectangle 2"/>
          <p:cNvSpPr>
            <a:spLocks noGrp="1"/>
          </p:cNvSpPr>
          <p:nvPr>
            <p:ph type="subTitle" idx="4294967295"/>
          </p:nvPr>
        </p:nvSpPr>
        <p:spPr>
          <a:xfrm>
            <a:off x="315913" y="1798638"/>
            <a:ext cx="9070975" cy="4440237"/>
          </a:xfrm>
          <a:ln/>
        </p:spPr>
        <p:txBody>
          <a:bodyPr vert="horz" wrap="square" lIns="0" tIns="0" rIns="0" bIns="0" anchor="ctr"/>
          <a:lstStyle>
            <a:lvl1pPr marL="0" lvl="0" indent="0" algn="ctr">
              <a:buClr>
                <a:schemeClr val="accent1"/>
              </a:buClr>
              <a:buSzPct val="70000"/>
              <a:buFont typeface="Wingdings" panose="05000000000000000000" pitchFamily="2" charset="2"/>
              <a:defRPr/>
            </a:lvl1pPr>
            <a:lvl2pPr marL="457200" lvl="1" indent="-53975" algn="ctr">
              <a:buClr>
                <a:schemeClr val="accent1"/>
              </a:buClr>
              <a:buSzPct val="70000"/>
              <a:buFont typeface="Wingdings" panose="05000000000000000000" pitchFamily="2" charset="2"/>
              <a:defRPr/>
            </a:lvl2pPr>
            <a:lvl3pPr marL="914400" lvl="2" indent="-107950" algn="ctr">
              <a:buClr>
                <a:schemeClr val="accent1"/>
              </a:buClr>
              <a:buSzPct val="70000"/>
              <a:buFont typeface="Wingdings" panose="05000000000000000000" pitchFamily="2" charset="2"/>
              <a:defRPr/>
            </a:lvl3pPr>
            <a:lvl4pPr marL="1371600" lvl="3" indent="-261620" algn="ctr">
              <a:buClr>
                <a:schemeClr val="accent1"/>
              </a:buClr>
              <a:buSzPct val="70000"/>
              <a:buFont typeface="Wingdings" panose="05000000000000000000" pitchFamily="2" charset="2"/>
              <a:defRPr/>
            </a:lvl4pPr>
            <a:lvl5pPr marL="1828800" lvl="4" indent="-417195" algn="ctr">
              <a:buClr>
                <a:schemeClr val="accent1"/>
              </a:buClr>
              <a:buSzPct val="70000"/>
              <a:buFont typeface="Wingdings" panose="05000000000000000000" pitchFamily="2" charset="2"/>
              <a:defRPr/>
            </a:lvl5pPr>
          </a:lstStyle>
          <a:p>
            <a:pPr marL="401955" lvl="1" indent="0" algn="just" defTabSz="914400" eaLnBrk="1" hangingPunct="1">
              <a:lnSpc>
                <a:spcPct val="117000"/>
              </a:lnSpc>
              <a:buClr>
                <a:schemeClr val="accent1"/>
              </a:buClr>
              <a:buSzPct val="7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altLang="en-US" sz="2400" dirty="0">
                <a:latin typeface="Comic Sans MS" panose="030F0702030302020204" pitchFamily="66" charset="0"/>
              </a:rPr>
              <a:t>Gelombang adalah pergerakan naik dan turunnya air dengan arah tegak lurus permukaan air laut yang membentuk kurva/grafik sinusoidal. Gelombang laut disebabkan oleh angin. Angin di atas lautan mentransfer energinya ke perairan, menyebabkan riak-riak, alun/bukit, dan berubah menjadi apa yang kita sebut sebagai gelombang.</a:t>
            </a:r>
            <a:endParaRPr lang="en-US" altLang="en-US" sz="2400" dirty="0">
              <a:latin typeface="Comic Sans MS" panose="030F0702030302020204" pitchFamily="66" charset="0"/>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Rectangle 1"/>
          <p:cNvSpPr>
            <a:spLocks noGrp="1" noChangeArrowheads="1"/>
          </p:cNvSpPr>
          <p:nvPr>
            <p:ph type="title"/>
          </p:nvPr>
        </p:nvSpPr>
        <p:spPr>
          <a:xfrm>
            <a:off x="503238" y="382588"/>
            <a:ext cx="9070975" cy="1171575"/>
          </a:xfrm>
        </p:spPr>
        <p:txBody>
          <a:bodyPr vert="horz" lIns="100794" tIns="31752" rIns="100794" bIns="50397" anchor="b">
            <a:normAutofit fontScale="90000"/>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600" b="1" i="0" u="none" strike="noStrike" kern="1200" cap="small" spc="0" normalizeH="0" baseline="0" noProof="0" dirty="0">
                <a:ln>
                  <a:noFill/>
                </a:ln>
                <a:solidFill>
                  <a:schemeClr val="tx2"/>
                </a:solidFill>
                <a:effectLst/>
                <a:uLnTx/>
                <a:uFillTx/>
                <a:latin typeface="+mj-lt"/>
                <a:ea typeface="+mj-ea"/>
                <a:cs typeface="+mj-cs"/>
              </a:rPr>
              <a:t>PROSES PEMBENTUKAN GELOMBANG</a:t>
            </a:r>
            <a:endParaRPr kumimoji="0" lang="en-US" sz="3600" b="1" i="0" u="none" strike="noStrike" kern="1200" cap="small" spc="0" normalizeH="0" baseline="0" noProof="0" dirty="0">
              <a:ln>
                <a:noFill/>
              </a:ln>
              <a:solidFill>
                <a:schemeClr val="tx2"/>
              </a:solidFill>
              <a:effectLst/>
              <a:uLnTx/>
              <a:uFillTx/>
              <a:latin typeface="+mj-lt"/>
              <a:ea typeface="+mj-ea"/>
              <a:cs typeface="+mj-cs"/>
            </a:endParaRPr>
          </a:p>
        </p:txBody>
      </p:sp>
      <p:sp>
        <p:nvSpPr>
          <p:cNvPr id="15362" name="Rectangle 2"/>
          <p:cNvSpPr>
            <a:spLocks noGrp="1"/>
          </p:cNvSpPr>
          <p:nvPr>
            <p:ph type="subTitle" idx="4294967295"/>
          </p:nvPr>
        </p:nvSpPr>
        <p:spPr>
          <a:xfrm>
            <a:off x="392113" y="1798638"/>
            <a:ext cx="9070975" cy="4440237"/>
          </a:xfrm>
          <a:ln/>
        </p:spPr>
        <p:txBody>
          <a:bodyPr vert="horz" wrap="square" lIns="0" tIns="0" rIns="0" bIns="0" anchor="ctr"/>
          <a:lstStyle>
            <a:lvl1pPr marL="0" lvl="0" indent="0" algn="ctr">
              <a:buClr>
                <a:schemeClr val="accent1"/>
              </a:buClr>
              <a:buSzPct val="70000"/>
              <a:buFont typeface="Wingdings" panose="05000000000000000000" pitchFamily="2" charset="2"/>
              <a:defRPr/>
            </a:lvl1pPr>
            <a:lvl2pPr marL="457200" lvl="1" indent="-53975" algn="ctr">
              <a:buClr>
                <a:schemeClr val="accent1"/>
              </a:buClr>
              <a:buSzPct val="70000"/>
              <a:buFont typeface="Wingdings" panose="05000000000000000000" pitchFamily="2" charset="2"/>
              <a:defRPr/>
            </a:lvl2pPr>
            <a:lvl3pPr marL="914400" lvl="2" indent="-107950" algn="ctr">
              <a:buClr>
                <a:schemeClr val="accent1"/>
              </a:buClr>
              <a:buSzPct val="70000"/>
              <a:buFont typeface="Wingdings" panose="05000000000000000000" pitchFamily="2" charset="2"/>
              <a:defRPr/>
            </a:lvl3pPr>
            <a:lvl4pPr marL="1371600" lvl="3" indent="-261620" algn="ctr">
              <a:buClr>
                <a:schemeClr val="accent1"/>
              </a:buClr>
              <a:buSzPct val="70000"/>
              <a:buFont typeface="Wingdings" panose="05000000000000000000" pitchFamily="2" charset="2"/>
              <a:defRPr/>
            </a:lvl4pPr>
            <a:lvl5pPr marL="1828800" lvl="4" indent="-417195" algn="ctr">
              <a:buClr>
                <a:schemeClr val="accent1"/>
              </a:buClr>
              <a:buSzPct val="70000"/>
              <a:buFont typeface="Wingdings" panose="05000000000000000000" pitchFamily="2" charset="2"/>
              <a:defRPr/>
            </a:lvl5pPr>
          </a:lstStyle>
          <a:p>
            <a:pPr marL="401955" lvl="1" indent="0" algn="just" defTabSz="914400" eaLnBrk="1" hangingPunct="1">
              <a:lnSpc>
                <a:spcPct val="117000"/>
              </a:lnSpc>
              <a:buClr>
                <a:schemeClr val="accent1"/>
              </a:buClr>
              <a:buSzPct val="7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altLang="en-US" sz="2500" dirty="0">
                <a:latin typeface="Comic Sans MS" panose="030F0702030302020204" pitchFamily="66" charset="0"/>
              </a:rPr>
              <a:t>	Proses terbentuknya pembangkitan gelombang di laut oleh gerakan angin belum sepenuhnya dapat dimengerti, atau dapat dijelaskan secara terperinci. Tetapi menurut perkiraan, gelombang terjadi karena hembusan angin secara teratur, terus-menerus, di atas permukaan air laut. Hembusan angin yang demikian akan membentuk riak permukaan, yang bergerak kira-kira searah dengan hembusan angin</a:t>
            </a:r>
            <a:endParaRPr lang="en-US" altLang="en-US" sz="2500" dirty="0">
              <a:latin typeface="Comic Sans MS" panose="030F0702030302020204" pitchFamily="66" charset="0"/>
            </a:endParaRP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1" name="Rectangle 1"/>
          <p:cNvSpPr>
            <a:spLocks noGrp="1" noChangeArrowheads="1"/>
          </p:cNvSpPr>
          <p:nvPr>
            <p:ph type="title"/>
          </p:nvPr>
        </p:nvSpPr>
        <p:spPr>
          <a:xfrm>
            <a:off x="503238" y="382588"/>
            <a:ext cx="9070975" cy="1171575"/>
          </a:xfrm>
        </p:spPr>
        <p:txBody>
          <a:bodyPr vert="horz" lIns="100794" tIns="38808" rIns="100794" bIns="50397"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300" b="1" i="0" u="none" strike="noStrike" kern="1200" cap="small" spc="0" normalizeH="0" baseline="0" noProof="0" dirty="0">
                <a:ln>
                  <a:noFill/>
                </a:ln>
                <a:solidFill>
                  <a:schemeClr val="tx2"/>
                </a:solidFill>
                <a:effectLst/>
                <a:uLnTx/>
                <a:uFillTx/>
                <a:latin typeface="+mj-lt"/>
                <a:ea typeface="+mj-ea"/>
                <a:cs typeface="+mj-cs"/>
              </a:rPr>
              <a:t>TIPE GELOMBANG</a:t>
            </a:r>
            <a:endParaRPr kumimoji="0" lang="en-US" sz="3300" b="1" i="0" u="none" strike="noStrike" kern="1200" cap="small" spc="0" normalizeH="0" baseline="0" noProof="0" dirty="0">
              <a:ln>
                <a:noFill/>
              </a:ln>
              <a:solidFill>
                <a:schemeClr val="tx2"/>
              </a:solidFill>
              <a:effectLst/>
              <a:uLnTx/>
              <a:uFillTx/>
              <a:latin typeface="+mj-lt"/>
              <a:ea typeface="+mj-ea"/>
              <a:cs typeface="+mj-cs"/>
            </a:endParaRPr>
          </a:p>
        </p:txBody>
      </p:sp>
      <p:sp>
        <p:nvSpPr>
          <p:cNvPr id="17410" name="Rectangle 2"/>
          <p:cNvSpPr>
            <a:spLocks noGrp="1"/>
          </p:cNvSpPr>
          <p:nvPr>
            <p:ph type="subTitle" idx="4294967295"/>
          </p:nvPr>
        </p:nvSpPr>
        <p:spPr>
          <a:xfrm>
            <a:off x="239713" y="2103438"/>
            <a:ext cx="9296400" cy="3429000"/>
          </a:xfrm>
          <a:ln/>
        </p:spPr>
        <p:txBody>
          <a:bodyPr vert="horz" wrap="square" lIns="0" tIns="28224" rIns="0" bIns="0" anchor="ctr"/>
          <a:lstStyle>
            <a:lvl1pPr marL="0" lvl="0" indent="0" algn="ctr">
              <a:buClr>
                <a:schemeClr val="accent1"/>
              </a:buClr>
              <a:buSzPct val="70000"/>
              <a:buFont typeface="Wingdings" panose="05000000000000000000" pitchFamily="2" charset="2"/>
              <a:defRPr/>
            </a:lvl1pPr>
            <a:lvl2pPr marL="457200" lvl="1" indent="-53975" algn="ctr">
              <a:buClr>
                <a:schemeClr val="accent1"/>
              </a:buClr>
              <a:buSzPct val="70000"/>
              <a:buFont typeface="Wingdings" panose="05000000000000000000" pitchFamily="2" charset="2"/>
              <a:defRPr/>
            </a:lvl2pPr>
            <a:lvl3pPr marL="914400" lvl="2" indent="-107950" algn="ctr">
              <a:buClr>
                <a:schemeClr val="accent1"/>
              </a:buClr>
              <a:buSzPct val="70000"/>
              <a:buFont typeface="Wingdings" panose="05000000000000000000" pitchFamily="2" charset="2"/>
              <a:defRPr/>
            </a:lvl3pPr>
            <a:lvl4pPr marL="1371600" lvl="3" indent="-261620" algn="ctr">
              <a:buClr>
                <a:schemeClr val="accent1"/>
              </a:buClr>
              <a:buSzPct val="70000"/>
              <a:buFont typeface="Wingdings" panose="05000000000000000000" pitchFamily="2" charset="2"/>
              <a:defRPr/>
            </a:lvl4pPr>
            <a:lvl5pPr marL="1828800" lvl="4" indent="-417195" algn="ctr">
              <a:buClr>
                <a:schemeClr val="accent1"/>
              </a:buClr>
              <a:buSzPct val="70000"/>
              <a:buFont typeface="Wingdings" panose="05000000000000000000" pitchFamily="2" charset="2"/>
              <a:defRPr/>
            </a:lvl5pPr>
          </a:lstStyle>
          <a:p>
            <a:pPr marL="0" lvl="0" indent="0" algn="just" defTabSz="914400" eaLnBrk="1" hangingPunct="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altLang="en-US" sz="2400" dirty="0">
                <a:latin typeface="Comic Sans MS" panose="030F0702030302020204" pitchFamily="66" charset="0"/>
              </a:rPr>
              <a:t>Gelombang pembangun/pembentuk pantai </a:t>
            </a:r>
            <a:r>
              <a:rPr lang="en-US" altLang="en-US" sz="2400" i="1" dirty="0">
                <a:latin typeface="Comic Sans MS" panose="030F0702030302020204" pitchFamily="66" charset="0"/>
              </a:rPr>
              <a:t>(Constructive wave).</a:t>
            </a:r>
            <a:endParaRPr lang="en-US" altLang="en-US" sz="2400" i="1" dirty="0">
              <a:latin typeface="Comic Sans MS" panose="030F0702030302020204" pitchFamily="66" charset="0"/>
            </a:endParaRPr>
          </a:p>
          <a:p>
            <a:pPr marL="0" lvl="0" indent="0" algn="just" defTabSz="914400" eaLnBrk="1" hangingPunct="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en-US" altLang="en-US" sz="2400" dirty="0">
              <a:latin typeface="Comic Sans MS" panose="030F0702030302020204" pitchFamily="66" charset="0"/>
            </a:endParaRPr>
          </a:p>
          <a:p>
            <a:pPr marL="0" lvl="0" indent="0" algn="just" defTabSz="914400" eaLnBrk="1" hangingPunct="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altLang="en-US" sz="2400" dirty="0">
                <a:latin typeface="Comic Sans MS" panose="030F0702030302020204" pitchFamily="66" charset="0"/>
              </a:rPr>
              <a:t>Gelombang perusak pantai </a:t>
            </a:r>
            <a:r>
              <a:rPr lang="en-US" altLang="en-US" sz="2400" i="1" dirty="0">
                <a:latin typeface="Comic Sans MS" panose="030F0702030302020204" pitchFamily="66" charset="0"/>
              </a:rPr>
              <a:t>(Destructive wave).</a:t>
            </a:r>
            <a:endParaRPr lang="en-US" altLang="en-US" sz="2400" i="1" dirty="0">
              <a:latin typeface="Comic Sans MS" panose="030F0702030302020204" pitchFamily="66" charset="0"/>
            </a:endParaRPr>
          </a:p>
          <a:p>
            <a:pPr marL="0" lvl="0" indent="0" algn="just" defTabSz="914400" eaLnBrk="1" hangingPunct="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en-US" altLang="en-US" sz="2400" dirty="0">
              <a:latin typeface="Comic Sans MS" panose="030F0702030302020204" pitchFamily="66" charset="0"/>
            </a:endParaRP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5" name="Rectangle 1"/>
          <p:cNvSpPr>
            <a:spLocks noGrp="1" noChangeArrowheads="1"/>
          </p:cNvSpPr>
          <p:nvPr>
            <p:ph type="title"/>
          </p:nvPr>
        </p:nvSpPr>
        <p:spPr>
          <a:xfrm>
            <a:off x="503238" y="342900"/>
            <a:ext cx="9070975" cy="1250950"/>
          </a:xfrm>
        </p:spPr>
        <p:txBody>
          <a:bodyPr vert="horz" lIns="100794" tIns="38808" rIns="100794" bIns="50397"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300" b="1" i="0" u="none" strike="noStrike" kern="1200" cap="small" spc="0" normalizeH="0" baseline="0" noProof="0" dirty="0">
                <a:ln>
                  <a:noFill/>
                </a:ln>
                <a:solidFill>
                  <a:schemeClr val="tx2"/>
                </a:solidFill>
                <a:effectLst/>
                <a:uLnTx/>
                <a:uFillTx/>
                <a:latin typeface="+mj-lt"/>
                <a:ea typeface="+mj-ea"/>
                <a:cs typeface="+mj-cs"/>
              </a:rPr>
              <a:t>GELOMBANG PEMBENTUK</a:t>
            </a:r>
            <a:br>
              <a:rPr kumimoji="0" lang="en-US" sz="3300" b="1" i="0" u="none" strike="noStrike" kern="1200" cap="small" spc="0" normalizeH="0" baseline="0" noProof="0" dirty="0">
                <a:ln>
                  <a:noFill/>
                </a:ln>
                <a:solidFill>
                  <a:schemeClr val="tx2"/>
                </a:solidFill>
                <a:effectLst/>
                <a:uLnTx/>
                <a:uFillTx/>
                <a:latin typeface="+mj-lt"/>
                <a:ea typeface="+mj-ea"/>
                <a:cs typeface="+mj-cs"/>
              </a:rPr>
            </a:br>
            <a:r>
              <a:rPr kumimoji="0" lang="en-US" sz="3300" b="1" i="0" u="none" strike="noStrike" kern="1200" cap="small" spc="0" normalizeH="0" baseline="0" noProof="0" dirty="0">
                <a:ln>
                  <a:noFill/>
                </a:ln>
                <a:solidFill>
                  <a:schemeClr val="tx2"/>
                </a:solidFill>
                <a:effectLst/>
                <a:uLnTx/>
                <a:uFillTx/>
                <a:latin typeface="+mj-lt"/>
                <a:ea typeface="+mj-ea"/>
                <a:cs typeface="+mj-cs"/>
              </a:rPr>
              <a:t>PANTAI</a:t>
            </a:r>
            <a:endParaRPr kumimoji="0" lang="en-US" sz="3300" b="1" i="0" u="none" strike="noStrike" kern="1200" cap="small" spc="0" normalizeH="0" baseline="0" noProof="0" dirty="0">
              <a:ln>
                <a:noFill/>
              </a:ln>
              <a:solidFill>
                <a:schemeClr val="tx2"/>
              </a:solidFill>
              <a:effectLst/>
              <a:uLnTx/>
              <a:uFillTx/>
              <a:latin typeface="+mj-lt"/>
              <a:ea typeface="+mj-ea"/>
              <a:cs typeface="+mj-cs"/>
            </a:endParaRPr>
          </a:p>
        </p:txBody>
      </p:sp>
      <p:sp>
        <p:nvSpPr>
          <p:cNvPr id="19458" name="Rectangle 2"/>
          <p:cNvSpPr>
            <a:spLocks noGrp="1"/>
          </p:cNvSpPr>
          <p:nvPr>
            <p:ph type="subTitle" idx="4294967295"/>
          </p:nvPr>
        </p:nvSpPr>
        <p:spPr>
          <a:xfrm>
            <a:off x="392113" y="1798638"/>
            <a:ext cx="9070975" cy="4440237"/>
          </a:xfrm>
          <a:ln/>
        </p:spPr>
        <p:txBody>
          <a:bodyPr vert="horz" wrap="square" lIns="0" tIns="0" rIns="0" bIns="0" anchor="ctr"/>
          <a:lstStyle>
            <a:lvl1pPr marL="0" lvl="0" indent="0" algn="ctr">
              <a:buClr>
                <a:schemeClr val="accent1"/>
              </a:buClr>
              <a:buSzPct val="70000"/>
              <a:buFont typeface="Wingdings" panose="05000000000000000000" pitchFamily="2" charset="2"/>
              <a:defRPr/>
            </a:lvl1pPr>
            <a:lvl2pPr marL="457200" lvl="1" indent="-53975" algn="ctr">
              <a:buClr>
                <a:schemeClr val="accent1"/>
              </a:buClr>
              <a:buSzPct val="70000"/>
              <a:buFont typeface="Wingdings" panose="05000000000000000000" pitchFamily="2" charset="2"/>
              <a:defRPr/>
            </a:lvl2pPr>
            <a:lvl3pPr marL="914400" lvl="2" indent="-107950" algn="ctr">
              <a:buClr>
                <a:schemeClr val="accent1"/>
              </a:buClr>
              <a:buSzPct val="70000"/>
              <a:buFont typeface="Wingdings" panose="05000000000000000000" pitchFamily="2" charset="2"/>
              <a:defRPr/>
            </a:lvl3pPr>
            <a:lvl4pPr marL="1371600" lvl="3" indent="-261620" algn="ctr">
              <a:buClr>
                <a:schemeClr val="accent1"/>
              </a:buClr>
              <a:buSzPct val="70000"/>
              <a:buFont typeface="Wingdings" panose="05000000000000000000" pitchFamily="2" charset="2"/>
              <a:defRPr/>
            </a:lvl4pPr>
            <a:lvl5pPr marL="1828800" lvl="4" indent="-417195" algn="ctr">
              <a:buClr>
                <a:schemeClr val="accent1"/>
              </a:buClr>
              <a:buSzPct val="70000"/>
              <a:buFont typeface="Wingdings" panose="05000000000000000000" pitchFamily="2" charset="2"/>
              <a:defRPr/>
            </a:lvl5pPr>
          </a:lstStyle>
          <a:p>
            <a:pPr marL="401955" lvl="1" indent="0" algn="just" defTabSz="914400" eaLnBrk="1" hangingPunct="1">
              <a:lnSpc>
                <a:spcPct val="117000"/>
              </a:lnSpc>
              <a:buClr>
                <a:schemeClr val="accent1"/>
              </a:buClr>
              <a:buSzPct val="7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altLang="en-US" sz="2400" dirty="0">
                <a:latin typeface="Comic Sans MS" panose="030F0702030302020204" pitchFamily="66" charset="0"/>
              </a:rPr>
              <a:t>	Yang termasuk gelombang pembentuk pantai, bercirikan mempunyai ketinggian kecil dan kecepatan rambatnya rendah. Sehingga saat gelombang tersebut pecah di pantai akan mengangkut sedimen (material pantai). Material pantai akan tertinggal di pantai (deposit) ketika aliran balik dari gelombang pecah meresap ke dalam pasir atau pelan-pelan mengalir kembali ke laut.</a:t>
            </a:r>
            <a:endParaRPr lang="en-US" altLang="en-US" sz="2400" dirty="0">
              <a:latin typeface="Comic Sans MS" panose="030F0702030302020204" pitchFamily="66" charset="0"/>
            </a:endParaRPr>
          </a:p>
          <a:p>
            <a:pPr marL="401955" lvl="1" indent="0" algn="just" defTabSz="914400" eaLnBrk="1" hangingPunct="1">
              <a:lnSpc>
                <a:spcPct val="117000"/>
              </a:lnSpc>
              <a:buClr>
                <a:schemeClr val="accent1"/>
              </a:buClr>
              <a:buSzPct val="70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en-US" altLang="en-US" sz="2400" dirty="0">
              <a:latin typeface="Comic Sans MS" panose="030F0702030302020204" pitchFamily="66" charset="0"/>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Text Box 2"/>
          <p:cNvSpPr txBox="1"/>
          <p:nvPr/>
        </p:nvSpPr>
        <p:spPr>
          <a:xfrm>
            <a:off x="2971800" y="6172200"/>
            <a:ext cx="4343400" cy="376238"/>
          </a:xfrm>
          <a:prstGeom prst="rect">
            <a:avLst/>
          </a:prstGeom>
          <a:noFill/>
          <a:ln w="9525">
            <a:noFill/>
          </a:ln>
        </p:spPr>
        <p:txBody>
          <a:bodyPr lIns="90000" tIns="57600" rIns="90000" bIns="45000" anchor="t"/>
          <a:p>
            <a:pPr defTabSz="457200" hangingPunct="0">
              <a:lnSpc>
                <a:spcPct val="95000"/>
              </a:lnSpc>
              <a:buClrTx/>
              <a:buSzPct val="100000"/>
              <a:tabLst>
                <a:tab pos="723900" algn="l"/>
                <a:tab pos="1447800" algn="l"/>
                <a:tab pos="2171700" algn="l"/>
                <a:tab pos="2895600" algn="l"/>
                <a:tab pos="3619500" algn="l"/>
                <a:tab pos="4343400" algn="l"/>
              </a:tabLst>
            </a:pPr>
            <a:r>
              <a:rPr lang="en-US" altLang="en-US" sz="2000" dirty="0">
                <a:solidFill>
                  <a:srgbClr val="000000"/>
                </a:solidFill>
                <a:latin typeface="Times New Roman" panose="02020603050405020304" pitchFamily="18" charset="0"/>
                <a:ea typeface="MS Gothic" panose="020B0609070205080204" pitchFamily="49" charset="-128"/>
              </a:rPr>
              <a:t>Gambar gelombang pembentuk pantai</a:t>
            </a:r>
            <a:endParaRPr lang="en-US" altLang="en-US" sz="2000" dirty="0">
              <a:solidFill>
                <a:srgbClr val="000000"/>
              </a:solidFill>
              <a:latin typeface="Times New Roman" panose="02020603050405020304" pitchFamily="18" charset="0"/>
              <a:ea typeface="MS Gothic" panose="020B0609070205080204" pitchFamily="49" charset="-128"/>
            </a:endParaRPr>
          </a:p>
        </p:txBody>
      </p:sp>
      <p:pic>
        <p:nvPicPr>
          <p:cNvPr id="21506" name="Picture 5" descr="Gelombang_pembentuk_pantai.png"/>
          <p:cNvPicPr>
            <a:picLocks noChangeAspect="1"/>
          </p:cNvPicPr>
          <p:nvPr/>
        </p:nvPicPr>
        <p:blipFill>
          <a:blip r:embed="rId1"/>
          <a:stretch>
            <a:fillRect/>
          </a:stretch>
        </p:blipFill>
        <p:spPr>
          <a:xfrm>
            <a:off x="392113" y="731838"/>
            <a:ext cx="9144000" cy="5183187"/>
          </a:xfrm>
          <a:prstGeom prst="rect">
            <a:avLst/>
          </a:prstGeom>
          <a:noFill/>
          <a:ln w="9525">
            <a:noFill/>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Rectangle 1"/>
          <p:cNvSpPr>
            <a:spLocks noGrp="1" noChangeArrowheads="1"/>
          </p:cNvSpPr>
          <p:nvPr>
            <p:ph type="title"/>
          </p:nvPr>
        </p:nvSpPr>
        <p:spPr>
          <a:xfrm>
            <a:off x="503238" y="342900"/>
            <a:ext cx="9070975" cy="1250950"/>
          </a:xfrm>
        </p:spPr>
        <p:txBody>
          <a:bodyPr vert="horz" lIns="100794" tIns="38808" rIns="100794" bIns="50397"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300" b="1" i="0" u="none" strike="noStrike" kern="1200" cap="small" spc="0" normalizeH="0" baseline="0" noProof="0" dirty="0" smtClean="0">
                <a:ln>
                  <a:noFill/>
                </a:ln>
                <a:solidFill>
                  <a:schemeClr val="tx2"/>
                </a:solidFill>
                <a:effectLst/>
                <a:uLnTx/>
                <a:uFillTx/>
                <a:latin typeface="+mj-lt"/>
                <a:ea typeface="+mj-ea"/>
                <a:cs typeface="+mj-cs"/>
              </a:rPr>
              <a:t>GELOMBANG </a:t>
            </a:r>
            <a:r>
              <a:rPr kumimoji="0" lang="en-US" sz="3300" b="1" i="0" u="none" strike="noStrike" kern="1200" cap="small" spc="0" normalizeH="0" baseline="0" noProof="0" dirty="0">
                <a:ln>
                  <a:noFill/>
                </a:ln>
                <a:solidFill>
                  <a:schemeClr val="tx2"/>
                </a:solidFill>
                <a:effectLst/>
                <a:uLnTx/>
                <a:uFillTx/>
                <a:latin typeface="+mj-lt"/>
                <a:ea typeface="+mj-ea"/>
                <a:cs typeface="+mj-cs"/>
              </a:rPr>
              <a:t>PERUSAK</a:t>
            </a:r>
            <a:br>
              <a:rPr kumimoji="0" lang="en-US" sz="3300" b="1" i="0" u="none" strike="noStrike" kern="1200" cap="small" spc="0" normalizeH="0" baseline="0" noProof="0" dirty="0">
                <a:ln>
                  <a:noFill/>
                </a:ln>
                <a:solidFill>
                  <a:schemeClr val="tx2"/>
                </a:solidFill>
                <a:effectLst/>
                <a:uLnTx/>
                <a:uFillTx/>
                <a:latin typeface="+mj-lt"/>
                <a:ea typeface="+mj-ea"/>
                <a:cs typeface="+mj-cs"/>
              </a:rPr>
            </a:br>
            <a:r>
              <a:rPr kumimoji="0" lang="en-US" sz="3300" b="1" i="0" u="none" strike="noStrike" kern="1200" cap="small" spc="0" normalizeH="0" baseline="0" noProof="0" dirty="0">
                <a:ln>
                  <a:noFill/>
                </a:ln>
                <a:solidFill>
                  <a:schemeClr val="tx2"/>
                </a:solidFill>
                <a:effectLst/>
                <a:uLnTx/>
                <a:uFillTx/>
                <a:latin typeface="+mj-lt"/>
                <a:ea typeface="+mj-ea"/>
                <a:cs typeface="+mj-cs"/>
              </a:rPr>
              <a:t>PANTAI</a:t>
            </a:r>
            <a:endParaRPr kumimoji="0" lang="en-US" sz="3300" b="1" i="0" u="none" strike="noStrike" kern="1200" cap="small" spc="0" normalizeH="0" baseline="0" noProof="0" dirty="0">
              <a:ln>
                <a:noFill/>
              </a:ln>
              <a:solidFill>
                <a:schemeClr val="tx2"/>
              </a:solidFill>
              <a:effectLst/>
              <a:uLnTx/>
              <a:uFillTx/>
              <a:latin typeface="+mj-lt"/>
              <a:ea typeface="+mj-ea"/>
              <a:cs typeface="+mj-cs"/>
            </a:endParaRPr>
          </a:p>
        </p:txBody>
      </p:sp>
      <p:sp>
        <p:nvSpPr>
          <p:cNvPr id="23554" name="Rectangle 2"/>
          <p:cNvSpPr>
            <a:spLocks noGrp="1"/>
          </p:cNvSpPr>
          <p:nvPr>
            <p:ph type="subTitle" idx="4294967295"/>
          </p:nvPr>
        </p:nvSpPr>
        <p:spPr>
          <a:xfrm>
            <a:off x="239713" y="1798638"/>
            <a:ext cx="9070975" cy="4440237"/>
          </a:xfrm>
          <a:ln/>
        </p:spPr>
        <p:txBody>
          <a:bodyPr vert="horz" wrap="square" lIns="0" tIns="0" rIns="0" bIns="0" anchor="ctr"/>
          <a:lstStyle>
            <a:lvl1pPr marL="0" lvl="0" indent="0" algn="ctr">
              <a:buClr>
                <a:schemeClr val="accent1"/>
              </a:buClr>
              <a:buSzPct val="70000"/>
              <a:buFont typeface="Wingdings" panose="05000000000000000000" pitchFamily="2" charset="2"/>
              <a:defRPr/>
            </a:lvl1pPr>
            <a:lvl2pPr marL="457200" lvl="1" indent="-53975" algn="ctr">
              <a:buClr>
                <a:schemeClr val="accent1"/>
              </a:buClr>
              <a:buSzPct val="70000"/>
              <a:buFont typeface="Wingdings" panose="05000000000000000000" pitchFamily="2" charset="2"/>
              <a:defRPr/>
            </a:lvl2pPr>
            <a:lvl3pPr marL="914400" lvl="2" indent="-107950" algn="ctr">
              <a:buClr>
                <a:schemeClr val="accent1"/>
              </a:buClr>
              <a:buSzPct val="70000"/>
              <a:buFont typeface="Wingdings" panose="05000000000000000000" pitchFamily="2" charset="2"/>
              <a:defRPr/>
            </a:lvl3pPr>
            <a:lvl4pPr marL="1371600" lvl="3" indent="-261620" algn="ctr">
              <a:buClr>
                <a:schemeClr val="accent1"/>
              </a:buClr>
              <a:buSzPct val="70000"/>
              <a:buFont typeface="Wingdings" panose="05000000000000000000" pitchFamily="2" charset="2"/>
              <a:defRPr/>
            </a:lvl4pPr>
            <a:lvl5pPr marL="1828800" lvl="4" indent="-417195" algn="ctr">
              <a:buClr>
                <a:schemeClr val="accent1"/>
              </a:buClr>
              <a:buSzPct val="70000"/>
              <a:buFont typeface="Wingdings" panose="05000000000000000000" pitchFamily="2" charset="2"/>
              <a:defRPr/>
            </a:lvl5pPr>
          </a:lstStyle>
          <a:p>
            <a:pPr marL="401955" lvl="1" indent="0" algn="just" defTabSz="914400" eaLnBrk="1" hangingPunct="1">
              <a:lnSpc>
                <a:spcPct val="117000"/>
              </a:lnSpc>
              <a:buClr>
                <a:schemeClr val="accent1"/>
              </a:buClr>
              <a:buSzPct val="7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altLang="en-US" sz="2400" dirty="0">
                <a:latin typeface="Comic Sans MS" panose="030F0702030302020204" pitchFamily="66" charset="0"/>
              </a:rPr>
              <a:t>Gelombang perusak pantai biasanya mempunyai ketinggian dan kecepatan rambat yang besar (sangat tinggi). Air yang kembali berputar mempunyai lebih sedikit waktu untuk meresap ke dalam pasir. Ketika gelombang datang kembali menghantam pantai akan ada banyak volume air yang terkumpul dan mengangkut material pantai menuju ke tengah laut atau ke tempat lain.</a:t>
            </a:r>
            <a:endParaRPr lang="en-US" altLang="en-US" sz="2400" dirty="0">
              <a:latin typeface="Comic Sans MS" panose="030F0702030302020204" pitchFamily="66" charset="0"/>
            </a:endParaRPr>
          </a:p>
          <a:p>
            <a:pPr marL="401955" lvl="1" indent="0" algn="just" defTabSz="914400" eaLnBrk="1" hangingPunct="1">
              <a:lnSpc>
                <a:spcPct val="117000"/>
              </a:lnSpc>
              <a:buClr>
                <a:schemeClr val="accent1"/>
              </a:buClr>
              <a:buSzPct val="70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en-US" altLang="en-US" sz="2400" dirty="0">
              <a:latin typeface="Comic Sans MS" panose="030F0702030302020204" pitchFamily="66" charset="0"/>
            </a:endParaRP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Text Box 2"/>
          <p:cNvSpPr txBox="1"/>
          <p:nvPr/>
        </p:nvSpPr>
        <p:spPr>
          <a:xfrm>
            <a:off x="2971800" y="6172200"/>
            <a:ext cx="4114800" cy="346075"/>
          </a:xfrm>
          <a:prstGeom prst="rect">
            <a:avLst/>
          </a:prstGeom>
          <a:noFill/>
          <a:ln w="9525">
            <a:noFill/>
          </a:ln>
        </p:spPr>
        <p:txBody>
          <a:bodyPr lIns="90000" tIns="60876" rIns="90000" bIns="45000" anchor="t"/>
          <a:p>
            <a:pPr defTabSz="457200" hangingPunct="0">
              <a:buClrTx/>
              <a:buSzPct val="100000"/>
              <a:tabLst>
                <a:tab pos="723900" algn="l"/>
                <a:tab pos="1447800" algn="l"/>
                <a:tab pos="2171700" algn="l"/>
                <a:tab pos="2895600" algn="l"/>
                <a:tab pos="3619500" algn="l"/>
              </a:tabLst>
            </a:pPr>
            <a:r>
              <a:rPr lang="en-US" altLang="en-US" dirty="0">
                <a:solidFill>
                  <a:srgbClr val="000000"/>
                </a:solidFill>
                <a:latin typeface="Arial" panose="020B0604020202020204" pitchFamily="34" charset="0"/>
                <a:ea typeface="MS Gothic" panose="020B0609070205080204" pitchFamily="49" charset="-128"/>
              </a:rPr>
              <a:t>Gambar gelombang perusak pantai</a:t>
            </a:r>
            <a:endParaRPr lang="en-US" altLang="en-US" dirty="0">
              <a:solidFill>
                <a:srgbClr val="000000"/>
              </a:solidFill>
              <a:latin typeface="Arial" panose="020B0604020202020204" pitchFamily="34" charset="0"/>
              <a:ea typeface="MS Gothic" panose="020B0609070205080204" pitchFamily="49" charset="-128"/>
            </a:endParaRPr>
          </a:p>
        </p:txBody>
      </p:sp>
      <p:pic>
        <p:nvPicPr>
          <p:cNvPr id="25602" name="Picture 5" descr="Gelombang_perusak_pantai.png"/>
          <p:cNvPicPr>
            <a:picLocks noChangeAspect="1"/>
          </p:cNvPicPr>
          <p:nvPr/>
        </p:nvPicPr>
        <p:blipFill>
          <a:blip r:embed="rId1"/>
          <a:stretch>
            <a:fillRect/>
          </a:stretch>
        </p:blipFill>
        <p:spPr>
          <a:xfrm>
            <a:off x="620713" y="731838"/>
            <a:ext cx="8686800" cy="5105400"/>
          </a:xfrm>
          <a:prstGeom prst="rect">
            <a:avLst/>
          </a:prstGeom>
          <a:noFill/>
          <a:ln w="9525">
            <a:noFill/>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Rectangle 1"/>
          <p:cNvSpPr>
            <a:spLocks noGrp="1" noChangeArrowheads="1"/>
          </p:cNvSpPr>
          <p:nvPr>
            <p:ph type="title"/>
          </p:nvPr>
        </p:nvSpPr>
        <p:spPr>
          <a:xfrm>
            <a:off x="503238" y="336550"/>
            <a:ext cx="9070975" cy="1262063"/>
          </a:xfrm>
        </p:spPr>
        <p:txBody>
          <a:bodyPr vert="horz" lIns="100794" tIns="31752" rIns="100794" bIns="50397"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600" b="1" i="0" u="none" strike="noStrike" kern="1200" cap="small" spc="0" normalizeH="0" baseline="0" noProof="0" dirty="0">
                <a:ln>
                  <a:noFill/>
                </a:ln>
                <a:solidFill>
                  <a:schemeClr val="tx2"/>
                </a:solidFill>
                <a:effectLst/>
                <a:uLnTx/>
                <a:uFillTx/>
                <a:latin typeface="+mj-lt"/>
                <a:ea typeface="+mj-ea"/>
                <a:cs typeface="+mj-cs"/>
              </a:rPr>
              <a:t>FAKTOR-FAKTOR YANG MEMPENGARUHI GELOMBANG</a:t>
            </a:r>
            <a:endParaRPr kumimoji="0" lang="en-US" sz="3600" b="1" i="0" u="none" strike="noStrike" kern="1200" cap="small" spc="0" normalizeH="0" baseline="0" noProof="0" dirty="0">
              <a:ln>
                <a:noFill/>
              </a:ln>
              <a:solidFill>
                <a:schemeClr val="tx2"/>
              </a:solidFill>
              <a:effectLst/>
              <a:uLnTx/>
              <a:uFillTx/>
              <a:latin typeface="+mj-lt"/>
              <a:ea typeface="+mj-ea"/>
              <a:cs typeface="+mj-cs"/>
            </a:endParaRPr>
          </a:p>
        </p:txBody>
      </p:sp>
      <p:sp>
        <p:nvSpPr>
          <p:cNvPr id="27650" name="Text Box 2"/>
          <p:cNvSpPr txBox="1"/>
          <p:nvPr/>
        </p:nvSpPr>
        <p:spPr>
          <a:xfrm>
            <a:off x="1143000" y="2286000"/>
            <a:ext cx="8229600" cy="4956175"/>
          </a:xfrm>
          <a:prstGeom prst="rect">
            <a:avLst/>
          </a:prstGeom>
          <a:noFill/>
          <a:ln w="9525">
            <a:noFill/>
          </a:ln>
        </p:spPr>
        <p:txBody>
          <a:bodyPr lIns="90000" tIns="46800" rIns="90000" bIns="46800" anchor="t"/>
          <a:p>
            <a:pPr marL="431800" indent="-323850" defTabSz="457200" hangingPunct="0">
              <a:lnSpc>
                <a:spcPct val="105000"/>
              </a:lnSpc>
              <a:spcBef>
                <a:spcPts val="450"/>
              </a:spcBef>
              <a:buClr>
                <a:srgbClr val="000080"/>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altLang="en-US" sz="2400" dirty="0">
                <a:solidFill>
                  <a:srgbClr val="000000"/>
                </a:solidFill>
                <a:latin typeface="Comic Sans MS" panose="030F0702030302020204" pitchFamily="66" charset="0"/>
                <a:ea typeface="MS Gothic" panose="020B0609070205080204" pitchFamily="49" charset="-128"/>
              </a:rPr>
              <a:t>Angin (gelombang angin)</a:t>
            </a:r>
            <a:endParaRPr lang="en-GB" altLang="en-US" sz="2400" dirty="0">
              <a:solidFill>
                <a:srgbClr val="000000"/>
              </a:solidFill>
              <a:latin typeface="Comic Sans MS" panose="030F0702030302020204" pitchFamily="66" charset="0"/>
              <a:ea typeface="MS Gothic" panose="020B0609070205080204" pitchFamily="49" charset="-128"/>
            </a:endParaRPr>
          </a:p>
          <a:p>
            <a:pPr marL="431800" indent="-323850" defTabSz="457200" hangingPunct="0">
              <a:lnSpc>
                <a:spcPct val="105000"/>
              </a:lnSpc>
              <a:spcBef>
                <a:spcPts val="450"/>
              </a:spcBef>
              <a:buClr>
                <a:srgbClr val="000080"/>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altLang="en-US" sz="2400" dirty="0">
                <a:solidFill>
                  <a:srgbClr val="000000"/>
                </a:solidFill>
                <a:latin typeface="Comic Sans MS" panose="030F0702030302020204" pitchFamily="66" charset="0"/>
                <a:ea typeface="MS Gothic" panose="020B0609070205080204" pitchFamily="49" charset="-128"/>
              </a:rPr>
              <a:t>Gaya tarik menarik bumi-bulan-matahari (gelombang pasang-surut)</a:t>
            </a:r>
            <a:endParaRPr lang="en-GB" altLang="en-US" sz="2400" dirty="0">
              <a:solidFill>
                <a:srgbClr val="000000"/>
              </a:solidFill>
              <a:latin typeface="Comic Sans MS" panose="030F0702030302020204" pitchFamily="66" charset="0"/>
              <a:ea typeface="MS Gothic" panose="020B0609070205080204" pitchFamily="49" charset="-128"/>
            </a:endParaRPr>
          </a:p>
          <a:p>
            <a:pPr marL="431800" indent="-323850" defTabSz="457200" hangingPunct="0">
              <a:lnSpc>
                <a:spcPct val="105000"/>
              </a:lnSpc>
              <a:spcBef>
                <a:spcPts val="450"/>
              </a:spcBef>
              <a:buClr>
                <a:srgbClr val="000080"/>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altLang="en-US" sz="2400" dirty="0">
                <a:solidFill>
                  <a:srgbClr val="000000"/>
                </a:solidFill>
                <a:latin typeface="Comic Sans MS" panose="030F0702030302020204" pitchFamily="66" charset="0"/>
                <a:ea typeface="MS Gothic" panose="020B0609070205080204" pitchFamily="49" charset="-128"/>
              </a:rPr>
              <a:t>Gempa (vulkanik atau tektonik) </a:t>
            </a:r>
            <a:endParaRPr lang="en-GB" altLang="en-US" sz="2400" dirty="0">
              <a:solidFill>
                <a:srgbClr val="000000"/>
              </a:solidFill>
              <a:latin typeface="Comic Sans MS" panose="030F0702030302020204" pitchFamily="66" charset="0"/>
              <a:ea typeface="MS Gothic" panose="020B0609070205080204" pitchFamily="49" charset="-128"/>
            </a:endParaRPr>
          </a:p>
          <a:p>
            <a:pPr marL="431800" indent="-323850" defTabSz="457200" hangingPunct="0">
              <a:lnSpc>
                <a:spcPct val="105000"/>
              </a:lnSpc>
              <a:spcBef>
                <a:spcPts val="450"/>
              </a:spcBef>
              <a:buClr>
                <a:srgbClr val="000080"/>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altLang="en-US" sz="2400" dirty="0">
                <a:solidFill>
                  <a:srgbClr val="000000"/>
                </a:solidFill>
                <a:latin typeface="Comic Sans MS" panose="030F0702030302020204" pitchFamily="66" charset="0"/>
                <a:ea typeface="MS Gothic" panose="020B0609070205080204" pitchFamily="49" charset="-128"/>
              </a:rPr>
              <a:t>Di dasar laut (gelombang tsunami)</a:t>
            </a:r>
            <a:endParaRPr lang="en-GB" altLang="en-US" sz="2400" dirty="0">
              <a:solidFill>
                <a:srgbClr val="000000"/>
              </a:solidFill>
              <a:latin typeface="Comic Sans MS" panose="030F0702030302020204" pitchFamily="66" charset="0"/>
              <a:ea typeface="MS Gothic" panose="020B0609070205080204" pitchFamily="49" charset="-128"/>
            </a:endParaRPr>
          </a:p>
          <a:p>
            <a:pPr marL="431800" indent="-323850" defTabSz="457200" hangingPunct="0">
              <a:lnSpc>
                <a:spcPct val="105000"/>
              </a:lnSpc>
              <a:spcBef>
                <a:spcPts val="450"/>
              </a:spcBef>
              <a:buClr>
                <a:srgbClr val="000080"/>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altLang="en-US" sz="2400" dirty="0">
                <a:solidFill>
                  <a:srgbClr val="000000"/>
                </a:solidFill>
                <a:latin typeface="Comic Sans MS" panose="030F0702030302020204" pitchFamily="66" charset="0"/>
                <a:ea typeface="MS Gothic" panose="020B0609070205080204" pitchFamily="49" charset="-128"/>
              </a:rPr>
              <a:t>Gelombang yang disebabkan oleh gerakan kapal.</a:t>
            </a:r>
            <a:endParaRPr lang="en-GB" altLang="en-US" sz="2400" dirty="0">
              <a:solidFill>
                <a:srgbClr val="000000"/>
              </a:solidFill>
              <a:latin typeface="Comic Sans MS" panose="030F0702030302020204" pitchFamily="66" charset="0"/>
              <a:ea typeface="MS Gothic" panose="020B0609070205080204" pitchFamily="49" charset="-128"/>
            </a:endParaRPr>
          </a:p>
          <a:p>
            <a:pPr marL="431800" indent="-323850" defTabSz="457200" hangingPunct="0">
              <a:lnSpc>
                <a:spcPct val="105000"/>
              </a:lnSpc>
              <a:spcBef>
                <a:spcPts val="450"/>
              </a:spcBef>
              <a:buClr>
                <a:srgbClr val="000080"/>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altLang="en-US" sz="2400" dirty="0">
                <a:solidFill>
                  <a:srgbClr val="000000"/>
                </a:solidFill>
                <a:latin typeface="Comic Sans MS" panose="030F0702030302020204" pitchFamily="66" charset="0"/>
                <a:ea typeface="MS Gothic" panose="020B0609070205080204" pitchFamily="49" charset="-128"/>
              </a:rPr>
              <a:t>Geometri laut (topografi atau profil laut dan bentuk pantai)</a:t>
            </a:r>
            <a:endParaRPr lang="en-GB" altLang="en-US" sz="2400" dirty="0">
              <a:solidFill>
                <a:srgbClr val="000000"/>
              </a:solidFill>
              <a:latin typeface="Comic Sans MS" panose="030F0702030302020204" pitchFamily="66" charset="0"/>
              <a:ea typeface="MS Gothic" panose="020B0609070205080204" pitchFamily="49" charset="-128"/>
            </a:endParaRPr>
          </a:p>
          <a:p>
            <a:pPr marL="431800" indent="-323850" defTabSz="457200" hangingPunct="0">
              <a:lnSpc>
                <a:spcPct val="105000"/>
              </a:lnSpc>
              <a:spcBef>
                <a:spcPts val="450"/>
              </a:spcBef>
              <a:buClrTx/>
              <a:buSzTx/>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altLang="en-US" sz="2400" dirty="0">
              <a:solidFill>
                <a:srgbClr val="000000"/>
              </a:solidFill>
              <a:latin typeface="Comic Sans MS" panose="030F0702030302020204" pitchFamily="66" charset="0"/>
              <a:ea typeface="MS Gothic" panose="020B0609070205080204" pitchFamily="49" charset="-128"/>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Rectangle 1"/>
          <p:cNvSpPr>
            <a:spLocks noGrp="1" noChangeArrowheads="1"/>
          </p:cNvSpPr>
          <p:nvPr>
            <p:ph type="title"/>
          </p:nvPr>
        </p:nvSpPr>
        <p:spPr>
          <a:xfrm>
            <a:off x="530225" y="566738"/>
            <a:ext cx="9070975" cy="1262063"/>
          </a:xfrm>
        </p:spPr>
        <p:txBody>
          <a:bodyPr vert="horz" lIns="100794" tIns="31752" rIns="100794" bIns="50397"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600" b="1" i="0" u="none" strike="noStrike" kern="1200" cap="small" spc="0" normalizeH="0" baseline="0" noProof="0" dirty="0" smtClean="0">
                <a:ln>
                  <a:noFill/>
                </a:ln>
                <a:solidFill>
                  <a:schemeClr val="tx2"/>
                </a:solidFill>
                <a:effectLst/>
                <a:uLnTx/>
                <a:uFillTx/>
                <a:latin typeface="+mj-lt"/>
                <a:ea typeface="+mj-ea"/>
                <a:cs typeface="+mj-cs"/>
              </a:rPr>
              <a:t>JENIS-JENIS </a:t>
            </a:r>
            <a:r>
              <a:rPr kumimoji="0" lang="en-US" sz="3600" b="1" i="0" u="none" strike="noStrike" kern="1200" cap="small" spc="0" normalizeH="0" baseline="0" noProof="0" dirty="0">
                <a:ln>
                  <a:noFill/>
                </a:ln>
                <a:solidFill>
                  <a:schemeClr val="tx2"/>
                </a:solidFill>
                <a:effectLst/>
                <a:uLnTx/>
                <a:uFillTx/>
                <a:latin typeface="+mj-lt"/>
                <a:ea typeface="+mj-ea"/>
                <a:cs typeface="+mj-cs"/>
              </a:rPr>
              <a:t>GELOMBANG AIR</a:t>
            </a:r>
            <a:endParaRPr kumimoji="0" lang="en-US" sz="3600" b="1" i="0" u="none" strike="noStrike" kern="1200" cap="small" spc="0" normalizeH="0" baseline="0" noProof="0" dirty="0">
              <a:ln>
                <a:noFill/>
              </a:ln>
              <a:solidFill>
                <a:schemeClr val="tx2"/>
              </a:solidFill>
              <a:effectLst/>
              <a:uLnTx/>
              <a:uFillTx/>
              <a:latin typeface="+mj-lt"/>
              <a:ea typeface="+mj-ea"/>
              <a:cs typeface="+mj-cs"/>
            </a:endParaRPr>
          </a:p>
        </p:txBody>
      </p:sp>
      <p:sp>
        <p:nvSpPr>
          <p:cNvPr id="29698" name="Rectangle 2"/>
          <p:cNvSpPr>
            <a:spLocks noGrp="1"/>
          </p:cNvSpPr>
          <p:nvPr>
            <p:ph type="subTitle" idx="4294967295"/>
          </p:nvPr>
        </p:nvSpPr>
        <p:spPr>
          <a:xfrm>
            <a:off x="468313" y="2484438"/>
            <a:ext cx="7315200" cy="2057400"/>
          </a:xfrm>
          <a:ln/>
        </p:spPr>
        <p:txBody>
          <a:bodyPr vert="horz" wrap="square" lIns="0" tIns="0" rIns="0" bIns="0" anchor="ctr"/>
          <a:lstStyle>
            <a:lvl1pPr marL="0" lvl="0" indent="0" algn="ctr">
              <a:buClr>
                <a:schemeClr val="accent1"/>
              </a:buClr>
              <a:buSzPct val="70000"/>
              <a:buFont typeface="Wingdings" panose="05000000000000000000" pitchFamily="2" charset="2"/>
              <a:defRPr/>
            </a:lvl1pPr>
            <a:lvl2pPr marL="457200" lvl="1" indent="-53975" algn="ctr">
              <a:buClr>
                <a:schemeClr val="accent1"/>
              </a:buClr>
              <a:buSzPct val="70000"/>
              <a:buFont typeface="Wingdings" panose="05000000000000000000" pitchFamily="2" charset="2"/>
              <a:defRPr/>
            </a:lvl2pPr>
            <a:lvl3pPr marL="914400" lvl="2" indent="-107950" algn="ctr">
              <a:buClr>
                <a:schemeClr val="accent1"/>
              </a:buClr>
              <a:buSzPct val="70000"/>
              <a:buFont typeface="Wingdings" panose="05000000000000000000" pitchFamily="2" charset="2"/>
              <a:defRPr/>
            </a:lvl3pPr>
            <a:lvl4pPr marL="1371600" lvl="3" indent="-261620" algn="ctr">
              <a:buClr>
                <a:schemeClr val="accent1"/>
              </a:buClr>
              <a:buSzPct val="70000"/>
              <a:buFont typeface="Wingdings" panose="05000000000000000000" pitchFamily="2" charset="2"/>
              <a:defRPr/>
            </a:lvl4pPr>
            <a:lvl5pPr marL="1828800" lvl="4" indent="-417195" algn="ctr">
              <a:buClr>
                <a:schemeClr val="accent1"/>
              </a:buClr>
              <a:buSzPct val="70000"/>
              <a:buFont typeface="Wingdings" panose="05000000000000000000" pitchFamily="2" charset="2"/>
              <a:defRPr/>
            </a:lvl5pPr>
          </a:lstStyle>
          <a:p>
            <a:pPr marL="401955" lvl="1" indent="0" algn="just" defTabSz="914400" eaLnBrk="1" hangingPunct="1">
              <a:lnSpc>
                <a:spcPct val="117000"/>
              </a:lnSpc>
              <a:spcBef>
                <a:spcPts val="800"/>
              </a:spcBef>
              <a:buClr>
                <a:schemeClr val="accent1"/>
              </a:buClr>
              <a:buSzPct val="70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Lst>
            </a:pPr>
            <a:r>
              <a:rPr lang="en-GB" altLang="en-US" sz="2400" dirty="0">
                <a:latin typeface="Comic Sans MS" panose="030F0702030302020204" pitchFamily="66" charset="0"/>
              </a:rPr>
              <a:t>1. Gelombang Laut Akibat Angin</a:t>
            </a:r>
            <a:endParaRPr lang="en-GB" altLang="en-US" sz="2400" dirty="0">
              <a:latin typeface="Comic Sans MS" panose="030F0702030302020204" pitchFamily="66" charset="0"/>
            </a:endParaRPr>
          </a:p>
          <a:p>
            <a:pPr marL="401955" lvl="1" indent="0" algn="just" defTabSz="914400" eaLnBrk="1" hangingPunct="1">
              <a:lnSpc>
                <a:spcPct val="117000"/>
              </a:lnSpc>
              <a:spcBef>
                <a:spcPts val="800"/>
              </a:spcBef>
              <a:buClr>
                <a:schemeClr val="accent1"/>
              </a:buClr>
              <a:buSzPct val="70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Lst>
            </a:pPr>
            <a:r>
              <a:rPr lang="en-GB" altLang="en-US" sz="2400" dirty="0">
                <a:latin typeface="Comic Sans MS" panose="030F0702030302020204" pitchFamily="66" charset="0"/>
              </a:rPr>
              <a:t>2. Gelombang Laut Akibat Pasang Surut</a:t>
            </a:r>
            <a:endParaRPr lang="en-GB" altLang="en-US" sz="2400" dirty="0">
              <a:latin typeface="Comic Sans MS" panose="030F0702030302020204" pitchFamily="66" charset="0"/>
            </a:endParaRPr>
          </a:p>
          <a:p>
            <a:pPr marL="401955" lvl="1" indent="0" algn="just" defTabSz="914400" eaLnBrk="1" hangingPunct="1">
              <a:lnSpc>
                <a:spcPct val="117000"/>
              </a:lnSpc>
              <a:spcBef>
                <a:spcPts val="800"/>
              </a:spcBef>
              <a:buClr>
                <a:schemeClr val="accent1"/>
              </a:buClr>
              <a:buSzPct val="70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Lst>
            </a:pPr>
            <a:r>
              <a:rPr lang="en-GB" altLang="en-US" sz="2400" dirty="0">
                <a:latin typeface="Comic Sans MS" panose="030F0702030302020204" pitchFamily="66" charset="0"/>
              </a:rPr>
              <a:t>3. Gelombang Laut Akibat Tsunami</a:t>
            </a:r>
            <a:endParaRPr lang="en-GB" altLang="en-US" sz="2400" dirty="0">
              <a:latin typeface="Comic Sans MS" panose="030F0702030302020204" pitchFamily="66" charset="0"/>
            </a:endParaRP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Rectangle 1"/>
          <p:cNvSpPr>
            <a:spLocks noGrp="1" noChangeArrowheads="1"/>
          </p:cNvSpPr>
          <p:nvPr>
            <p:ph type="title"/>
          </p:nvPr>
        </p:nvSpPr>
        <p:spPr>
          <a:xfrm>
            <a:off x="503238" y="382588"/>
            <a:ext cx="9070975" cy="1171575"/>
          </a:xfrm>
        </p:spPr>
        <p:txBody>
          <a:bodyPr vert="horz" lIns="100794" tIns="31752" rIns="100794" bIns="50397"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600" b="1" i="0" u="none" strike="noStrike" kern="1200" cap="small" spc="0" normalizeH="0" baseline="0" noProof="0" dirty="0">
                <a:ln>
                  <a:noFill/>
                </a:ln>
                <a:solidFill>
                  <a:schemeClr val="tx2"/>
                </a:solidFill>
                <a:effectLst/>
                <a:uLnTx/>
                <a:uFillTx/>
                <a:latin typeface="+mj-lt"/>
                <a:ea typeface="+mj-ea"/>
                <a:cs typeface="+mj-cs"/>
              </a:rPr>
              <a:t>GELOMBANG LAUT AKIBAT ANGIN</a:t>
            </a:r>
            <a:endParaRPr kumimoji="0" lang="en-US" sz="3600" b="1" i="0" u="none" strike="noStrike" kern="1200" cap="small" spc="0" normalizeH="0" baseline="0" noProof="0" dirty="0">
              <a:ln>
                <a:noFill/>
              </a:ln>
              <a:solidFill>
                <a:schemeClr val="tx2"/>
              </a:solidFill>
              <a:effectLst/>
              <a:uLnTx/>
              <a:uFillTx/>
              <a:latin typeface="+mj-lt"/>
              <a:ea typeface="+mj-ea"/>
              <a:cs typeface="+mj-cs"/>
            </a:endParaRPr>
          </a:p>
        </p:txBody>
      </p:sp>
      <p:sp>
        <p:nvSpPr>
          <p:cNvPr id="31746" name="Rectangle 2"/>
          <p:cNvSpPr>
            <a:spLocks noGrp="1"/>
          </p:cNvSpPr>
          <p:nvPr>
            <p:ph type="subTitle" idx="4294967295"/>
          </p:nvPr>
        </p:nvSpPr>
        <p:spPr>
          <a:xfrm>
            <a:off x="239713" y="1874838"/>
            <a:ext cx="9070975" cy="4440237"/>
          </a:xfrm>
          <a:ln/>
        </p:spPr>
        <p:txBody>
          <a:bodyPr vert="horz" wrap="square" lIns="0" tIns="0" rIns="0" bIns="0" anchor="ctr"/>
          <a:lstStyle>
            <a:lvl1pPr marL="0" lvl="0" indent="0" algn="ctr">
              <a:buClr>
                <a:schemeClr val="accent1"/>
              </a:buClr>
              <a:buSzPct val="70000"/>
              <a:buFont typeface="Wingdings" panose="05000000000000000000" pitchFamily="2" charset="2"/>
              <a:defRPr/>
            </a:lvl1pPr>
            <a:lvl2pPr marL="457200" lvl="1" indent="-53975" algn="ctr">
              <a:buClr>
                <a:schemeClr val="accent1"/>
              </a:buClr>
              <a:buSzPct val="70000"/>
              <a:buFont typeface="Wingdings" panose="05000000000000000000" pitchFamily="2" charset="2"/>
              <a:defRPr/>
            </a:lvl2pPr>
            <a:lvl3pPr marL="914400" lvl="2" indent="-107950" algn="ctr">
              <a:buClr>
                <a:schemeClr val="accent1"/>
              </a:buClr>
              <a:buSzPct val="70000"/>
              <a:buFont typeface="Wingdings" panose="05000000000000000000" pitchFamily="2" charset="2"/>
              <a:defRPr/>
            </a:lvl3pPr>
            <a:lvl4pPr marL="1371600" lvl="3" indent="-261620" algn="ctr">
              <a:buClr>
                <a:schemeClr val="accent1"/>
              </a:buClr>
              <a:buSzPct val="70000"/>
              <a:buFont typeface="Wingdings" panose="05000000000000000000" pitchFamily="2" charset="2"/>
              <a:defRPr/>
            </a:lvl4pPr>
            <a:lvl5pPr marL="1828800" lvl="4" indent="-417195" algn="ctr">
              <a:buClr>
                <a:schemeClr val="accent1"/>
              </a:buClr>
              <a:buSzPct val="70000"/>
              <a:buFont typeface="Wingdings" panose="05000000000000000000" pitchFamily="2" charset="2"/>
              <a:defRPr/>
            </a:lvl5pPr>
          </a:lstStyle>
          <a:p>
            <a:pPr marL="401955" lvl="1" indent="0" algn="just" defTabSz="914400" eaLnBrk="1" hangingPunct="1">
              <a:lnSpc>
                <a:spcPct val="117000"/>
              </a:lnSpc>
              <a:buClr>
                <a:schemeClr val="accent1"/>
              </a:buClr>
              <a:buSzPct val="7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altLang="en-US" sz="2400" dirty="0">
                <a:latin typeface="Comic Sans MS" panose="030F0702030302020204" pitchFamily="66" charset="0"/>
              </a:rPr>
              <a:t>	Gelombang yang disebabkan oleh angin dapat menimbulkan energi untuk membentuk pantai, menimbulkan arus dan transpor sedimen dalam arah tegak lurus dan sepanjang pantai, serta menyebabkan gaya-gaya yang bekerja pada bangunan pantai. Gelombang merupakan factor utama di dalam penentuan tata letak (layout) pelabuhan, alur pelayaran, perencanaan bangunan pantai, dan sebagainya. </a:t>
            </a:r>
            <a:endParaRPr lang="en-US" altLang="en-US" sz="2400" dirty="0">
              <a:latin typeface="Comic Sans MS" panose="030F0702030302020204" pitchFamily="66" charset="0"/>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Rectangle 1"/>
          <p:cNvSpPr>
            <a:spLocks noGrp="1" noChangeArrowheads="1"/>
          </p:cNvSpPr>
          <p:nvPr>
            <p:ph type="title"/>
          </p:nvPr>
        </p:nvSpPr>
        <p:spPr>
          <a:xfrm>
            <a:off x="503238" y="382588"/>
            <a:ext cx="9070975" cy="1171575"/>
          </a:xfrm>
        </p:spPr>
        <p:txBody>
          <a:bodyPr vert="horz" lIns="100794" tIns="31752" rIns="100794" bIns="50397" anchor="b">
            <a:normAutofit fontScale="90000"/>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600" b="1" i="0" u="none" strike="noStrike" kern="1200" cap="small" spc="0" normalizeH="0" baseline="0" noProof="0" dirty="0">
                <a:ln>
                  <a:noFill/>
                </a:ln>
                <a:solidFill>
                  <a:schemeClr val="tx2"/>
                </a:solidFill>
                <a:effectLst/>
                <a:uLnTx/>
                <a:uFillTx/>
                <a:latin typeface="+mj-lt"/>
                <a:ea typeface="+mj-ea"/>
                <a:cs typeface="+mj-cs"/>
              </a:rPr>
              <a:t>GELOMBANG LAUT AKIBAT PASANG SURUT</a:t>
            </a:r>
            <a:endParaRPr kumimoji="0" lang="en-US" sz="3600" b="1" i="0" u="none" strike="noStrike" kern="1200" cap="small" spc="0" normalizeH="0" baseline="0" noProof="0" dirty="0">
              <a:ln>
                <a:noFill/>
              </a:ln>
              <a:solidFill>
                <a:schemeClr val="tx2"/>
              </a:solidFill>
              <a:effectLst/>
              <a:uLnTx/>
              <a:uFillTx/>
              <a:latin typeface="+mj-lt"/>
              <a:ea typeface="+mj-ea"/>
              <a:cs typeface="+mj-cs"/>
            </a:endParaRPr>
          </a:p>
        </p:txBody>
      </p:sp>
      <p:sp>
        <p:nvSpPr>
          <p:cNvPr id="33794" name="Rectangle 2"/>
          <p:cNvSpPr>
            <a:spLocks noGrp="1"/>
          </p:cNvSpPr>
          <p:nvPr>
            <p:ph type="subTitle" idx="4294967295"/>
          </p:nvPr>
        </p:nvSpPr>
        <p:spPr>
          <a:xfrm>
            <a:off x="239713" y="1722438"/>
            <a:ext cx="9070975" cy="4681537"/>
          </a:xfrm>
          <a:ln/>
        </p:spPr>
        <p:txBody>
          <a:bodyPr vert="horz" wrap="square" lIns="0" tIns="0" rIns="0" bIns="0" anchor="ctr"/>
          <a:lstStyle>
            <a:lvl1pPr marL="0" lvl="0" indent="0" algn="ctr">
              <a:buClr>
                <a:schemeClr val="accent1"/>
              </a:buClr>
              <a:buSzPct val="70000"/>
              <a:buFont typeface="Wingdings" panose="05000000000000000000" pitchFamily="2" charset="2"/>
              <a:defRPr/>
            </a:lvl1pPr>
            <a:lvl2pPr marL="457200" lvl="1" indent="-53975" algn="ctr">
              <a:buClr>
                <a:schemeClr val="accent1"/>
              </a:buClr>
              <a:buSzPct val="70000"/>
              <a:buFont typeface="Wingdings" panose="05000000000000000000" pitchFamily="2" charset="2"/>
              <a:defRPr/>
            </a:lvl2pPr>
            <a:lvl3pPr marL="914400" lvl="2" indent="-107950" algn="ctr">
              <a:buClr>
                <a:schemeClr val="accent1"/>
              </a:buClr>
              <a:buSzPct val="70000"/>
              <a:buFont typeface="Wingdings" panose="05000000000000000000" pitchFamily="2" charset="2"/>
              <a:defRPr/>
            </a:lvl3pPr>
            <a:lvl4pPr marL="1371600" lvl="3" indent="-261620" algn="ctr">
              <a:buClr>
                <a:schemeClr val="accent1"/>
              </a:buClr>
              <a:buSzPct val="70000"/>
              <a:buFont typeface="Wingdings" panose="05000000000000000000" pitchFamily="2" charset="2"/>
              <a:defRPr/>
            </a:lvl4pPr>
            <a:lvl5pPr marL="1828800" lvl="4" indent="-417195" algn="ctr">
              <a:buClr>
                <a:schemeClr val="accent1"/>
              </a:buClr>
              <a:buSzPct val="70000"/>
              <a:buFont typeface="Wingdings" panose="05000000000000000000" pitchFamily="2" charset="2"/>
              <a:defRPr/>
            </a:lvl5pPr>
          </a:lstStyle>
          <a:p>
            <a:pPr marL="401955" lvl="1" indent="0" algn="just" defTabSz="914400" eaLnBrk="1" hangingPunct="1">
              <a:lnSpc>
                <a:spcPct val="117000"/>
              </a:lnSpc>
              <a:buClr>
                <a:schemeClr val="accent1"/>
              </a:buClr>
              <a:buSzPct val="7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altLang="en-US" sz="2100" dirty="0">
                <a:latin typeface="Comic Sans MS" panose="030F0702030302020204" pitchFamily="66" charset="0"/>
              </a:rPr>
              <a:t>	Pasang surut merupakan faktor yang penting karena menimbulkan arus yang cukup kuat terutama di daerah yang sempit, misalkan di teluk, estuary, dan muara sungai. Selain itu elevasi muka air pasang dan air surut juga sangat penting untuk merencanakan bangunan – bangunan pantai. Sebagai contoh elevasi puncak bangunan pantai ditentukan oleh elevasi muka air pasang untuk mengurangi limpasan air, sementara kedalaman alur pelayaran dan perairan pelabuhan ditentukan oleh muka air surut. Gelombang besar yang datang ke pantai pada saat air pasang bisa menyebabkan kerusakan pantai sampai jauh ke daratan.</a:t>
            </a:r>
            <a:endParaRPr lang="en-US" altLang="en-US" sz="2100" dirty="0">
              <a:latin typeface="Comic Sans MS" panose="030F0702030302020204" pitchFamily="66" charset="0"/>
            </a:endParaRP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Rectangle 1"/>
          <p:cNvSpPr>
            <a:spLocks noGrp="1" noChangeArrowheads="1"/>
          </p:cNvSpPr>
          <p:nvPr>
            <p:ph type="title"/>
          </p:nvPr>
        </p:nvSpPr>
        <p:spPr>
          <a:xfrm>
            <a:off x="503238" y="382588"/>
            <a:ext cx="9070975" cy="1171575"/>
          </a:xfrm>
        </p:spPr>
        <p:txBody>
          <a:bodyPr vert="horz" lIns="100794" tIns="31752" rIns="100794" bIns="50397"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600" b="1" i="0" u="none" strike="noStrike" kern="1200" cap="small" spc="0" normalizeH="0" baseline="0" noProof="0" dirty="0">
                <a:ln>
                  <a:noFill/>
                </a:ln>
                <a:solidFill>
                  <a:schemeClr val="tx2"/>
                </a:solidFill>
                <a:effectLst/>
                <a:uLnTx/>
                <a:uFillTx/>
                <a:latin typeface="+mj-lt"/>
                <a:ea typeface="+mj-ea"/>
                <a:cs typeface="+mj-cs"/>
              </a:rPr>
              <a:t>GELOMBANG AKIBAT TSUNAMI</a:t>
            </a:r>
            <a:endParaRPr kumimoji="0" lang="en-US" sz="3600" b="1" i="0" u="none" strike="noStrike" kern="1200" cap="small" spc="0" normalizeH="0" baseline="0" noProof="0" dirty="0">
              <a:ln>
                <a:noFill/>
              </a:ln>
              <a:solidFill>
                <a:schemeClr val="tx2"/>
              </a:solidFill>
              <a:effectLst/>
              <a:uLnTx/>
              <a:uFillTx/>
              <a:latin typeface="+mj-lt"/>
              <a:ea typeface="+mj-ea"/>
              <a:cs typeface="+mj-cs"/>
            </a:endParaRPr>
          </a:p>
        </p:txBody>
      </p:sp>
      <p:sp>
        <p:nvSpPr>
          <p:cNvPr id="35842" name="Rectangle 2"/>
          <p:cNvSpPr>
            <a:spLocks noGrp="1"/>
          </p:cNvSpPr>
          <p:nvPr>
            <p:ph type="subTitle" idx="4294967295"/>
          </p:nvPr>
        </p:nvSpPr>
        <p:spPr>
          <a:xfrm>
            <a:off x="315913" y="1951038"/>
            <a:ext cx="9070975" cy="4440237"/>
          </a:xfrm>
          <a:ln/>
        </p:spPr>
        <p:txBody>
          <a:bodyPr vert="horz" wrap="square" lIns="0" tIns="0" rIns="0" bIns="0" anchor="ctr"/>
          <a:lstStyle>
            <a:lvl1pPr marL="0" lvl="0" indent="0" algn="ctr">
              <a:buClr>
                <a:schemeClr val="accent1"/>
              </a:buClr>
              <a:buSzPct val="70000"/>
              <a:buFont typeface="Wingdings" panose="05000000000000000000" pitchFamily="2" charset="2"/>
              <a:defRPr/>
            </a:lvl1pPr>
            <a:lvl2pPr marL="457200" lvl="1" indent="-53975" algn="ctr">
              <a:buClr>
                <a:schemeClr val="accent1"/>
              </a:buClr>
              <a:buSzPct val="70000"/>
              <a:buFont typeface="Wingdings" panose="05000000000000000000" pitchFamily="2" charset="2"/>
              <a:defRPr/>
            </a:lvl2pPr>
            <a:lvl3pPr marL="914400" lvl="2" indent="-107950" algn="ctr">
              <a:buClr>
                <a:schemeClr val="accent1"/>
              </a:buClr>
              <a:buSzPct val="70000"/>
              <a:buFont typeface="Wingdings" panose="05000000000000000000" pitchFamily="2" charset="2"/>
              <a:defRPr/>
            </a:lvl3pPr>
            <a:lvl4pPr marL="1371600" lvl="3" indent="-261620" algn="ctr">
              <a:buClr>
                <a:schemeClr val="accent1"/>
              </a:buClr>
              <a:buSzPct val="70000"/>
              <a:buFont typeface="Wingdings" panose="05000000000000000000" pitchFamily="2" charset="2"/>
              <a:defRPr/>
            </a:lvl4pPr>
            <a:lvl5pPr marL="1828800" lvl="4" indent="-417195" algn="ctr">
              <a:buClr>
                <a:schemeClr val="accent1"/>
              </a:buClr>
              <a:buSzPct val="70000"/>
              <a:buFont typeface="Wingdings" panose="05000000000000000000" pitchFamily="2" charset="2"/>
              <a:defRPr/>
            </a:lvl5pPr>
          </a:lstStyle>
          <a:p>
            <a:pPr marL="401955" lvl="1" indent="0" algn="just" defTabSz="914400" eaLnBrk="1" hangingPunct="1">
              <a:lnSpc>
                <a:spcPct val="117000"/>
              </a:lnSpc>
              <a:buClr>
                <a:schemeClr val="accent1"/>
              </a:buClr>
              <a:buSzPct val="7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altLang="en-US" sz="2400" dirty="0">
                <a:latin typeface="Comic Sans MS" panose="030F0702030302020204" pitchFamily="66" charset="0"/>
              </a:rPr>
              <a:t>	Tsunami adalah gelombang yang terjadi karena letusan gunung berapi atau gempa bumi di laut. Gelombang yang terjadi bervariasi dari 0,5 m sampai 30 m dan periode dari beberapa menit sampai sekitar satu jam. Tinggi gelombang tsunami dipengaruhi oleh konfigurasi dasar laut. Selama penjalaran dari tengah laut (pusat terbentuknya tsunami) menuju pantai, sedangkan tinggi gelombang semakin besar oleh karena pengaruh perubahan kedalaman laut. Di daerah pantai tinggi gelombang tsunami dapat mencapai puluhan meter.</a:t>
            </a:r>
            <a:endParaRPr lang="en-US" altLang="en-US" sz="2400" dirty="0">
              <a:latin typeface="Comic Sans MS" panose="030F0702030302020204" pitchFamily="66" charset="0"/>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Rectangle 1"/>
          <p:cNvSpPr>
            <a:spLocks noGrp="1" noChangeArrowheads="1"/>
          </p:cNvSpPr>
          <p:nvPr>
            <p:ph type="title"/>
          </p:nvPr>
        </p:nvSpPr>
        <p:spPr>
          <a:xfrm>
            <a:off x="503238" y="336550"/>
            <a:ext cx="9070975" cy="1262063"/>
          </a:xfrm>
        </p:spPr>
        <p:txBody>
          <a:bodyPr vert="horz" lIns="100794" tIns="38808" rIns="100794" bIns="50397"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300" b="1" i="0" u="none" strike="noStrike" kern="1200" cap="small" spc="0" normalizeH="0" baseline="0" noProof="0" dirty="0">
                <a:ln>
                  <a:noFill/>
                </a:ln>
                <a:solidFill>
                  <a:schemeClr val="tx2"/>
                </a:solidFill>
                <a:effectLst/>
                <a:uLnTx/>
                <a:uFillTx/>
                <a:latin typeface="+mj-lt"/>
                <a:ea typeface="+mj-ea"/>
                <a:cs typeface="+mj-cs"/>
              </a:rPr>
              <a:t>TEORI GELOMBANG</a:t>
            </a:r>
            <a:endParaRPr kumimoji="0" lang="en-US" sz="3300" b="1" i="0" u="none" strike="noStrike" kern="1200" cap="small" spc="0" normalizeH="0" baseline="0" noProof="0" dirty="0">
              <a:ln>
                <a:noFill/>
              </a:ln>
              <a:solidFill>
                <a:schemeClr val="tx2"/>
              </a:solidFill>
              <a:effectLst/>
              <a:uLnTx/>
              <a:uFillTx/>
              <a:latin typeface="+mj-lt"/>
              <a:ea typeface="+mj-ea"/>
              <a:cs typeface="+mj-cs"/>
            </a:endParaRPr>
          </a:p>
        </p:txBody>
      </p:sp>
      <p:sp>
        <p:nvSpPr>
          <p:cNvPr id="37890" name="Rectangle 2"/>
          <p:cNvSpPr>
            <a:spLocks noGrp="1"/>
          </p:cNvSpPr>
          <p:nvPr>
            <p:ph type="subTitle" idx="4294967295"/>
          </p:nvPr>
        </p:nvSpPr>
        <p:spPr>
          <a:xfrm>
            <a:off x="239713" y="1570038"/>
            <a:ext cx="9070975" cy="5353050"/>
          </a:xfrm>
          <a:ln/>
        </p:spPr>
        <p:txBody>
          <a:bodyPr vert="horz" wrap="square" lIns="0" tIns="22050" rIns="0" bIns="0" anchor="ctr"/>
          <a:lstStyle>
            <a:lvl1pPr marL="0" lvl="0" indent="0" algn="ctr">
              <a:buClr>
                <a:schemeClr val="accent1"/>
              </a:buClr>
              <a:buSzPct val="70000"/>
              <a:buFont typeface="Wingdings" panose="05000000000000000000" pitchFamily="2" charset="2"/>
              <a:defRPr/>
            </a:lvl1pPr>
            <a:lvl2pPr marL="457200" lvl="1" indent="-53975" algn="ctr">
              <a:buClr>
                <a:schemeClr val="accent1"/>
              </a:buClr>
              <a:buSzPct val="70000"/>
              <a:buFont typeface="Wingdings" panose="05000000000000000000" pitchFamily="2" charset="2"/>
              <a:defRPr/>
            </a:lvl2pPr>
            <a:lvl3pPr marL="914400" lvl="2" indent="-107950" algn="ctr">
              <a:buClr>
                <a:schemeClr val="accent1"/>
              </a:buClr>
              <a:buSzPct val="70000"/>
              <a:buFont typeface="Wingdings" panose="05000000000000000000" pitchFamily="2" charset="2"/>
              <a:defRPr/>
            </a:lvl3pPr>
            <a:lvl4pPr marL="1371600" lvl="3" indent="-261620" algn="ctr">
              <a:buClr>
                <a:schemeClr val="accent1"/>
              </a:buClr>
              <a:buSzPct val="70000"/>
              <a:buFont typeface="Wingdings" panose="05000000000000000000" pitchFamily="2" charset="2"/>
              <a:defRPr/>
            </a:lvl4pPr>
            <a:lvl5pPr marL="1828800" lvl="4" indent="-417195" algn="ctr">
              <a:buClr>
                <a:schemeClr val="accent1"/>
              </a:buClr>
              <a:buSzPct val="70000"/>
              <a:buFont typeface="Wingdings" panose="05000000000000000000" pitchFamily="2" charset="2"/>
              <a:defRPr/>
            </a:lvl5pPr>
          </a:lstStyle>
          <a:p>
            <a:pPr marL="401955" lvl="1" indent="0" algn="just" defTabSz="914400" eaLnBrk="1" hangingPunct="1">
              <a:buClr>
                <a:schemeClr val="accent1"/>
              </a:buClr>
              <a:buSzPct val="7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altLang="en-US" sz="2400" dirty="0">
                <a:latin typeface="Comic Sans MS" panose="030F0702030302020204" pitchFamily="66" charset="0"/>
              </a:rPr>
              <a:t>	Pada umumnya bentuk gelombang di alam adalah sangat kompleks dan sulit digambarkan secara sistematis karena ketidak-linieran, tiga dimensi dan mempunyai bentuk yang random ( Suatu deret gelombang mempunyai periode dan tinggi tertentu ). Beberapa teori yang ada hanya menggambarkan bentuk gelombang yang sederhana dan merupakan bentuk pendekatan gelombang alam. Ada beberapa teori dengan berbagai derajat kekomplekan dan ketelitian untuk menggambarkan gelombang di alam diantaranya adalah teori airy, Stokes, Gertsner, Mich, Knoidal, dan tunggal. Masing – masing teori tersebut mempunyai batasan keberlakuan yang berbeda – beda. Teori yang paling sederhana adalah teori gelombang linier yang pertama kali ditemukan oleh Airy pada tahun 1845.</a:t>
            </a:r>
            <a:endParaRPr lang="en-US" altLang="en-US" sz="2400" dirty="0">
              <a:latin typeface="Comic Sans MS" panose="030F0702030302020204" pitchFamily="66" charset="0"/>
            </a:endParaRP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Rectangle 1"/>
          <p:cNvSpPr>
            <a:spLocks noGrp="1" noChangeArrowheads="1"/>
          </p:cNvSpPr>
          <p:nvPr>
            <p:ph type="title"/>
          </p:nvPr>
        </p:nvSpPr>
        <p:spPr>
          <a:xfrm>
            <a:off x="503238" y="382588"/>
            <a:ext cx="9070975" cy="1171575"/>
          </a:xfrm>
        </p:spPr>
        <p:txBody>
          <a:bodyPr vert="horz" lIns="100794" tIns="31752" rIns="100794" bIns="50397"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kumimoji="0" lang="en-US" sz="3600" b="1" i="0" u="none" strike="noStrike" kern="1200" cap="small" spc="0" normalizeH="0" baseline="0" noProof="0" dirty="0">
                <a:ln>
                  <a:noFill/>
                </a:ln>
                <a:solidFill>
                  <a:schemeClr val="tx2"/>
                </a:solidFill>
                <a:effectLst/>
                <a:uLnTx/>
                <a:uFillTx/>
                <a:latin typeface="+mj-lt"/>
                <a:ea typeface="+mj-ea"/>
                <a:cs typeface="+mj-cs"/>
              </a:rPr>
              <a:t>TEORI GELOMBANG LINEAR</a:t>
            </a:r>
            <a:endParaRPr kumimoji="0" lang="en-US" sz="3600" b="1" i="0" u="none" strike="noStrike" kern="1200" cap="small" spc="0" normalizeH="0" baseline="0" noProof="0" dirty="0">
              <a:ln>
                <a:noFill/>
              </a:ln>
              <a:solidFill>
                <a:schemeClr val="tx2"/>
              </a:solidFill>
              <a:effectLst/>
              <a:uLnTx/>
              <a:uFillTx/>
              <a:latin typeface="+mj-lt"/>
              <a:ea typeface="+mj-ea"/>
              <a:cs typeface="+mj-cs"/>
            </a:endParaRPr>
          </a:p>
        </p:txBody>
      </p:sp>
      <p:sp>
        <p:nvSpPr>
          <p:cNvPr id="39938" name="Rectangle 2"/>
          <p:cNvSpPr>
            <a:spLocks noGrp="1"/>
          </p:cNvSpPr>
          <p:nvPr>
            <p:ph type="subTitle" idx="4294967295"/>
          </p:nvPr>
        </p:nvSpPr>
        <p:spPr>
          <a:xfrm>
            <a:off x="315913" y="1646238"/>
            <a:ext cx="9070975" cy="4440237"/>
          </a:xfrm>
          <a:ln/>
        </p:spPr>
        <p:txBody>
          <a:bodyPr vert="horz" wrap="square" lIns="0" tIns="0" rIns="0" bIns="0" anchor="ctr"/>
          <a:lstStyle>
            <a:lvl1pPr marL="0" lvl="0" indent="0" algn="ctr">
              <a:buClr>
                <a:schemeClr val="accent1"/>
              </a:buClr>
              <a:buSzPct val="70000"/>
              <a:buFont typeface="Wingdings" panose="05000000000000000000" pitchFamily="2" charset="2"/>
              <a:defRPr/>
            </a:lvl1pPr>
            <a:lvl2pPr marL="457200" lvl="1" indent="-53975" algn="ctr">
              <a:buClr>
                <a:schemeClr val="accent1"/>
              </a:buClr>
              <a:buSzPct val="70000"/>
              <a:buFont typeface="Wingdings" panose="05000000000000000000" pitchFamily="2" charset="2"/>
              <a:defRPr/>
            </a:lvl2pPr>
            <a:lvl3pPr marL="914400" lvl="2" indent="-107950" algn="ctr">
              <a:buClr>
                <a:schemeClr val="accent1"/>
              </a:buClr>
              <a:buSzPct val="70000"/>
              <a:buFont typeface="Wingdings" panose="05000000000000000000" pitchFamily="2" charset="2"/>
              <a:defRPr/>
            </a:lvl3pPr>
            <a:lvl4pPr marL="1371600" lvl="3" indent="-261620" algn="ctr">
              <a:buClr>
                <a:schemeClr val="accent1"/>
              </a:buClr>
              <a:buSzPct val="70000"/>
              <a:buFont typeface="Wingdings" panose="05000000000000000000" pitchFamily="2" charset="2"/>
              <a:defRPr/>
            </a:lvl4pPr>
            <a:lvl5pPr marL="1828800" lvl="4" indent="-417195" algn="ctr">
              <a:buClr>
                <a:schemeClr val="accent1"/>
              </a:buClr>
              <a:buSzPct val="70000"/>
              <a:buFont typeface="Wingdings" panose="05000000000000000000" pitchFamily="2" charset="2"/>
              <a:defRPr/>
            </a:lvl5pPr>
          </a:lstStyle>
          <a:p>
            <a:pPr marL="401955" lvl="1" indent="0" algn="just" defTabSz="914400" eaLnBrk="1" hangingPunct="1">
              <a:lnSpc>
                <a:spcPct val="117000"/>
              </a:lnSpc>
              <a:buClr>
                <a:schemeClr val="accent1"/>
              </a:buClr>
              <a:buSzPct val="7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US" altLang="en-US" sz="2400" dirty="0">
                <a:latin typeface="Comic Sans MS" panose="030F0702030302020204" pitchFamily="66" charset="0"/>
              </a:rPr>
              <a:t>Teori gelombang linier diturunkan berdasarkan persamaan laplace untuk aliran tidak rotasi (irotational flow) dengan kondisi batas dipermukaan air dan dasar laut. Kondisi batas di permukaan air didapat dengan melinearkan persamaan bernoli untuk aliran tak mantap.</a:t>
            </a:r>
            <a:endParaRPr lang="en-US" altLang="en-US" sz="2400" dirty="0">
              <a:latin typeface="Comic Sans MS" panose="030F0702030302020204" pitchFamily="66" charset="0"/>
            </a:endParaRPr>
          </a:p>
        </p:txBody>
      </p:sp>
    </p:spTree>
  </p:cSld>
  <p:clrMapOvr>
    <a:masterClrMapping/>
  </p:clrMapOvr>
  <p:transition spd="med"/>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Oriel</Template>
  <TotalTime>0</TotalTime>
  <Words>4770</Words>
  <Application>WPS Presentation</Application>
  <PresentationFormat>Custom</PresentationFormat>
  <Paragraphs>67</Paragraphs>
  <Slides>15</Slides>
  <Notes>15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15</vt:i4>
      </vt:variant>
    </vt:vector>
  </HeadingPairs>
  <TitlesOfParts>
    <vt:vector size="29" baseType="lpstr">
      <vt:lpstr>Arial</vt:lpstr>
      <vt:lpstr>SimSun</vt:lpstr>
      <vt:lpstr>Wingdings</vt:lpstr>
      <vt:lpstr>Times New Roman</vt:lpstr>
      <vt:lpstr>Century Schoolbook</vt:lpstr>
      <vt:lpstr>Wingdings 2</vt:lpstr>
      <vt:lpstr>Arial Unicode MS</vt:lpstr>
      <vt:lpstr>Curlz MT</vt:lpstr>
      <vt:lpstr>Comic Sans MS</vt:lpstr>
      <vt:lpstr>MS Gothic</vt:lpstr>
      <vt:lpstr>Wingdings</vt:lpstr>
      <vt:lpstr>Arial Unicode MS</vt:lpstr>
      <vt:lpstr>Microsoft YaHei</vt:lpstr>
      <vt:lpstr>Blue Waves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PROSES DAN FAKTOR PEMBENTUKAN GELOMBANG</dc:title>
  <dc:creator>USER</dc:creator>
  <cp:lastModifiedBy>LENOVO</cp:lastModifiedBy>
  <cp:revision>26</cp:revision>
  <dcterms:created xsi:type="dcterms:W3CDTF">2009-05-15T10:10:01Z</dcterms:created>
  <dcterms:modified xsi:type="dcterms:W3CDTF">2020-11-09T00:48:58Z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1033-11.2.0.9739</vt:lpwstr>
  </property>
</Properties>
</file>