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32C26-696B-4EB7-8CF2-BBABCD4EF950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56AD29-7BEE-409D-AE7F-066DB8E1EA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72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56AD29-7BEE-409D-AE7F-066DB8E1EAA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264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EE82DF-9F83-4D84-B6BF-5E0670C85D55}" type="datetimeFigureOut">
              <a:rPr lang="en-US" smtClean="0"/>
              <a:t>3/18/2020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26429E0-C200-4729-AA20-16DAF2239CFE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 Cont. Tense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84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Pattern: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smtClean="0">
                <a:latin typeface="Arial Rounded MT Bold" pitchFamily="34" charset="0"/>
              </a:rPr>
              <a:t>+) S + to be + V-</a:t>
            </a:r>
            <a:r>
              <a:rPr lang="en-US" sz="4400" dirty="0" err="1" smtClean="0">
                <a:latin typeface="Arial Rounded MT Bold" pitchFamily="34" charset="0"/>
              </a:rPr>
              <a:t>ing</a:t>
            </a:r>
            <a:endParaRPr lang="en-US" sz="4400" dirty="0" smtClean="0">
              <a:latin typeface="Arial Rounded MT Bold" pitchFamily="34" charset="0"/>
            </a:endParaRPr>
          </a:p>
          <a:p>
            <a:pPr marL="0" indent="0">
              <a:buNone/>
            </a:pPr>
            <a:r>
              <a:rPr lang="en-US" sz="4400" dirty="0" smtClean="0">
                <a:latin typeface="Arial Rounded MT Bold" pitchFamily="34" charset="0"/>
              </a:rPr>
              <a:t>-) S + to be + Not + V-</a:t>
            </a:r>
            <a:r>
              <a:rPr lang="en-US" sz="4400" dirty="0" err="1" smtClean="0">
                <a:latin typeface="Arial Rounded MT Bold" pitchFamily="34" charset="0"/>
              </a:rPr>
              <a:t>ing</a:t>
            </a:r>
            <a:endParaRPr lang="en-US" sz="4400" dirty="0" smtClean="0">
              <a:latin typeface="Arial Rounded MT Bold" pitchFamily="34" charset="0"/>
            </a:endParaRPr>
          </a:p>
          <a:p>
            <a:pPr marL="0" indent="0">
              <a:buNone/>
            </a:pPr>
            <a:r>
              <a:rPr lang="en-US" sz="4400" dirty="0" smtClean="0">
                <a:latin typeface="Arial Rounded MT Bold" pitchFamily="34" charset="0"/>
              </a:rPr>
              <a:t>?) to be + S + V-</a:t>
            </a:r>
            <a:r>
              <a:rPr lang="en-US" sz="4400" dirty="0" err="1" smtClean="0">
                <a:latin typeface="Arial Rounded MT Bold" pitchFamily="34" charset="0"/>
              </a:rPr>
              <a:t>ing</a:t>
            </a:r>
            <a:endParaRPr lang="en-US" sz="44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26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to: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to talk about activities happening now.</a:t>
            </a:r>
          </a:p>
          <a:p>
            <a:pPr marL="0" indent="0">
              <a:buNone/>
            </a:pPr>
            <a:r>
              <a:rPr lang="en-US" dirty="0" smtClean="0"/>
              <a:t>Examples </a:t>
            </a:r>
          </a:p>
          <a:p>
            <a:r>
              <a:rPr lang="en-US" dirty="0" smtClean="0"/>
              <a:t> The kids are watching TV. </a:t>
            </a:r>
          </a:p>
          <a:p>
            <a:r>
              <a:rPr lang="en-US" dirty="0" smtClean="0"/>
              <a:t>I am sitting down, because I am tired.  </a:t>
            </a:r>
          </a:p>
          <a:p>
            <a:r>
              <a:rPr lang="en-US" dirty="0" smtClean="0"/>
              <a:t>I am not learning German, because this is an English class. </a:t>
            </a:r>
          </a:p>
          <a:p>
            <a:r>
              <a:rPr lang="en-US" dirty="0" smtClean="0"/>
              <a:t>Who are you writing to?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59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2. To talk about activities happening around now, and not necessarily this very moment.</a:t>
            </a:r>
          </a:p>
          <a:p>
            <a:pPr marL="0" indent="0">
              <a:buNone/>
            </a:pPr>
            <a:r>
              <a:rPr lang="en-US" dirty="0" smtClean="0"/>
              <a:t>Examples </a:t>
            </a:r>
          </a:p>
          <a:p>
            <a:r>
              <a:rPr lang="en-US" dirty="0" smtClean="0"/>
              <a:t> Sally is studying really hard for her exams this week. </a:t>
            </a:r>
          </a:p>
          <a:p>
            <a:r>
              <a:rPr lang="en-US" dirty="0" smtClean="0"/>
              <a:t>I am reading a really interesting book now. </a:t>
            </a:r>
          </a:p>
          <a:p>
            <a:r>
              <a:rPr lang="en-US" dirty="0" smtClean="0"/>
              <a:t>How are you brushing up on your English for the trip? </a:t>
            </a:r>
          </a:p>
          <a:p>
            <a:r>
              <a:rPr lang="en-US" dirty="0" smtClean="0"/>
              <a:t>We aren't working hard these days.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6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3. To talk about activities happening in the near future, especially for planned future events.</a:t>
            </a:r>
          </a:p>
          <a:p>
            <a:pPr marL="0" indent="0">
              <a:buNone/>
            </a:pPr>
            <a:r>
              <a:rPr lang="en-US" dirty="0" smtClean="0"/>
              <a:t>Examples </a:t>
            </a:r>
          </a:p>
          <a:p>
            <a:r>
              <a:rPr lang="en-US" dirty="0" smtClean="0"/>
              <a:t>  I am seeing my dentist on Wednesday. </a:t>
            </a:r>
          </a:p>
          <a:p>
            <a:r>
              <a:rPr lang="en-US" dirty="0" smtClean="0"/>
              <a:t>Polly is coming for dinner tomorrow. </a:t>
            </a:r>
          </a:p>
          <a:p>
            <a:r>
              <a:rPr lang="en-US" dirty="0" smtClean="0"/>
              <a:t>Are you doing anything tonight? </a:t>
            </a:r>
          </a:p>
          <a:p>
            <a:r>
              <a:rPr lang="en-US" dirty="0" smtClean="0"/>
              <a:t>We aren't going on holiday next week.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51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4. To talk about something annoying (always, often, usually)</a:t>
            </a:r>
          </a:p>
          <a:p>
            <a:pPr marL="0" indent="0">
              <a:buNone/>
            </a:pPr>
            <a:r>
              <a:rPr lang="en-US" dirty="0" smtClean="0"/>
              <a:t>Examples:</a:t>
            </a:r>
          </a:p>
          <a:p>
            <a:r>
              <a:rPr lang="en-US" dirty="0" smtClean="0"/>
              <a:t> You are always stepping on my foot</a:t>
            </a:r>
          </a:p>
          <a:p>
            <a:r>
              <a:rPr lang="en-US" dirty="0" smtClean="0"/>
              <a:t>You are always lying to me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7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116</TotalTime>
  <Words>216</Words>
  <Application>Microsoft Office PowerPoint</Application>
  <PresentationFormat>On-screen Show (4:3)</PresentationFormat>
  <Paragraphs>29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Present Cont. Tense </vt:lpstr>
      <vt:lpstr>Pattern:</vt:lpstr>
      <vt:lpstr>Use to: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Cont. Tense</dc:title>
  <dc:creator>asus</dc:creator>
  <cp:lastModifiedBy>asus</cp:lastModifiedBy>
  <cp:revision>4</cp:revision>
  <dcterms:created xsi:type="dcterms:W3CDTF">2019-03-20T09:48:27Z</dcterms:created>
  <dcterms:modified xsi:type="dcterms:W3CDTF">2020-03-18T04:40:23Z</dcterms:modified>
</cp:coreProperties>
</file>