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93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483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1273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0445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9871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2204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50666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5927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51679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0322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910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99139-6B36-401D-BDA7-B7F58B190AD4}" type="datetimeFigureOut">
              <a:rPr lang="id-ID" smtClean="0"/>
              <a:t>24/04/2019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0922E-D7FD-4C94-8038-E4B70D4894B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5116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52120" y="1988840"/>
            <a:ext cx="3238128" cy="2939154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chemeClr val="bg1"/>
                </a:solidFill>
              </a:rPr>
              <a:t>PROPOSAL</a:t>
            </a:r>
            <a:br>
              <a:rPr lang="id-ID" b="1" dirty="0" smtClean="0">
                <a:solidFill>
                  <a:schemeClr val="bg1"/>
                </a:solidFill>
              </a:rPr>
            </a:br>
            <a:r>
              <a:rPr lang="id-ID" b="1" dirty="0">
                <a:solidFill>
                  <a:schemeClr val="bg1"/>
                </a:solidFill>
              </a:rPr>
              <a:t/>
            </a:r>
            <a:br>
              <a:rPr lang="id-ID" b="1" dirty="0">
                <a:solidFill>
                  <a:schemeClr val="bg1"/>
                </a:solidFill>
              </a:rPr>
            </a:br>
            <a:r>
              <a:rPr lang="id-ID" b="1" dirty="0" smtClean="0">
                <a:solidFill>
                  <a:schemeClr val="bg1"/>
                </a:solidFill>
              </a:rPr>
              <a:t>PENELITIAN</a:t>
            </a:r>
            <a:br>
              <a:rPr lang="id-ID" b="1" dirty="0" smtClean="0">
                <a:solidFill>
                  <a:schemeClr val="bg1"/>
                </a:solidFill>
              </a:rPr>
            </a:br>
            <a:r>
              <a:rPr lang="id-ID" b="1" dirty="0" smtClean="0">
                <a:solidFill>
                  <a:schemeClr val="bg1"/>
                </a:solidFill>
              </a:rPr>
              <a:t/>
            </a:r>
            <a:br>
              <a:rPr lang="id-ID" b="1" dirty="0" smtClean="0">
                <a:solidFill>
                  <a:schemeClr val="bg1"/>
                </a:solidFill>
              </a:rPr>
            </a:br>
            <a:r>
              <a:rPr lang="id-ID" b="1" dirty="0" smtClean="0">
                <a:solidFill>
                  <a:schemeClr val="bg1"/>
                </a:solidFill>
              </a:rPr>
              <a:t>KUALITATIF</a:t>
            </a:r>
            <a:endParaRPr lang="id-ID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4855"/>
            <a:ext cx="5400600" cy="6424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478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id-ID" b="1" dirty="0" smtClean="0"/>
              <a:t>JENIS PENELITIAN KALITATIF</a:t>
            </a:r>
            <a:endParaRPr lang="id-ID" b="1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107379" y="1740544"/>
            <a:ext cx="9001125" cy="4280744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Times New Roman" pitchFamily="18" charset="0"/>
              </a:rPr>
              <a:t>E</a:t>
            </a:r>
            <a:r>
              <a:rPr kumimoji="0" lang="en-US" sz="3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Times New Roman" pitchFamily="18" charset="0"/>
              </a:rPr>
              <a:t>tnografi</a:t>
            </a:r>
            <a:r>
              <a:rPr kumimoji="0" lang="en-US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Times New Roman" pitchFamily="18" charset="0"/>
              </a:rPr>
              <a:t> 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Times New Roman" pitchFamily="18" charset="0"/>
              </a:rPr>
              <a:t>dengan tujuan penemuan tema budaya</a:t>
            </a: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Times New Roman" pitchFamily="18" charset="0"/>
            </a:endParaRP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itchFamily="18" charset="0"/>
                <a:cs typeface="Calibri" pitchFamily="34" charset="0"/>
              </a:rPr>
              <a:t>Studi kasus 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itchFamily="18" charset="0"/>
                <a:cs typeface="Calibri" pitchFamily="34" charset="0"/>
              </a:rPr>
              <a:t>dengan tujuan pendalaman kasus</a:t>
            </a: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Times New Roman" pitchFamily="18" charset="0"/>
            </a:endParaRP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Times New Roman" pitchFamily="18" charset="0"/>
              </a:rPr>
              <a:t>Fenomenologis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Times New Roman" pitchFamily="18" charset="0"/>
              </a:rPr>
              <a:t> dengan tujuan menggali pengalaman subjektif partisipan</a:t>
            </a: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Times New Roman" pitchFamily="18" charset="0"/>
            </a:endParaRP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id-ID" sz="30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Times New Roman" pitchFamily="18" charset="0"/>
              </a:rPr>
              <a:t>Grounded 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Times New Roman" pitchFamily="18" charset="0"/>
              </a:rPr>
              <a:t>teori 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Times New Roman" pitchFamily="18" charset="0"/>
              </a:rPr>
              <a:t>dengan tujuan</a:t>
            </a:r>
            <a:r>
              <a:rPr kumimoji="0" lang="id-ID" sz="3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Times New Roman" pitchFamily="18" charset="0"/>
              </a:rPr>
              <a:t> 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Times New Roman" pitchFamily="18" charset="0"/>
              </a:rPr>
              <a:t>menghasilkan teori dari data</a:t>
            </a: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Times New Roman" pitchFamily="18" charset="0"/>
            </a:endParaRPr>
          </a:p>
          <a:p>
            <a:pPr marL="0" marR="0" lvl="4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Times New Roman" pitchFamily="18" charset="0"/>
              </a:rPr>
              <a:t>Biografi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Times New Roman" pitchFamily="18" charset="0"/>
              </a:rPr>
              <a:t> dengan tujuan menggali pengalaman individu, dan menyusunnya dalam bentuk cerita (biografi atau autobiografi)</a:t>
            </a:r>
            <a:endParaRPr kumimoji="0" lang="en-US" sz="3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2064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PENELITIAN KUALITATIF</a:t>
            </a:r>
            <a:br>
              <a:rPr lang="id-ID" dirty="0" smtClean="0"/>
            </a:br>
            <a:r>
              <a:rPr lang="id-ID" dirty="0" smtClean="0"/>
              <a:t>(Komponen dan SistematikaProposal)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Tidak jauh berbeda </a:t>
            </a:r>
            <a:r>
              <a:rPr lang="id-ID" smtClean="0"/>
              <a:t>dengan kuanitatif</a:t>
            </a:r>
            <a:endParaRPr lang="id-ID" dirty="0" smtClean="0"/>
          </a:p>
          <a:p>
            <a:r>
              <a:rPr lang="id-ID" dirty="0" smtClean="0"/>
              <a:t>Memiliki sifat sementara dan akanberkembang setelah peneliti berada dilapangan</a:t>
            </a:r>
          </a:p>
          <a:p>
            <a:r>
              <a:rPr lang="id-ID" dirty="0" smtClean="0"/>
              <a:t>Setelah dilapangan, masalah, fokus, teori, teknik pengmpulan data, analisis data, bahkan judul penelitian bisa berubah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8646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Komponen Proposal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Pendahuluan</a:t>
            </a:r>
          </a:p>
          <a:p>
            <a:r>
              <a:rPr lang="id-ID" dirty="0" smtClean="0"/>
              <a:t>Landasan teori</a:t>
            </a:r>
          </a:p>
          <a:p>
            <a:r>
              <a:rPr lang="id-ID" dirty="0" smtClean="0"/>
              <a:t>Metode penelitian</a:t>
            </a:r>
          </a:p>
          <a:p>
            <a:r>
              <a:rPr lang="id-ID" dirty="0" smtClean="0"/>
              <a:t>Jadwal penelitian</a:t>
            </a:r>
          </a:p>
          <a:p>
            <a:r>
              <a:rPr lang="id-ID" dirty="0" smtClean="0"/>
              <a:t>Organisasi penelitian</a:t>
            </a:r>
          </a:p>
          <a:p>
            <a:r>
              <a:rPr lang="id-ID" dirty="0" smtClean="0"/>
              <a:t>Biaya penelitian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848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>
            <a:normAutofit/>
          </a:bodyPr>
          <a:lstStyle/>
          <a:p>
            <a:r>
              <a:rPr lang="id-ID" sz="3200" b="1" dirty="0" smtClean="0"/>
              <a:t>Sistematika Proposal Penelitian Kalitatif</a:t>
            </a:r>
            <a:endParaRPr lang="id-ID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d-ID" b="1" dirty="0" smtClean="0"/>
              <a:t>I. Pendahuluan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A. Latarbelakang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B. Fokus penelitian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C. Rumusan masalah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D. Tujuan penelitian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E. Manfaat penelitian</a:t>
            </a:r>
          </a:p>
          <a:p>
            <a:pPr marL="0" indent="0">
              <a:buNone/>
            </a:pPr>
            <a:r>
              <a:rPr lang="id-ID" b="1" dirty="0" smtClean="0"/>
              <a:t>II. Studi kepustakan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A. (sesuai subjek yg ditelii)</a:t>
            </a:r>
          </a:p>
          <a:p>
            <a:pPr marL="0" indent="0">
              <a:buNone/>
            </a:pPr>
            <a:r>
              <a:rPr lang="id-ID" b="1" dirty="0" smtClean="0"/>
              <a:t>III. Prosedur penelitian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A. Metode da alasan menggunakan metode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B. Tempa penelitian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C. Instrmen penelitian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D. Sampel sumber data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E Teknik pengumplan data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F. Teknik analisis data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G. Rencana pengujian keabsahan</a:t>
            </a:r>
          </a:p>
          <a:p>
            <a:pPr marL="0" indent="0">
              <a:buNone/>
            </a:pPr>
            <a:r>
              <a:rPr lang="id-ID" b="1" dirty="0" smtClean="0"/>
              <a:t>IV. Organisasi dan jadwal penelitian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A. Organisasi penlitian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B. Jadwal penelitian</a:t>
            </a:r>
          </a:p>
          <a:p>
            <a:pPr marL="0" indent="0">
              <a:buNone/>
            </a:pPr>
            <a:r>
              <a:rPr lang="id-ID" b="1" dirty="0" smtClean="0"/>
              <a:t>V. Biaya yg dierlkan</a:t>
            </a:r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78625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508918"/>
          </a:xfrm>
        </p:spPr>
        <p:txBody>
          <a:bodyPr>
            <a:normAutofit fontScale="90000"/>
          </a:bodyPr>
          <a:lstStyle/>
          <a:p>
            <a:r>
              <a:rPr lang="id-ID" sz="3200" b="1" dirty="0" smtClean="0"/>
              <a:t>Contoh jadwal penelitian kualitatif</a:t>
            </a:r>
            <a:endParaRPr lang="id-ID" sz="32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69817"/>
              </p:ext>
            </p:extLst>
          </p:nvPr>
        </p:nvGraphicFramePr>
        <p:xfrm>
          <a:off x="467540" y="620688"/>
          <a:ext cx="8352931" cy="6072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287"/>
                <a:gridCol w="2751093"/>
                <a:gridCol w="648072"/>
                <a:gridCol w="576064"/>
                <a:gridCol w="648072"/>
                <a:gridCol w="648072"/>
                <a:gridCol w="648072"/>
                <a:gridCol w="648072"/>
                <a:gridCol w="648072"/>
                <a:gridCol w="504055"/>
              </a:tblGrid>
              <a:tr h="506028">
                <a:tc rowSpan="2">
                  <a:txBody>
                    <a:bodyPr/>
                    <a:lstStyle/>
                    <a:p>
                      <a:r>
                        <a:rPr lang="id-ID" dirty="0" smtClean="0"/>
                        <a:t>No</a:t>
                      </a:r>
                      <a:endParaRPr lang="id-ID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dirty="0" smtClean="0"/>
                        <a:t>Kegiatan</a:t>
                      </a:r>
                      <a:endParaRPr lang="id-ID" dirty="0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BULAN KE</a:t>
                      </a:r>
                      <a:endParaRPr lang="id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506028"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8</a:t>
                      </a:r>
                      <a:endParaRPr lang="id-ID" dirty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Menyusun proposal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Diskusi proposal (kelmpok)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Memasukilapngan (data)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Menentuan fokus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Tahap seleksi</a:t>
                      </a:r>
                      <a:r>
                        <a:rPr lang="id-ID" baseline="0" dirty="0" smtClean="0"/>
                        <a:t> data yg akan 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Menentukan tema,</a:t>
                      </a:r>
                      <a:r>
                        <a:rPr lang="id-ID" baseline="0" dirty="0" smtClean="0"/>
                        <a:t> </a:t>
                      </a:r>
                      <a:r>
                        <a:rPr lang="id-ID" dirty="0" smtClean="0"/>
                        <a:t>analisis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 smtClean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Uji</a:t>
                      </a:r>
                      <a:r>
                        <a:rPr lang="id-ID" baseline="0" dirty="0" smtClean="0"/>
                        <a:t> keabsahan data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 smtClean="0"/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Membuat dra lapoan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Mendiskusikn</a:t>
                      </a:r>
                      <a:r>
                        <a:rPr lang="id-ID" baseline="0" dirty="0" smtClean="0"/>
                        <a:t> d</a:t>
                      </a:r>
                      <a:r>
                        <a:rPr lang="id-ID" dirty="0" smtClean="0"/>
                        <a:t>raf laporan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</a:p>
                  </a:txBody>
                  <a:tcPr/>
                </a:tc>
              </a:tr>
              <a:tr h="506028">
                <a:tc>
                  <a:txBody>
                    <a:bodyPr/>
                    <a:lstStyle/>
                    <a:p>
                      <a:r>
                        <a:rPr lang="id-ID" dirty="0" smtClean="0"/>
                        <a:t>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Penyepunaan laporan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V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97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634082"/>
          </a:xfrm>
        </p:spPr>
        <p:txBody>
          <a:bodyPr>
            <a:noAutofit/>
          </a:bodyPr>
          <a:lstStyle/>
          <a:p>
            <a:r>
              <a:rPr lang="id-ID" sz="3600" b="1" dirty="0" smtClean="0"/>
              <a:t>Contoh Judul Penelitian Kualitatif</a:t>
            </a:r>
            <a:endParaRPr lang="id-ID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32648"/>
          </a:xfrm>
        </p:spPr>
        <p:txBody>
          <a:bodyPr>
            <a:noAutofit/>
          </a:bodyPr>
          <a:lstStyle/>
          <a:p>
            <a:r>
              <a:rPr lang="id-ID" sz="1800" b="1" dirty="0" smtClean="0"/>
              <a:t>Kesulitan Pemahaman Konsep Gaya Pelajaran IPA</a:t>
            </a:r>
          </a:p>
          <a:p>
            <a:r>
              <a:rPr lang="id-ID" sz="1800" dirty="0" smtClean="0"/>
              <a:t>Kinerja Dan Profesionalisme Guru SD</a:t>
            </a:r>
          </a:p>
          <a:p>
            <a:r>
              <a:rPr lang="id-ID" sz="1800" b="1" dirty="0" smtClean="0"/>
              <a:t>Kompetensi Guru Dalam Perencanaan Pembelajaran</a:t>
            </a:r>
          </a:p>
          <a:p>
            <a:r>
              <a:rPr lang="id-ID" sz="1800" dirty="0" smtClean="0"/>
              <a:t>Makna Kepemimpinan Kepala Sekolah Dalam Meningkatkan Kualitas Pendidikan</a:t>
            </a:r>
          </a:p>
          <a:p>
            <a:r>
              <a:rPr lang="id-ID" sz="1800" b="1" dirty="0" smtClean="0"/>
              <a:t>Manajemen Keuangan Sekolah</a:t>
            </a:r>
          </a:p>
          <a:p>
            <a:r>
              <a:rPr lang="id-ID" sz="1800" dirty="0" smtClean="0"/>
              <a:t>Metode Pembelajaran Yang Efektif Dalam Membentuk Karakter</a:t>
            </a:r>
          </a:p>
          <a:p>
            <a:r>
              <a:rPr lang="id-ID" sz="1800" b="1" dirty="0" smtClean="0"/>
              <a:t>Metode Pembelajaran Yang Efektif Untuk Menyampaikan Materi Pecahan</a:t>
            </a:r>
          </a:p>
          <a:p>
            <a:r>
              <a:rPr lang="id-ID" sz="1800" dirty="0" smtClean="0"/>
              <a:t>Minat Kegiatan Kepramukaan Siswa SD</a:t>
            </a:r>
          </a:p>
          <a:p>
            <a:r>
              <a:rPr lang="id-ID" sz="1800" b="1" dirty="0" smtClean="0"/>
              <a:t>Model Pembelajaran Yang Efektif Dalam Pembelajaran</a:t>
            </a:r>
          </a:p>
          <a:p>
            <a:r>
              <a:rPr lang="id-ID" sz="1800" dirty="0" smtClean="0"/>
              <a:t>Model Pemberian Tugas Pembelajaran Matematika</a:t>
            </a:r>
          </a:p>
          <a:p>
            <a:r>
              <a:rPr lang="id-ID" sz="1800" b="1" dirty="0" smtClean="0"/>
              <a:t>Pelaksanaan Bimbingan Konseling Di SD</a:t>
            </a:r>
          </a:p>
          <a:p>
            <a:r>
              <a:rPr lang="id-ID" sz="1800" dirty="0" smtClean="0"/>
              <a:t>Penerapan Manajemen Berbasis Sekolah Di SD</a:t>
            </a:r>
          </a:p>
          <a:p>
            <a:r>
              <a:rPr lang="id-ID" sz="1800" b="1" dirty="0" smtClean="0"/>
              <a:t>Penerapan Model Pembelajaran Inquiry Pada Bahasan Trigonometri</a:t>
            </a:r>
          </a:p>
          <a:p>
            <a:r>
              <a:rPr lang="id-ID" sz="1800" dirty="0" smtClean="0"/>
              <a:t>Pentingnya Keterampilan Membaca Bagi Siswa</a:t>
            </a:r>
          </a:p>
          <a:p>
            <a:r>
              <a:rPr lang="id-ID" sz="1800" b="1" dirty="0" smtClean="0"/>
              <a:t>Peran Orang Tua Terhadap Anak Berprestasi</a:t>
            </a:r>
          </a:p>
          <a:p>
            <a:r>
              <a:rPr lang="id-ID" sz="1800" dirty="0" smtClean="0"/>
              <a:t>Peran Orang Tua Terhadap Anak Dalam Bidang Akademik</a:t>
            </a:r>
          </a:p>
          <a:p>
            <a:r>
              <a:rPr lang="id-ID" sz="1800" b="1" dirty="0" smtClean="0"/>
              <a:t>Persepsi Dan Perilaku Merokok Mahasiswa PGSD</a:t>
            </a:r>
          </a:p>
        </p:txBody>
      </p:sp>
    </p:spTree>
    <p:extLst>
      <p:ext uri="{BB962C8B-B14F-4D97-AF65-F5344CB8AC3E}">
        <p14:creationId xmlns:p14="http://schemas.microsoft.com/office/powerpoint/2010/main" val="284240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b="1" dirty="0" smtClean="0"/>
              <a:t>TUGAS deskripsikan materi dibawah ini</a:t>
            </a:r>
            <a:endParaRPr lang="id-ID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 smtClean="0">
                <a:solidFill>
                  <a:prstClr val="black"/>
                </a:solidFill>
              </a:rPr>
              <a:t>Buatlah</a:t>
            </a:r>
            <a:r>
              <a:rPr lang="en-US" dirty="0" smtClean="0">
                <a:solidFill>
                  <a:prstClr val="black"/>
                </a:solidFill>
              </a:rPr>
              <a:t> proposal </a:t>
            </a:r>
            <a:r>
              <a:rPr lang="en-US" dirty="0" err="1" smtClean="0">
                <a:solidFill>
                  <a:prstClr val="black"/>
                </a:solidFill>
              </a:rPr>
              <a:t>penelitian</a:t>
            </a:r>
            <a:r>
              <a:rPr lang="en-US" dirty="0" smtClean="0">
                <a:solidFill>
                  <a:prstClr val="black"/>
                </a:solidFill>
              </a:rPr>
              <a:t> </a:t>
            </a:r>
            <a:r>
              <a:rPr lang="en-US" dirty="0" err="1" smtClean="0">
                <a:solidFill>
                  <a:prstClr val="black"/>
                </a:solidFill>
              </a:rPr>
              <a:t>kualitatif</a:t>
            </a:r>
            <a:endParaRPr lang="id-ID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70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298</Words>
  <Application>Microsoft Office PowerPoint</Application>
  <PresentationFormat>On-screen Show (4:3)</PresentationFormat>
  <Paragraphs>114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PROPOSAL  PENELITIAN  KUALITATIF</vt:lpstr>
      <vt:lpstr>JENIS PENELITIAN KALITATIF</vt:lpstr>
      <vt:lpstr>PENELITIAN KUALITATIF (Komponen dan SistematikaProposal)</vt:lpstr>
      <vt:lpstr>Komponen Proposal</vt:lpstr>
      <vt:lpstr>Sistematika Proposal Penelitian Kalitatif</vt:lpstr>
      <vt:lpstr>Contoh jadwal penelitian kualitatif</vt:lpstr>
      <vt:lpstr>Contoh Judul Penelitian Kualitatif</vt:lpstr>
      <vt:lpstr>TUGAS deskripsikan materi dibawah ini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PROPOSAL PENELITIAN UALITATIF</dc:title>
  <dc:creator>Jser</dc:creator>
  <cp:lastModifiedBy>admin</cp:lastModifiedBy>
  <cp:revision>13</cp:revision>
  <dcterms:created xsi:type="dcterms:W3CDTF">2017-03-08T04:42:25Z</dcterms:created>
  <dcterms:modified xsi:type="dcterms:W3CDTF">2019-04-24T07:30:55Z</dcterms:modified>
</cp:coreProperties>
</file>