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4" r:id="rId6"/>
    <p:sldId id="265" r:id="rId7"/>
    <p:sldId id="266" r:id="rId8"/>
    <p:sldId id="267" r:id="rId9"/>
    <p:sldId id="268" r:id="rId10"/>
    <p:sldId id="262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4037206" y="2286000"/>
            <a:ext cx="1142961" cy="532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70"/>
              </a:lnSpc>
              <a:spcBef>
                <a:spcPts val="208"/>
              </a:spcBef>
            </a:pPr>
            <a:r>
              <a:rPr sz="6000" i="1" spc="-84" baseline="3413" dirty="0" smtClean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6000" i="1" spc="0" baseline="3413" dirty="0" smtClean="0">
                <a:solidFill>
                  <a:srgbClr val="6F2F9F"/>
                </a:solidFill>
                <a:latin typeface="Calibri"/>
                <a:cs typeface="Calibri"/>
              </a:rPr>
              <a:t>e</a:t>
            </a:r>
            <a:r>
              <a:rPr sz="6000" i="1" spc="4" baseline="3413" dirty="0" smtClean="0">
                <a:solidFill>
                  <a:srgbClr val="6F2F9F"/>
                </a:solidFill>
                <a:latin typeface="Calibri"/>
                <a:cs typeface="Calibri"/>
              </a:rPr>
              <a:t>l</a:t>
            </a:r>
            <a:r>
              <a:rPr sz="6000" i="1" spc="0" baseline="3413" dirty="0" smtClean="0">
                <a:solidFill>
                  <a:srgbClr val="6F2F9F"/>
                </a:solidFill>
                <a:latin typeface="Calibri"/>
                <a:cs typeface="Calibri"/>
              </a:rPr>
              <a:t>at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94915" y="3384957"/>
            <a:ext cx="1673169" cy="3807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-64" baseline="2925" dirty="0" smtClean="0">
                <a:latin typeface="Calibri"/>
                <a:cs typeface="Calibri"/>
              </a:rPr>
              <a:t>P</a:t>
            </a:r>
            <a:r>
              <a:rPr sz="4200" spc="0" baseline="2925" dirty="0" smtClean="0">
                <a:latin typeface="Calibri"/>
                <a:cs typeface="Calibri"/>
              </a:rPr>
              <a:t>er</a:t>
            </a:r>
            <a:r>
              <a:rPr sz="4200" spc="-29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em</a:t>
            </a:r>
            <a:r>
              <a:rPr sz="4200" spc="-9" baseline="2925" dirty="0" smtClean="0">
                <a:latin typeface="Calibri"/>
                <a:cs typeface="Calibri"/>
              </a:rPr>
              <a:t>u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173222" y="3384957"/>
            <a:ext cx="449337" cy="3807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-</a:t>
            </a:r>
            <a:r>
              <a:rPr sz="4200" spc="-63" baseline="3105" dirty="0" smtClean="0">
                <a:latin typeface="Times New Roman"/>
                <a:cs typeface="Times New Roman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1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618546" y="1664730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smtClean="0">
                <a:latin typeface="Arial"/>
                <a:cs typeface="Arial"/>
              </a:rPr>
              <a:t>•</a:t>
            </a:r>
            <a:r>
              <a:rPr lang="en-US" sz="2700" spc="0" smtClean="0">
                <a:latin typeface="Arial"/>
                <a:cs typeface="Arial"/>
              </a:rPr>
              <a:t> </a:t>
            </a:r>
            <a:endParaRPr sz="2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1446" y="1685412"/>
            <a:ext cx="7653970" cy="4319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480">
              <a:lnSpc>
                <a:spcPts val="2850"/>
              </a:lnSpc>
              <a:spcBef>
                <a:spcPts val="142"/>
              </a:spcBef>
            </a:pPr>
            <a:r>
              <a:rPr sz="4050" spc="-50" baseline="3034" dirty="0" smtClean="0">
                <a:latin typeface="Calibri"/>
                <a:cs typeface="Calibri"/>
              </a:rPr>
              <a:t>P</a:t>
            </a:r>
            <a:r>
              <a:rPr sz="4050" spc="0" baseline="3034" dirty="0" smtClean="0">
                <a:latin typeface="Calibri"/>
                <a:cs typeface="Calibri"/>
              </a:rPr>
              <a:t>e</a:t>
            </a:r>
            <a:r>
              <a:rPr sz="4050" spc="4" baseline="3034" dirty="0" smtClean="0">
                <a:latin typeface="Calibri"/>
                <a:cs typeface="Calibri"/>
              </a:rPr>
              <a:t>l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</a:t>
            </a:r>
            <a:r>
              <a:rPr sz="4050" spc="-14" baseline="3034" dirty="0" smtClean="0">
                <a:latin typeface="Calibri"/>
                <a:cs typeface="Calibri"/>
              </a:rPr>
              <a:t>e</a:t>
            </a: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on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dibu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29" baseline="3034" dirty="0" smtClean="0">
                <a:latin typeface="Calibri"/>
                <a:cs typeface="Calibri"/>
              </a:rPr>
              <a:t>n</a:t>
            </a:r>
            <a:r>
              <a:rPr sz="4050" spc="0" baseline="3034" dirty="0" smtClean="0">
                <a:latin typeface="Calibri"/>
                <a:cs typeface="Calibri"/>
              </a:rPr>
              <a:t>tuk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me</a:t>
            </a:r>
            <a:r>
              <a:rPr sz="4050" spc="-50" baseline="3034" dirty="0" smtClean="0">
                <a:latin typeface="Calibri"/>
                <a:cs typeface="Calibri"/>
              </a:rPr>
              <a:t>n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edia</a:t>
            </a:r>
            <a:r>
              <a:rPr sz="4050" spc="-50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10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su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tu</a:t>
            </a:r>
            <a:endParaRPr sz="2700">
              <a:latin typeface="Calibri"/>
              <a:cs typeface="Calibri"/>
            </a:endParaRPr>
          </a:p>
          <a:p>
            <a:pPr marL="12700">
              <a:lnSpc>
                <a:spcPts val="2915"/>
              </a:lnSpc>
              <a:spcBef>
                <a:spcPts val="3"/>
              </a:spcBef>
            </a:pPr>
            <a:r>
              <a:rPr sz="4050" spc="0" baseline="3034" dirty="0" smtClean="0">
                <a:latin typeface="Calibri"/>
                <a:cs typeface="Calibri"/>
              </a:rPr>
              <a:t>pe</a:t>
            </a:r>
            <a:r>
              <a:rPr sz="4050" spc="-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mu</a:t>
            </a:r>
            <a:r>
              <a:rPr sz="4050" spc="-54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aan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hori</a:t>
            </a:r>
            <a:r>
              <a:rPr sz="4050" spc="-59" baseline="3034" dirty="0" smtClean="0">
                <a:latin typeface="Calibri"/>
                <a:cs typeface="Calibri"/>
              </a:rPr>
              <a:t>z</a:t>
            </a:r>
            <a:r>
              <a:rPr sz="4050" spc="0" baseline="3034" dirty="0" smtClean="0">
                <a:latin typeface="Calibri"/>
                <a:cs typeface="Calibri"/>
              </a:rPr>
              <a:t>o</a:t>
            </a:r>
            <a:r>
              <a:rPr sz="4050" spc="-25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al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pada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la</a:t>
            </a:r>
            <a:r>
              <a:rPr sz="4050" spc="-25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ai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-9" baseline="3034" dirty="0" smtClean="0">
                <a:latin typeface="Calibri"/>
                <a:cs typeface="Calibri"/>
              </a:rPr>
              <a:t>b</a:t>
            </a:r>
            <a:r>
              <a:rPr sz="4050" spc="0" baseline="3034" dirty="0" smtClean="0">
                <a:latin typeface="Calibri"/>
                <a:cs typeface="Calibri"/>
              </a:rPr>
              <a:t>anguna</a:t>
            </a:r>
            <a:r>
              <a:rPr sz="4050" spc="-9" baseline="3034" dirty="0" smtClean="0">
                <a:latin typeface="Calibri"/>
                <a:cs typeface="Calibri"/>
              </a:rPr>
              <a:t>n</a:t>
            </a:r>
            <a:r>
              <a:rPr sz="4050" spc="0" baseline="3034" dirty="0" smtClean="0">
                <a:latin typeface="Calibri"/>
                <a:cs typeface="Calibri"/>
              </a:rPr>
              <a:t>,</a:t>
            </a:r>
            <a:endParaRPr sz="2700">
              <a:latin typeface="Calibri"/>
              <a:cs typeface="Calibri"/>
            </a:endParaRPr>
          </a:p>
          <a:p>
            <a:pPr marL="12700" marR="51480">
              <a:lnSpc>
                <a:spcPts val="2920"/>
              </a:lnSpc>
              <a:spcBef>
                <a:spcPts val="0"/>
              </a:spcBef>
            </a:pP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ap,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jemb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au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jenis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-44" baseline="3034" dirty="0" smtClean="0">
                <a:latin typeface="Calibri"/>
                <a:cs typeface="Calibri"/>
              </a:rPr>
              <a:t>s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1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tur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la</a:t>
            </a:r>
            <a:r>
              <a:rPr sz="4050" spc="9" baseline="3034" dirty="0" smtClean="0">
                <a:latin typeface="Calibri"/>
                <a:cs typeface="Calibri"/>
              </a:rPr>
              <a:t>i</a:t>
            </a:r>
            <a:r>
              <a:rPr sz="4050" spc="0" baseline="3034" dirty="0" smtClean="0">
                <a:latin typeface="Calibri"/>
                <a:cs typeface="Calibri"/>
              </a:rPr>
              <a:t>n</a:t>
            </a:r>
            <a:r>
              <a:rPr sz="4050" spc="-54" baseline="3034" dirty="0" smtClean="0">
                <a:latin typeface="Calibri"/>
                <a:cs typeface="Calibri"/>
              </a:rPr>
              <a:t>n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a.</a:t>
            </a:r>
            <a:endParaRPr sz="2700">
              <a:latin typeface="Calibri"/>
              <a:cs typeface="Calibri"/>
            </a:endParaRPr>
          </a:p>
          <a:p>
            <a:pPr marL="12700" marR="11601">
              <a:lnSpc>
                <a:spcPts val="2920"/>
              </a:lnSpc>
              <a:spcBef>
                <a:spcPts val="502"/>
              </a:spcBef>
            </a:pPr>
            <a:r>
              <a:rPr sz="2700" spc="-50" dirty="0" smtClean="0">
                <a:latin typeface="Calibri"/>
                <a:cs typeface="Calibri"/>
              </a:rPr>
              <a:t>P</a:t>
            </a:r>
            <a:r>
              <a:rPr sz="2700" spc="0" dirty="0" smtClean="0">
                <a:latin typeface="Calibri"/>
                <a:cs typeface="Calibri"/>
              </a:rPr>
              <a:t>e</a:t>
            </a:r>
            <a:r>
              <a:rPr sz="2700" spc="4" dirty="0" smtClean="0">
                <a:latin typeface="Calibri"/>
                <a:cs typeface="Calibri"/>
              </a:rPr>
              <a:t>l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</a:t>
            </a:r>
            <a:r>
              <a:rPr sz="2700" spc="-14" dirty="0" smtClean="0">
                <a:latin typeface="Calibri"/>
                <a:cs typeface="Calibri"/>
              </a:rPr>
              <a:t>e</a:t>
            </a:r>
            <a:r>
              <a:rPr sz="2700" spc="-2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on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dap</a:t>
            </a:r>
            <a:r>
              <a:rPr sz="2700" spc="-25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ditumpu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oleh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dindin</a:t>
            </a:r>
            <a:r>
              <a:rPr sz="2700" spc="29" dirty="0" smtClean="0">
                <a:latin typeface="Calibri"/>
                <a:cs typeface="Calibri"/>
              </a:rPr>
              <a:t>g</a:t>
            </a:r>
            <a:r>
              <a:rPr sz="2700" spc="0" dirty="0" smtClean="0">
                <a:latin typeface="Calibri"/>
                <a:cs typeface="Calibri"/>
              </a:rPr>
              <a:t>,</a:t>
            </a:r>
            <a:r>
              <a:rPr sz="2700" spc="-75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bal</a:t>
            </a:r>
            <a:r>
              <a:rPr sz="2700" spc="4" dirty="0" smtClean="0">
                <a:latin typeface="Calibri"/>
                <a:cs typeface="Calibri"/>
              </a:rPr>
              <a:t>o</a:t>
            </a:r>
            <a:r>
              <a:rPr sz="2700" spc="0" dirty="0" smtClean="0">
                <a:latin typeface="Calibri"/>
                <a:cs typeface="Calibri"/>
              </a:rPr>
              <a:t>k,</a:t>
            </a:r>
            <a:r>
              <a:rPr sz="2700" spc="-59" dirty="0" smtClean="0">
                <a:latin typeface="Times New Roman"/>
                <a:cs typeface="Times New Roman"/>
              </a:rPr>
              <a:t> </a:t>
            </a:r>
            <a:r>
              <a:rPr sz="2700" spc="-104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ol</a:t>
            </a:r>
            <a:r>
              <a:rPr sz="2700" spc="9" dirty="0" smtClean="0">
                <a:latin typeface="Calibri"/>
                <a:cs typeface="Calibri"/>
              </a:rPr>
              <a:t>o</a:t>
            </a:r>
            <a:r>
              <a:rPr sz="2700" spc="0" dirty="0" smtClean="0">
                <a:latin typeface="Calibri"/>
                <a:cs typeface="Calibri"/>
              </a:rPr>
              <a:t>m,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-3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au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dap</a:t>
            </a:r>
            <a:r>
              <a:rPr sz="2700" spc="-25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ju</a:t>
            </a:r>
            <a:r>
              <a:rPr sz="2700" spc="-44" dirty="0" smtClean="0">
                <a:latin typeface="Calibri"/>
                <a:cs typeface="Calibri"/>
              </a:rPr>
              <a:t>g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-25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er</a:t>
            </a:r>
            <a:r>
              <a:rPr sz="2700" spc="4" dirty="0" smtClean="0">
                <a:latin typeface="Calibri"/>
                <a:cs typeface="Calibri"/>
              </a:rPr>
              <a:t>l</a:t>
            </a:r>
            <a:r>
              <a:rPr sz="2700" spc="-14" dirty="0" smtClean="0">
                <a:latin typeface="Calibri"/>
                <a:cs typeface="Calibri"/>
              </a:rPr>
              <a:t>e</a:t>
            </a:r>
            <a:r>
              <a:rPr sz="2700" spc="-3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ak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langsung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di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-3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as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-50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anah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4" dirty="0" smtClean="0">
                <a:latin typeface="Calibri"/>
                <a:cs typeface="Calibri"/>
              </a:rPr>
              <a:t>(</a:t>
            </a:r>
            <a:r>
              <a:rPr sz="2700" i="1" spc="0" dirty="0" smtClean="0">
                <a:latin typeface="Calibri"/>
                <a:cs typeface="Calibri"/>
              </a:rPr>
              <a:t>s</a:t>
            </a:r>
            <a:r>
              <a:rPr sz="2700" i="1" spc="4" dirty="0" smtClean="0">
                <a:latin typeface="Calibri"/>
                <a:cs typeface="Calibri"/>
              </a:rPr>
              <a:t>l</a:t>
            </a:r>
            <a:r>
              <a:rPr sz="2700" i="1" spc="0" dirty="0" smtClean="0">
                <a:latin typeface="Calibri"/>
                <a:cs typeface="Calibri"/>
              </a:rPr>
              <a:t>ab</a:t>
            </a:r>
            <a:endParaRPr sz="2700">
              <a:latin typeface="Calibri"/>
              <a:cs typeface="Calibri"/>
            </a:endParaRPr>
          </a:p>
          <a:p>
            <a:pPr marL="12700" marR="51480">
              <a:lnSpc>
                <a:spcPts val="3060"/>
              </a:lnSpc>
              <a:spcBef>
                <a:spcPts val="7"/>
              </a:spcBef>
            </a:pPr>
            <a:r>
              <a:rPr sz="4050" i="1" spc="0" baseline="2022" dirty="0" smtClean="0">
                <a:latin typeface="Calibri"/>
                <a:cs typeface="Calibri"/>
              </a:rPr>
              <a:t>on</a:t>
            </a:r>
            <a:r>
              <a:rPr sz="4050" i="1" spc="-64" baseline="2147" dirty="0" smtClean="0">
                <a:latin typeface="Times New Roman"/>
                <a:cs typeface="Times New Roman"/>
              </a:rPr>
              <a:t> </a:t>
            </a:r>
            <a:r>
              <a:rPr sz="4050" i="1" spc="0" baseline="2022" dirty="0" smtClean="0">
                <a:latin typeface="Calibri"/>
                <a:cs typeface="Calibri"/>
              </a:rPr>
              <a:t>gr</a:t>
            </a:r>
            <a:r>
              <a:rPr sz="4050" i="1" spc="-9" baseline="2022" dirty="0" smtClean="0">
                <a:latin typeface="Calibri"/>
                <a:cs typeface="Calibri"/>
              </a:rPr>
              <a:t>o</a:t>
            </a:r>
            <a:r>
              <a:rPr sz="4050" i="1" spc="0" baseline="2022" dirty="0" smtClean="0">
                <a:latin typeface="Calibri"/>
                <a:cs typeface="Calibri"/>
              </a:rPr>
              <a:t>un</a:t>
            </a:r>
            <a:r>
              <a:rPr sz="4050" i="1" spc="9" baseline="2022" dirty="0" smtClean="0">
                <a:latin typeface="Calibri"/>
                <a:cs typeface="Calibri"/>
              </a:rPr>
              <a:t>d</a:t>
            </a:r>
            <a:r>
              <a:rPr sz="4050" spc="0" baseline="2022" dirty="0" smtClean="0">
                <a:latin typeface="Calibri"/>
                <a:cs typeface="Calibri"/>
              </a:rPr>
              <a:t>).</a:t>
            </a:r>
            <a:endParaRPr sz="2700">
              <a:latin typeface="Calibri"/>
              <a:cs typeface="Calibri"/>
            </a:endParaRPr>
          </a:p>
          <a:p>
            <a:pPr marL="12700" marR="156989">
              <a:lnSpc>
                <a:spcPts val="3295"/>
              </a:lnSpc>
              <a:spcBef>
                <a:spcPts val="410"/>
              </a:spcBef>
            </a:pPr>
            <a:r>
              <a:rPr sz="2700" spc="-64" dirty="0" smtClean="0">
                <a:latin typeface="Calibri"/>
                <a:cs typeface="Calibri"/>
              </a:rPr>
              <a:t>P</a:t>
            </a:r>
            <a:r>
              <a:rPr sz="2700" spc="0" dirty="0" smtClean="0">
                <a:latin typeface="Calibri"/>
                <a:cs typeface="Calibri"/>
              </a:rPr>
              <a:t>ada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-44" dirty="0" smtClean="0">
                <a:latin typeface="Calibri"/>
                <a:cs typeface="Calibri"/>
              </a:rPr>
              <a:t>s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9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u</a:t>
            </a:r>
            <a:r>
              <a:rPr sz="2700" spc="-19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tur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bal</a:t>
            </a:r>
            <a:r>
              <a:rPr sz="2700" spc="4" dirty="0" smtClean="0">
                <a:latin typeface="Calibri"/>
                <a:cs typeface="Calibri"/>
              </a:rPr>
              <a:t>o</a:t>
            </a:r>
            <a:r>
              <a:rPr sz="2700" spc="9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-pel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t,</a:t>
            </a:r>
            <a:r>
              <a:rPr sz="2700" spc="-10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umum</a:t>
            </a:r>
            <a:r>
              <a:rPr sz="2700" spc="-50" dirty="0" smtClean="0">
                <a:latin typeface="Calibri"/>
                <a:cs typeface="Calibri"/>
              </a:rPr>
              <a:t>n</a:t>
            </a:r>
            <a:r>
              <a:rPr sz="2700" spc="-34" dirty="0" smtClean="0">
                <a:latin typeface="Calibri"/>
                <a:cs typeface="Calibri"/>
              </a:rPr>
              <a:t>y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-9" dirty="0" smtClean="0">
                <a:latin typeface="Calibri"/>
                <a:cs typeface="Calibri"/>
              </a:rPr>
              <a:t>b</a:t>
            </a:r>
            <a:r>
              <a:rPr sz="2700" spc="0" dirty="0" smtClean="0">
                <a:latin typeface="Calibri"/>
                <a:cs typeface="Calibri"/>
              </a:rPr>
              <a:t>al</a:t>
            </a:r>
            <a:r>
              <a:rPr sz="2700" spc="4" dirty="0" smtClean="0">
                <a:latin typeface="Calibri"/>
                <a:cs typeface="Calibri"/>
              </a:rPr>
              <a:t>o</a:t>
            </a:r>
            <a:r>
              <a:rPr sz="2700" spc="0" dirty="0" smtClean="0">
                <a:latin typeface="Calibri"/>
                <a:cs typeface="Calibri"/>
              </a:rPr>
              <a:t>k</a:t>
            </a:r>
            <a:r>
              <a:rPr sz="2700" spc="-75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dan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pel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endParaRPr sz="2700">
              <a:latin typeface="Calibri"/>
              <a:cs typeface="Calibri"/>
            </a:endParaRPr>
          </a:p>
          <a:p>
            <a:pPr marL="12700" marR="156989">
              <a:lnSpc>
                <a:spcPts val="3295"/>
              </a:lnSpc>
            </a:pPr>
            <a:r>
              <a:rPr sz="2700" spc="0" dirty="0" smtClean="0">
                <a:latin typeface="Calibri"/>
                <a:cs typeface="Calibri"/>
              </a:rPr>
              <a:t>di</a:t>
            </a:r>
            <a:r>
              <a:rPr sz="2700" spc="-25" dirty="0" smtClean="0">
                <a:latin typeface="Calibri"/>
                <a:cs typeface="Calibri"/>
              </a:rPr>
              <a:t>c</a:t>
            </a:r>
            <a:r>
              <a:rPr sz="2700" spc="0" dirty="0" smtClean="0">
                <a:latin typeface="Calibri"/>
                <a:cs typeface="Calibri"/>
              </a:rPr>
              <a:t>or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se</a:t>
            </a:r>
            <a:r>
              <a:rPr sz="2700" spc="-25" dirty="0" smtClean="0">
                <a:latin typeface="Calibri"/>
                <a:cs typeface="Calibri"/>
              </a:rPr>
              <a:t>c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64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be</a:t>
            </a:r>
            <a:r>
              <a:rPr sz="2700" spc="-54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sam</a:t>
            </a:r>
            <a:r>
              <a:rPr sz="2700" spc="4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10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sehin</a:t>
            </a:r>
            <a:r>
              <a:rPr sz="2700" spc="19" dirty="0" smtClean="0">
                <a:latin typeface="Calibri"/>
                <a:cs typeface="Calibri"/>
              </a:rPr>
              <a:t>g</a:t>
            </a:r>
            <a:r>
              <a:rPr sz="2700" spc="-50" dirty="0" smtClean="0">
                <a:latin typeface="Calibri"/>
                <a:cs typeface="Calibri"/>
              </a:rPr>
              <a:t>g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6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meng</a:t>
            </a:r>
            <a:r>
              <a:rPr sz="2700" spc="-9" dirty="0" smtClean="0">
                <a:latin typeface="Calibri"/>
                <a:cs typeface="Calibri"/>
              </a:rPr>
              <a:t>h</a:t>
            </a:r>
            <a:r>
              <a:rPr sz="2700" spc="0" dirty="0" smtClean="0">
                <a:latin typeface="Calibri"/>
                <a:cs typeface="Calibri"/>
              </a:rPr>
              <a:t>asi</a:t>
            </a:r>
            <a:r>
              <a:rPr sz="2700" spc="4" dirty="0" smtClean="0">
                <a:latin typeface="Calibri"/>
                <a:cs typeface="Calibri"/>
              </a:rPr>
              <a:t>l</a:t>
            </a:r>
            <a:r>
              <a:rPr sz="2700" spc="-50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10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su</a:t>
            </a:r>
            <a:r>
              <a:rPr sz="2700" spc="-25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tu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endParaRPr sz="2700">
              <a:latin typeface="Calibri"/>
              <a:cs typeface="Calibri"/>
            </a:endParaRPr>
          </a:p>
          <a:p>
            <a:pPr marL="12700" marR="156989">
              <a:lnSpc>
                <a:spcPts val="3295"/>
              </a:lnSpc>
            </a:pPr>
            <a:r>
              <a:rPr sz="2700" spc="-89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es</a:t>
            </a:r>
            <a:r>
              <a:rPr sz="2700" spc="-25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tuan</a:t>
            </a:r>
            <a:r>
              <a:rPr sz="2700" spc="-109" dirty="0" smtClean="0">
                <a:latin typeface="Times New Roman"/>
                <a:cs typeface="Times New Roman"/>
              </a:rPr>
              <a:t> </a:t>
            </a:r>
            <a:r>
              <a:rPr sz="2700" spc="-39" dirty="0" smtClean="0">
                <a:latin typeface="Calibri"/>
                <a:cs typeface="Calibri"/>
              </a:rPr>
              <a:t>s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9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u</a:t>
            </a:r>
            <a:r>
              <a:rPr sz="2700" spc="-19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tur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-34" dirty="0" smtClean="0">
                <a:latin typeface="Calibri"/>
                <a:cs typeface="Calibri"/>
              </a:rPr>
              <a:t>y</a:t>
            </a:r>
            <a:r>
              <a:rPr sz="2700" spc="0" dirty="0" smtClean="0">
                <a:latin typeface="Calibri"/>
                <a:cs typeface="Calibri"/>
              </a:rPr>
              <a:t>ang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mono</a:t>
            </a:r>
            <a:r>
              <a:rPr sz="2700" spc="4" dirty="0" smtClean="0">
                <a:latin typeface="Calibri"/>
                <a:cs typeface="Calibri"/>
              </a:rPr>
              <a:t>l</a:t>
            </a:r>
            <a:r>
              <a:rPr sz="2700" spc="0" dirty="0" smtClean="0">
                <a:latin typeface="Calibri"/>
                <a:cs typeface="Calibri"/>
              </a:rPr>
              <a:t>it.</a:t>
            </a:r>
            <a:endParaRPr sz="2700">
              <a:latin typeface="Calibri"/>
              <a:cs typeface="Calibri"/>
            </a:endParaRPr>
          </a:p>
          <a:p>
            <a:pPr marL="12700" marR="281049">
              <a:lnSpc>
                <a:spcPts val="2920"/>
              </a:lnSpc>
              <a:spcBef>
                <a:spcPts val="353"/>
              </a:spcBef>
            </a:pPr>
            <a:r>
              <a:rPr sz="2700" spc="-44" dirty="0" smtClean="0">
                <a:latin typeface="Calibri"/>
                <a:cs typeface="Calibri"/>
              </a:rPr>
              <a:t>K</a:t>
            </a:r>
            <a:r>
              <a:rPr sz="2700" spc="-9" dirty="0" smtClean="0">
                <a:latin typeface="Calibri"/>
                <a:cs typeface="Calibri"/>
              </a:rPr>
              <a:t>e</a:t>
            </a:r>
            <a:r>
              <a:rPr sz="2700" spc="-2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ebalan</a:t>
            </a:r>
            <a:r>
              <a:rPr sz="2700" spc="-10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dari</a:t>
            </a:r>
            <a:r>
              <a:rPr sz="2700" spc="-75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pel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</a:t>
            </a:r>
            <a:r>
              <a:rPr sz="2700" spc="-14" dirty="0" smtClean="0">
                <a:latin typeface="Calibri"/>
                <a:cs typeface="Calibri"/>
              </a:rPr>
              <a:t>e</a:t>
            </a:r>
            <a:r>
              <a:rPr sz="2700" spc="-2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on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umum</a:t>
            </a:r>
            <a:r>
              <a:rPr sz="2700" spc="-50" dirty="0" smtClean="0">
                <a:latin typeface="Calibri"/>
                <a:cs typeface="Calibri"/>
              </a:rPr>
              <a:t>n</a:t>
            </a:r>
            <a:r>
              <a:rPr sz="2700" spc="-34" dirty="0" smtClean="0">
                <a:latin typeface="Calibri"/>
                <a:cs typeface="Calibri"/>
              </a:rPr>
              <a:t>y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jauh</a:t>
            </a:r>
            <a:r>
              <a:rPr sz="2700" spc="-6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lebih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-89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ec</a:t>
            </a:r>
            <a:r>
              <a:rPr sz="2700" spc="4" dirty="0" smtClean="0">
                <a:latin typeface="Calibri"/>
                <a:cs typeface="Calibri"/>
              </a:rPr>
              <a:t>i</a:t>
            </a:r>
            <a:r>
              <a:rPr sz="2700" spc="0" dirty="0" smtClean="0">
                <a:latin typeface="Calibri"/>
                <a:cs typeface="Calibri"/>
              </a:rPr>
              <a:t>l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dibanding</a:t>
            </a:r>
            <a:r>
              <a:rPr sz="2700" spc="-50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den</a:t>
            </a:r>
            <a:r>
              <a:rPr sz="2700" spc="-50" dirty="0" smtClean="0">
                <a:latin typeface="Calibri"/>
                <a:cs typeface="Calibri"/>
              </a:rPr>
              <a:t>g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8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u</a:t>
            </a:r>
            <a:r>
              <a:rPr sz="2700" spc="-44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u</a:t>
            </a:r>
            <a:r>
              <a:rPr sz="2700" spc="-69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75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be</a:t>
            </a:r>
            <a:r>
              <a:rPr sz="2700" spc="-29" dirty="0" smtClean="0">
                <a:latin typeface="Calibri"/>
                <a:cs typeface="Calibri"/>
              </a:rPr>
              <a:t>n</a:t>
            </a:r>
            <a:r>
              <a:rPr sz="2700" spc="-3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44" dirty="0" smtClean="0">
                <a:latin typeface="Calibri"/>
                <a:cs typeface="Calibri"/>
              </a:rPr>
              <a:t>g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59" dirty="0" smtClean="0">
                <a:latin typeface="Calibri"/>
                <a:cs typeface="Calibri"/>
              </a:rPr>
              <a:t>n</a:t>
            </a:r>
            <a:r>
              <a:rPr sz="2700" spc="-34" dirty="0" smtClean="0">
                <a:latin typeface="Calibri"/>
                <a:cs typeface="Calibri"/>
              </a:rPr>
              <a:t>y</a:t>
            </a:r>
            <a:r>
              <a:rPr sz="2700" spc="-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.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2858274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4051948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5245502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6012180" y="1988820"/>
            <a:ext cx="2915283" cy="1828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25255" y="4077016"/>
            <a:ext cx="2520315" cy="18902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8542" y="1655317"/>
            <a:ext cx="1580562" cy="5283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9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-Je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is</a:t>
            </a:r>
            <a:r>
              <a:rPr sz="2700" b="1" spc="-84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700" b="1" spc="-19" baseline="303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  <a:p>
            <a:pPr marL="12703" marR="34290">
              <a:lnSpc>
                <a:spcPts val="2160"/>
              </a:lnSpc>
              <a:spcBef>
                <a:spcPts val="11"/>
              </a:spcBef>
            </a:pPr>
            <a:r>
              <a:rPr sz="2700" b="1" spc="-19" baseline="1517" dirty="0" smtClean="0">
                <a:latin typeface="Calibri"/>
                <a:cs typeface="Calibri"/>
              </a:rPr>
              <a:t>P</a:t>
            </a:r>
            <a:r>
              <a:rPr sz="2700" b="1" spc="4" baseline="1517" dirty="0" smtClean="0">
                <a:latin typeface="Calibri"/>
                <a:cs typeface="Calibri"/>
              </a:rPr>
              <a:t>e</a:t>
            </a:r>
            <a:r>
              <a:rPr sz="2700" b="1" spc="0" baseline="1517" dirty="0" smtClean="0">
                <a:latin typeface="Calibri"/>
                <a:cs typeface="Calibri"/>
              </a:rPr>
              <a:t>l</a:t>
            </a:r>
            <a:r>
              <a:rPr sz="2700" b="1" spc="-9" baseline="1517" dirty="0" smtClean="0">
                <a:latin typeface="Calibri"/>
                <a:cs typeface="Calibri"/>
              </a:rPr>
              <a:t>a</a:t>
            </a:r>
            <a:r>
              <a:rPr sz="2700" b="1" spc="0" baseline="1517" dirty="0" smtClean="0">
                <a:latin typeface="Calibri"/>
                <a:cs typeface="Calibri"/>
              </a:rPr>
              <a:t>t</a:t>
            </a:r>
            <a:r>
              <a:rPr sz="2700" b="1" spc="-64" baseline="1610" dirty="0" smtClean="0">
                <a:latin typeface="Times New Roman"/>
                <a:cs typeface="Times New Roman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S</a:t>
            </a:r>
            <a:r>
              <a:rPr sz="2700" b="1" spc="-9" baseline="1517" dirty="0" smtClean="0">
                <a:latin typeface="Calibri"/>
                <a:cs typeface="Calibri"/>
              </a:rPr>
              <a:t>a</a:t>
            </a:r>
            <a:r>
              <a:rPr sz="2700" b="1" spc="0" baseline="1517" dirty="0" smtClean="0">
                <a:latin typeface="Calibri"/>
                <a:cs typeface="Calibri"/>
              </a:rPr>
              <a:t>tu</a:t>
            </a:r>
            <a:r>
              <a:rPr sz="2700" b="1" spc="-44" baseline="1610" dirty="0" smtClean="0">
                <a:latin typeface="Times New Roman"/>
                <a:cs typeface="Times New Roman"/>
              </a:rPr>
              <a:t> </a:t>
            </a:r>
            <a:r>
              <a:rPr sz="2700" b="1" spc="0" baseline="1517" dirty="0" smtClean="0">
                <a:latin typeface="Calibri"/>
                <a:cs typeface="Calibri"/>
              </a:rPr>
              <a:t>A</a:t>
            </a:r>
            <a:r>
              <a:rPr sz="2700" b="1" spc="-39" baseline="1517" dirty="0" smtClean="0"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latin typeface="Calibri"/>
                <a:cs typeface="Calibri"/>
              </a:rPr>
              <a:t>ah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6" y="2190169"/>
            <a:ext cx="13987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1441" y="2203975"/>
            <a:ext cx="5059589" cy="33272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5" marR="200941">
              <a:lnSpc>
                <a:spcPts val="2197"/>
              </a:lnSpc>
              <a:spcBef>
                <a:spcPts val="105"/>
              </a:spcBef>
            </a:pPr>
            <a:r>
              <a:rPr sz="1800" spc="0" dirty="0" smtClean="0">
                <a:latin typeface="Calibri"/>
                <a:cs typeface="Calibri"/>
              </a:rPr>
              <a:t>J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39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si</a:t>
            </a:r>
            <a:r>
              <a:rPr sz="1800" spc="-25" dirty="0" smtClean="0">
                <a:latin typeface="Calibri"/>
                <a:cs typeface="Calibri"/>
              </a:rPr>
              <a:t>st</a:t>
            </a:r>
            <a:r>
              <a:rPr sz="1800" spc="0" dirty="0" smtClean="0">
                <a:latin typeface="Calibri"/>
                <a:cs typeface="Calibri"/>
              </a:rPr>
              <a:t>em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ha</a:t>
            </a:r>
            <a:r>
              <a:rPr sz="1800" spc="-34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y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</a:t>
            </a:r>
            <a:r>
              <a:rPr sz="1800" spc="-4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umpu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-6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ed</a:t>
            </a:r>
            <a:r>
              <a:rPr sz="1800" spc="4" dirty="0" smtClean="0">
                <a:latin typeface="Calibri"/>
                <a:cs typeface="Calibri"/>
              </a:rPr>
              <a:t>u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sis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34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y</a:t>
            </a:r>
            <a:r>
              <a:rPr sz="1800" spc="0" dirty="0" smtClean="0">
                <a:latin typeface="Calibri"/>
                <a:cs typeface="Calibri"/>
              </a:rPr>
              <a:t>a,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5" marR="200941">
              <a:lnSpc>
                <a:spcPts val="2197"/>
              </a:lnSpc>
            </a:pPr>
            <a:r>
              <a:rPr sz="1800" spc="0" dirty="0" smtClean="0">
                <a:latin typeface="Calibri"/>
                <a:cs typeface="Calibri"/>
              </a:rPr>
              <a:t>ma</a:t>
            </a:r>
            <a:r>
              <a:rPr sz="1800" spc="-3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Calibri"/>
                <a:cs typeface="Calibri"/>
              </a:rPr>
              <a:t>p</a:t>
            </a:r>
            <a:r>
              <a:rPr sz="1800" spc="0" dirty="0" smtClean="0">
                <a:latin typeface="Calibri"/>
                <a:cs typeface="Calibri"/>
              </a:rPr>
              <a:t>el</a:t>
            </a:r>
            <a:r>
              <a:rPr sz="1800" spc="-1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-29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3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but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mele</a:t>
            </a:r>
            <a:r>
              <a:rPr sz="1800" spc="-4" dirty="0" smtClean="0">
                <a:latin typeface="Calibri"/>
                <a:cs typeface="Calibri"/>
              </a:rPr>
              <a:t>n</a:t>
            </a:r>
            <a:r>
              <a:rPr sz="1800" spc="0" dirty="0" smtClean="0">
                <a:latin typeface="Calibri"/>
                <a:cs typeface="Calibri"/>
              </a:rPr>
              <a:t>tur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Calibri"/>
                <a:cs typeface="Calibri"/>
              </a:rPr>
              <a:t>a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au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me</a:t>
            </a:r>
            <a:r>
              <a:rPr sz="1800" spc="9" dirty="0" smtClean="0">
                <a:latin typeface="Calibri"/>
                <a:cs typeface="Calibri"/>
              </a:rPr>
              <a:t>n</a:t>
            </a:r>
            <a:r>
              <a:rPr sz="1800" spc="-29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alami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5" marR="200941">
              <a:lnSpc>
                <a:spcPts val="2197"/>
              </a:lnSpc>
            </a:pP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4" dirty="0" smtClean="0">
                <a:latin typeface="Calibri"/>
                <a:cs typeface="Calibri"/>
              </a:rPr>
              <a:t>n</a:t>
            </a:r>
            <a:r>
              <a:rPr sz="1800" spc="0" dirty="0" smtClean="0">
                <a:latin typeface="Calibri"/>
                <a:cs typeface="Calibri"/>
              </a:rPr>
              <a:t>du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dalam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ah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ak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0" dirty="0" smtClean="0">
                <a:latin typeface="Calibri"/>
                <a:cs typeface="Calibri"/>
              </a:rPr>
              <a:t>urus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</a:t>
            </a:r>
            <a:r>
              <a:rPr sz="1800" spc="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ri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sisi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tumpuan.</a:t>
            </a:r>
            <a:endParaRPr sz="1800">
              <a:latin typeface="Calibri"/>
              <a:cs typeface="Calibri"/>
            </a:endParaRPr>
          </a:p>
          <a:p>
            <a:pPr marL="12705">
              <a:lnSpc>
                <a:spcPts val="2197"/>
              </a:lnSpc>
            </a:pPr>
            <a:r>
              <a:rPr sz="1800" spc="0" dirty="0" smtClean="0">
                <a:latin typeface="Calibri"/>
                <a:cs typeface="Calibri"/>
              </a:rPr>
              <a:t>B</a:t>
            </a:r>
            <a:r>
              <a:rPr sz="1800" spc="9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ban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did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19" dirty="0" smtClean="0">
                <a:latin typeface="Calibri"/>
                <a:cs typeface="Calibri"/>
              </a:rPr>
              <a:t>s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" dirty="0" smtClean="0">
                <a:latin typeface="Calibri"/>
                <a:cs typeface="Calibri"/>
              </a:rPr>
              <a:t>ri</a:t>
            </a:r>
            <a:r>
              <a:rPr sz="1800" spc="0" dirty="0" smtClean="0">
                <a:latin typeface="Calibri"/>
                <a:cs typeface="Calibri"/>
              </a:rPr>
              <a:t>busi</a:t>
            </a:r>
            <a:r>
              <a:rPr sz="1800" spc="-39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o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0" dirty="0" smtClean="0">
                <a:latin typeface="Calibri"/>
                <a:cs typeface="Calibri"/>
              </a:rPr>
              <a:t>eh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dalam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Calibri"/>
                <a:cs typeface="Calibri"/>
              </a:rPr>
              <a:t>s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tu</a:t>
            </a:r>
            <a:r>
              <a:rPr sz="1800" spc="-5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ah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5">
              <a:lnSpc>
                <a:spcPts val="2197"/>
              </a:lnSpc>
            </a:pP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ja</a:t>
            </a:r>
            <a:r>
              <a:rPr sz="1800" spc="-49" dirty="0" smtClean="0">
                <a:latin typeface="Times New Roman"/>
                <a:cs typeface="Times New Roman"/>
              </a:rPr>
              <a:t> </a:t>
            </a:r>
            <a:r>
              <a:rPr sz="1800" spc="-25" dirty="0" smtClean="0">
                <a:latin typeface="Calibri"/>
                <a:cs typeface="Calibri"/>
              </a:rPr>
              <a:t>y</a:t>
            </a:r>
            <a:r>
              <a:rPr sz="1800" spc="0" dirty="0" smtClean="0">
                <a:latin typeface="Calibri"/>
                <a:cs typeface="Calibri"/>
              </a:rPr>
              <a:t>ai</a:t>
            </a:r>
            <a:r>
              <a:rPr sz="1800" spc="-4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u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-59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Calibri"/>
                <a:cs typeface="Calibri"/>
              </a:rPr>
              <a:t>a</a:t>
            </a:r>
            <a:r>
              <a:rPr sz="1800" spc="-39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ah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tump</a:t>
            </a:r>
            <a:r>
              <a:rPr sz="1800" spc="4" dirty="0" smtClean="0">
                <a:latin typeface="Calibri"/>
                <a:cs typeface="Calibri"/>
              </a:rPr>
              <a:t>u</a:t>
            </a:r>
            <a:r>
              <a:rPr sz="1800" spc="0" dirty="0" smtClean="0">
                <a:latin typeface="Calibri"/>
                <a:cs typeface="Calibri"/>
              </a:rPr>
              <a:t>an.</a:t>
            </a:r>
            <a:endParaRPr sz="1800">
              <a:latin typeface="Calibri"/>
              <a:cs typeface="Calibri"/>
            </a:endParaRPr>
          </a:p>
          <a:p>
            <a:pPr marL="12700" marR="134279" indent="5">
              <a:lnSpc>
                <a:spcPts val="2197"/>
              </a:lnSpc>
            </a:pPr>
            <a:r>
              <a:rPr sz="1800" spc="-39" dirty="0" smtClean="0">
                <a:latin typeface="Calibri"/>
                <a:cs typeface="Calibri"/>
              </a:rPr>
              <a:t>P</a:t>
            </a:r>
            <a:r>
              <a:rPr sz="1800" spc="0" dirty="0" smtClean="0">
                <a:latin typeface="Calibri"/>
                <a:cs typeface="Calibri"/>
              </a:rPr>
              <a:t>el</a:t>
            </a:r>
            <a:r>
              <a:rPr sz="1800" spc="-1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je</a:t>
            </a:r>
            <a:r>
              <a:rPr sz="1800" spc="4" dirty="0" smtClean="0">
                <a:latin typeface="Calibri"/>
                <a:cs typeface="Calibri"/>
              </a:rPr>
              <a:t>n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0" dirty="0" smtClean="0">
                <a:latin typeface="Calibri"/>
                <a:cs typeface="Calibri"/>
              </a:rPr>
              <a:t>ni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dise</a:t>
            </a:r>
            <a:r>
              <a:rPr sz="1800" spc="4" dirty="0" smtClean="0">
                <a:latin typeface="Calibri"/>
                <a:cs typeface="Calibri"/>
              </a:rPr>
              <a:t>b</a:t>
            </a:r>
            <a:r>
              <a:rPr sz="1800" spc="0" dirty="0" smtClean="0">
                <a:latin typeface="Calibri"/>
                <a:cs typeface="Calibri"/>
              </a:rPr>
              <a:t>ut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ju</a:t>
            </a:r>
            <a:r>
              <a:rPr sz="1800" spc="-29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Calibri"/>
                <a:cs typeface="Calibri"/>
              </a:rPr>
              <a:t>d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4" dirty="0" smtClean="0">
                <a:latin typeface="Calibri"/>
                <a:cs typeface="Calibri"/>
              </a:rPr>
              <a:t>n</a:t>
            </a:r>
            <a:r>
              <a:rPr sz="1800" spc="-29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-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tu</a:t>
            </a:r>
            <a:r>
              <a:rPr sz="1800" spc="-5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ah.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0" marR="134279">
              <a:lnSpc>
                <a:spcPts val="2197"/>
              </a:lnSpc>
            </a:pPr>
            <a:r>
              <a:rPr sz="1800" spc="0" dirty="0" smtClean="0">
                <a:latin typeface="Calibri"/>
                <a:cs typeface="Calibri"/>
              </a:rPr>
              <a:t>Apabi</a:t>
            </a:r>
            <a:r>
              <a:rPr sz="1800" spc="-9" dirty="0" smtClean="0">
                <a:latin typeface="Calibri"/>
                <a:cs typeface="Calibri"/>
              </a:rPr>
              <a:t>l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pel</a:t>
            </a:r>
            <a:r>
              <a:rPr sz="1800" spc="-1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-29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er</a:t>
            </a:r>
            <a:r>
              <a:rPr sz="1800" spc="-4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umpu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-6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eem</a:t>
            </a:r>
            <a:r>
              <a:rPr sz="1800" spc="4" dirty="0" smtClean="0">
                <a:latin typeface="Calibri"/>
                <a:cs typeface="Calibri"/>
              </a:rPr>
              <a:t>p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0" dirty="0" smtClean="0">
                <a:latin typeface="Calibri"/>
                <a:cs typeface="Calibri"/>
              </a:rPr>
              <a:t>si</a:t>
            </a:r>
            <a:r>
              <a:rPr sz="1800" spc="-3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y</a:t>
            </a:r>
            <a:r>
              <a:rPr sz="1800" spc="0" dirty="0" smtClean="0">
                <a:latin typeface="Calibri"/>
                <a:cs typeface="Calibri"/>
              </a:rPr>
              <a:t>a,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dan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-39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asio</a:t>
            </a:r>
            <a:r>
              <a:rPr sz="1800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0" marR="134279">
              <a:lnSpc>
                <a:spcPts val="2197"/>
              </a:lnSpc>
            </a:pP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1800" spc="-9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1800" spc="-2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ang</a:t>
            </a:r>
            <a:r>
              <a:rPr sz="1800" spc="-34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nj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ng</a:t>
            </a:r>
            <a:r>
              <a:rPr sz="1800" spc="-39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2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erha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ap</a:t>
            </a:r>
            <a:r>
              <a:rPr sz="1800" spc="-29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1800" spc="-9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1800" spc="-2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ang</a:t>
            </a:r>
            <a:r>
              <a:rPr sz="1800" spc="-25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1800" spc="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ndek</a:t>
            </a:r>
            <a:r>
              <a:rPr sz="1800" spc="-39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0" dirty="0" smtClean="0">
                <a:solidFill>
                  <a:srgbClr val="FF0000"/>
                </a:solidFill>
                <a:latin typeface="Calibri"/>
                <a:cs typeface="Calibri"/>
              </a:rPr>
              <a:t>lebih</a:t>
            </a:r>
            <a:endParaRPr sz="1800">
              <a:latin typeface="Calibri"/>
              <a:cs typeface="Calibri"/>
            </a:endParaRPr>
          </a:p>
          <a:p>
            <a:pPr marL="12700" marR="29157">
              <a:lnSpc>
                <a:spcPts val="1730"/>
              </a:lnSpc>
            </a:pP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sz="2700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spc="-44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700" spc="-14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spc="-25" baseline="3034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au</a:t>
            </a:r>
            <a:r>
              <a:rPr sz="2700" spc="-39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ma</a:t>
            </a:r>
            <a:r>
              <a:rPr sz="2700" spc="-50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2700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spc="-29" baseline="3034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2700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an</a:t>
            </a:r>
            <a:r>
              <a:rPr sz="2700" spc="-29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700" spc="14" baseline="3034" dirty="0" smtClean="0">
                <a:solidFill>
                  <a:srgbClr val="FF0000"/>
                </a:solidFill>
                <a:latin typeface="Calibri"/>
                <a:cs typeface="Calibri"/>
              </a:rPr>
              <a:t>2</a:t>
            </a:r>
            <a:r>
              <a:rPr sz="2700" spc="0" baseline="3034" dirty="0" smtClean="0">
                <a:latin typeface="Calibri"/>
                <a:cs typeface="Calibri"/>
              </a:rPr>
              <a:t>,</a:t>
            </a:r>
            <a:r>
              <a:rPr sz="2700" spc="-3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ma</a:t>
            </a:r>
            <a:r>
              <a:rPr sz="2700" spc="-34" baseline="3034" dirty="0" smtClean="0">
                <a:latin typeface="Calibri"/>
                <a:cs typeface="Calibri"/>
              </a:rPr>
              <a:t>k</a:t>
            </a:r>
            <a:r>
              <a:rPr sz="2700" spc="0" baseline="3034" dirty="0" smtClean="0">
                <a:latin typeface="Calibri"/>
                <a:cs typeface="Calibri"/>
              </a:rPr>
              <a:t>a</a:t>
            </a:r>
            <a:r>
              <a:rPr sz="2700" spc="-44" baseline="3220" dirty="0" smtClean="0">
                <a:latin typeface="Times New Roman"/>
                <a:cs typeface="Times New Roman"/>
              </a:rPr>
              <a:t> </a:t>
            </a:r>
            <a:r>
              <a:rPr sz="2700" spc="4" baseline="3034" dirty="0" smtClean="0">
                <a:latin typeface="Calibri"/>
                <a:cs typeface="Calibri"/>
              </a:rPr>
              <a:t>h</a:t>
            </a:r>
            <a:r>
              <a:rPr sz="2700" spc="0" baseline="3034" dirty="0" smtClean="0">
                <a:latin typeface="Calibri"/>
                <a:cs typeface="Calibri"/>
              </a:rPr>
              <a:t>am</a:t>
            </a:r>
            <a:r>
              <a:rPr sz="2700" spc="4" baseline="3034" dirty="0" smtClean="0">
                <a:latin typeface="Calibri"/>
                <a:cs typeface="Calibri"/>
              </a:rPr>
              <a:t>p</a:t>
            </a:r>
            <a:r>
              <a:rPr sz="2700" spc="-4" baseline="3034" dirty="0" smtClean="0">
                <a:latin typeface="Calibri"/>
                <a:cs typeface="Calibri"/>
              </a:rPr>
              <a:t>i</a:t>
            </a:r>
            <a:r>
              <a:rPr sz="2700" spc="0" baseline="3034" dirty="0" smtClean="0">
                <a:latin typeface="Calibri"/>
                <a:cs typeface="Calibri"/>
              </a:rPr>
              <a:t>r</a:t>
            </a:r>
            <a:r>
              <a:rPr sz="2700" spc="-3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95%</a:t>
            </a:r>
            <a:r>
              <a:rPr sz="2700" spc="-3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b</a:t>
            </a:r>
            <a:r>
              <a:rPr sz="2700" spc="4" baseline="3034" dirty="0" smtClean="0">
                <a:latin typeface="Calibri"/>
                <a:cs typeface="Calibri"/>
              </a:rPr>
              <a:t>e</a:t>
            </a:r>
            <a:r>
              <a:rPr sz="2700" spc="0" baseline="3034" dirty="0" smtClean="0">
                <a:latin typeface="Calibri"/>
                <a:cs typeface="Calibri"/>
              </a:rPr>
              <a:t>ban</a:t>
            </a:r>
            <a:endParaRPr sz="1800">
              <a:latin typeface="Calibri"/>
              <a:cs typeface="Calibri"/>
            </a:endParaRPr>
          </a:p>
          <a:p>
            <a:pPr marL="12700" marR="29157">
              <a:lnSpc>
                <a:spcPts val="1730"/>
              </a:lnSpc>
            </a:pPr>
            <a:r>
              <a:rPr sz="2700" spc="0" baseline="3034" dirty="0" smtClean="0">
                <a:latin typeface="Calibri"/>
                <a:cs typeface="Calibri"/>
              </a:rPr>
              <a:t>a</a:t>
            </a:r>
            <a:r>
              <a:rPr sz="2700" spc="-34" baseline="3034" dirty="0" smtClean="0">
                <a:latin typeface="Calibri"/>
                <a:cs typeface="Calibri"/>
              </a:rPr>
              <a:t>k</a:t>
            </a:r>
            <a:r>
              <a:rPr sz="2700" spc="0" baseline="3034" dirty="0" smtClean="0">
                <a:latin typeface="Calibri"/>
                <a:cs typeface="Calibri"/>
              </a:rPr>
              <a:t>an</a:t>
            </a:r>
            <a:r>
              <a:rPr sz="2700" spc="-39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di</a:t>
            </a:r>
            <a:r>
              <a:rPr sz="2700" spc="-9" baseline="3034" dirty="0" smtClean="0">
                <a:latin typeface="Calibri"/>
                <a:cs typeface="Calibri"/>
              </a:rPr>
              <a:t>l</a:t>
            </a:r>
            <a:r>
              <a:rPr sz="2700" spc="-4" baseline="3034" dirty="0" smtClean="0">
                <a:latin typeface="Calibri"/>
                <a:cs typeface="Calibri"/>
              </a:rPr>
              <a:t>i</a:t>
            </a:r>
            <a:r>
              <a:rPr sz="2700" spc="0" baseline="3034" dirty="0" smtClean="0">
                <a:latin typeface="Calibri"/>
                <a:cs typeface="Calibri"/>
              </a:rPr>
              <a:t>mp</a:t>
            </a:r>
            <a:r>
              <a:rPr sz="2700" spc="4" baseline="3034" dirty="0" smtClean="0">
                <a:latin typeface="Calibri"/>
                <a:cs typeface="Calibri"/>
              </a:rPr>
              <a:t>a</a:t>
            </a:r>
            <a:r>
              <a:rPr sz="2700" spc="0" baseline="3034" dirty="0" smtClean="0">
                <a:latin typeface="Calibri"/>
                <a:cs typeface="Calibri"/>
              </a:rPr>
              <a:t>h</a:t>
            </a:r>
            <a:r>
              <a:rPr sz="2700" spc="-34" baseline="3034" dirty="0" smtClean="0">
                <a:latin typeface="Calibri"/>
                <a:cs typeface="Calibri"/>
              </a:rPr>
              <a:t>k</a:t>
            </a:r>
            <a:r>
              <a:rPr sz="2700" spc="0" baseline="3034" dirty="0" smtClean="0">
                <a:latin typeface="Calibri"/>
                <a:cs typeface="Calibri"/>
              </a:rPr>
              <a:t>an</a:t>
            </a:r>
            <a:r>
              <a:rPr sz="2700" spc="-1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dalam</a:t>
            </a:r>
            <a:r>
              <a:rPr sz="2700" spc="-29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a</a:t>
            </a:r>
            <a:r>
              <a:rPr sz="2700" spc="-34" baseline="3034" dirty="0" smtClean="0">
                <a:latin typeface="Calibri"/>
                <a:cs typeface="Calibri"/>
              </a:rPr>
              <a:t>r</a:t>
            </a:r>
            <a:r>
              <a:rPr sz="2700" spc="0" baseline="3034" dirty="0" smtClean="0">
                <a:latin typeface="Calibri"/>
                <a:cs typeface="Calibri"/>
              </a:rPr>
              <a:t>ah</a:t>
            </a:r>
            <a:r>
              <a:rPr sz="2700" spc="-39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b</a:t>
            </a:r>
            <a:r>
              <a:rPr sz="2700" spc="4" baseline="3034" dirty="0" smtClean="0">
                <a:latin typeface="Calibri"/>
                <a:cs typeface="Calibri"/>
              </a:rPr>
              <a:t>e</a:t>
            </a:r>
            <a:r>
              <a:rPr sz="2700" spc="-9" baseline="3034" dirty="0" smtClean="0">
                <a:latin typeface="Calibri"/>
                <a:cs typeface="Calibri"/>
              </a:rPr>
              <a:t>n</a:t>
            </a:r>
            <a:r>
              <a:rPr sz="2700" spc="-25" baseline="3034" dirty="0" smtClean="0">
                <a:latin typeface="Calibri"/>
                <a:cs typeface="Calibri"/>
              </a:rPr>
              <a:t>t</a:t>
            </a:r>
            <a:r>
              <a:rPr sz="2700" spc="0" baseline="3034" dirty="0" smtClean="0">
                <a:latin typeface="Calibri"/>
                <a:cs typeface="Calibri"/>
              </a:rPr>
              <a:t>ang</a:t>
            </a:r>
            <a:r>
              <a:rPr sz="2700" spc="-3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p</a:t>
            </a:r>
            <a:r>
              <a:rPr sz="2700" spc="4" baseline="3034" dirty="0" smtClean="0">
                <a:latin typeface="Calibri"/>
                <a:cs typeface="Calibri"/>
              </a:rPr>
              <a:t>e</a:t>
            </a:r>
            <a:r>
              <a:rPr sz="2700" spc="0" baseline="3034" dirty="0" smtClean="0">
                <a:latin typeface="Calibri"/>
                <a:cs typeface="Calibri"/>
              </a:rPr>
              <a:t>ndek,</a:t>
            </a:r>
            <a:r>
              <a:rPr sz="2700" spc="-34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dan</a:t>
            </a:r>
            <a:endParaRPr sz="1800">
              <a:latin typeface="Calibri"/>
              <a:cs typeface="Calibri"/>
            </a:endParaRPr>
          </a:p>
          <a:p>
            <a:pPr marL="12700" marR="29157">
              <a:lnSpc>
                <a:spcPts val="1780"/>
              </a:lnSpc>
              <a:spcBef>
                <a:spcPts val="2"/>
              </a:spcBef>
            </a:pPr>
            <a:r>
              <a:rPr sz="2700" spc="0" baseline="4551" dirty="0" smtClean="0">
                <a:latin typeface="Calibri"/>
                <a:cs typeface="Calibri"/>
              </a:rPr>
              <a:t>p</a:t>
            </a:r>
            <a:r>
              <a:rPr sz="2700" spc="4" baseline="4551" dirty="0" smtClean="0">
                <a:latin typeface="Calibri"/>
                <a:cs typeface="Calibri"/>
              </a:rPr>
              <a:t>e</a:t>
            </a:r>
            <a:r>
              <a:rPr sz="2700" spc="-4" baseline="4551" dirty="0" smtClean="0">
                <a:latin typeface="Calibri"/>
                <a:cs typeface="Calibri"/>
              </a:rPr>
              <a:t>l</a:t>
            </a:r>
            <a:r>
              <a:rPr sz="2700" spc="-9" baseline="4551" dirty="0" smtClean="0">
                <a:latin typeface="Calibri"/>
                <a:cs typeface="Calibri"/>
              </a:rPr>
              <a:t>a</a:t>
            </a:r>
            <a:r>
              <a:rPr sz="2700" spc="0" baseline="4551" dirty="0" smtClean="0">
                <a:latin typeface="Calibri"/>
                <a:cs typeface="Calibri"/>
              </a:rPr>
              <a:t>t</a:t>
            </a:r>
            <a:r>
              <a:rPr sz="2700" spc="-44" baseline="4831" dirty="0" smtClean="0">
                <a:latin typeface="Times New Roman"/>
                <a:cs typeface="Times New Roman"/>
              </a:rPr>
              <a:t> </a:t>
            </a:r>
            <a:r>
              <a:rPr sz="2700" spc="0" baseline="4551" dirty="0" smtClean="0">
                <a:latin typeface="Calibri"/>
                <a:cs typeface="Calibri"/>
              </a:rPr>
              <a:t>a</a:t>
            </a:r>
            <a:r>
              <a:rPr sz="2700" spc="-39" baseline="4551" dirty="0" smtClean="0">
                <a:latin typeface="Calibri"/>
                <a:cs typeface="Calibri"/>
              </a:rPr>
              <a:t>k</a:t>
            </a:r>
            <a:r>
              <a:rPr sz="2700" spc="0" baseline="4551" dirty="0" smtClean="0">
                <a:latin typeface="Calibri"/>
                <a:cs typeface="Calibri"/>
              </a:rPr>
              <a:t>an</a:t>
            </a:r>
            <a:r>
              <a:rPr sz="2700" spc="-29" baseline="4831" dirty="0" smtClean="0">
                <a:latin typeface="Times New Roman"/>
                <a:cs typeface="Times New Roman"/>
              </a:rPr>
              <a:t> </a:t>
            </a:r>
            <a:r>
              <a:rPr sz="2700" spc="0" baseline="4551" dirty="0" smtClean="0">
                <a:latin typeface="Calibri"/>
                <a:cs typeface="Calibri"/>
              </a:rPr>
              <a:t>me</a:t>
            </a:r>
            <a:r>
              <a:rPr sz="2700" spc="9" baseline="4551" dirty="0" smtClean="0">
                <a:latin typeface="Calibri"/>
                <a:cs typeface="Calibri"/>
              </a:rPr>
              <a:t>n</a:t>
            </a:r>
            <a:r>
              <a:rPr sz="2700" spc="0" baseline="4551" dirty="0" smtClean="0">
                <a:latin typeface="Calibri"/>
                <a:cs typeface="Calibri"/>
              </a:rPr>
              <a:t>ja</a:t>
            </a:r>
            <a:r>
              <a:rPr sz="2700" spc="4" baseline="4551" dirty="0" smtClean="0">
                <a:latin typeface="Calibri"/>
                <a:cs typeface="Calibri"/>
              </a:rPr>
              <a:t>d</a:t>
            </a:r>
            <a:r>
              <a:rPr sz="2700" spc="0" baseline="4551" dirty="0" smtClean="0">
                <a:latin typeface="Calibri"/>
                <a:cs typeface="Calibri"/>
              </a:rPr>
              <a:t>i</a:t>
            </a:r>
            <a:r>
              <a:rPr sz="2700" spc="-50" baseline="4831" dirty="0" smtClean="0">
                <a:latin typeface="Times New Roman"/>
                <a:cs typeface="Times New Roman"/>
              </a:rPr>
              <a:t> </a:t>
            </a:r>
            <a:r>
              <a:rPr sz="2700" spc="4" baseline="4551" dirty="0" smtClean="0">
                <a:latin typeface="Calibri"/>
                <a:cs typeface="Calibri"/>
              </a:rPr>
              <a:t>s</a:t>
            </a:r>
            <a:r>
              <a:rPr sz="2700" spc="-4" baseline="4551" dirty="0" smtClean="0">
                <a:latin typeface="Calibri"/>
                <a:cs typeface="Calibri"/>
              </a:rPr>
              <a:t>i</a:t>
            </a:r>
            <a:r>
              <a:rPr sz="2700" spc="-19" baseline="4551" dirty="0" smtClean="0">
                <a:latin typeface="Calibri"/>
                <a:cs typeface="Calibri"/>
              </a:rPr>
              <a:t>s</a:t>
            </a:r>
            <a:r>
              <a:rPr sz="2700" spc="-25" baseline="4551" dirty="0" smtClean="0">
                <a:latin typeface="Calibri"/>
                <a:cs typeface="Calibri"/>
              </a:rPr>
              <a:t>t</a:t>
            </a:r>
            <a:r>
              <a:rPr sz="2700" spc="0" baseline="4551" dirty="0" smtClean="0">
                <a:latin typeface="Calibri"/>
                <a:cs typeface="Calibri"/>
              </a:rPr>
              <a:t>em</a:t>
            </a:r>
            <a:r>
              <a:rPr sz="2700" spc="-34" baseline="4831" dirty="0" smtClean="0">
                <a:latin typeface="Times New Roman"/>
                <a:cs typeface="Times New Roman"/>
              </a:rPr>
              <a:t> </a:t>
            </a:r>
            <a:r>
              <a:rPr sz="2700" spc="0" baseline="4551" dirty="0" smtClean="0">
                <a:latin typeface="Calibri"/>
                <a:cs typeface="Calibri"/>
              </a:rPr>
              <a:t>p</a:t>
            </a:r>
            <a:r>
              <a:rPr sz="2700" spc="4" baseline="4551" dirty="0" smtClean="0">
                <a:latin typeface="Calibri"/>
                <a:cs typeface="Calibri"/>
              </a:rPr>
              <a:t>e</a:t>
            </a:r>
            <a:r>
              <a:rPr sz="2700" spc="-4" baseline="4551" dirty="0" smtClean="0">
                <a:latin typeface="Calibri"/>
                <a:cs typeface="Calibri"/>
              </a:rPr>
              <a:t>l</a:t>
            </a:r>
            <a:r>
              <a:rPr sz="2700" spc="-9" baseline="4551" dirty="0" smtClean="0">
                <a:latin typeface="Calibri"/>
                <a:cs typeface="Calibri"/>
              </a:rPr>
              <a:t>a</a:t>
            </a:r>
            <a:r>
              <a:rPr sz="2700" spc="0" baseline="4551" dirty="0" smtClean="0">
                <a:latin typeface="Calibri"/>
                <a:cs typeface="Calibri"/>
              </a:rPr>
              <a:t>t</a:t>
            </a:r>
            <a:r>
              <a:rPr sz="2700" spc="-44" baseline="4831" dirty="0" smtClean="0">
                <a:latin typeface="Times New Roman"/>
                <a:cs typeface="Times New Roman"/>
              </a:rPr>
              <a:t> </a:t>
            </a:r>
            <a:r>
              <a:rPr sz="2700" spc="0" baseline="4551" dirty="0" smtClean="0">
                <a:latin typeface="Calibri"/>
                <a:cs typeface="Calibri"/>
              </a:rPr>
              <a:t>s</a:t>
            </a:r>
            <a:r>
              <a:rPr sz="2700" spc="-4" baseline="4551" dirty="0" smtClean="0">
                <a:latin typeface="Calibri"/>
                <a:cs typeface="Calibri"/>
              </a:rPr>
              <a:t>a</a:t>
            </a:r>
            <a:r>
              <a:rPr sz="2700" spc="0" baseline="4551" dirty="0" smtClean="0">
                <a:latin typeface="Calibri"/>
                <a:cs typeface="Calibri"/>
              </a:rPr>
              <a:t>tu</a:t>
            </a:r>
            <a:r>
              <a:rPr sz="2700" spc="-44" baseline="4831" dirty="0" smtClean="0">
                <a:latin typeface="Times New Roman"/>
                <a:cs typeface="Times New Roman"/>
              </a:rPr>
              <a:t> </a:t>
            </a:r>
            <a:r>
              <a:rPr sz="2700" spc="0" baseline="4551" dirty="0" smtClean="0">
                <a:latin typeface="Calibri"/>
                <a:cs typeface="Calibri"/>
              </a:rPr>
              <a:t>a</a:t>
            </a:r>
            <a:r>
              <a:rPr sz="2700" spc="-34" baseline="4551" dirty="0" smtClean="0">
                <a:latin typeface="Calibri"/>
                <a:cs typeface="Calibri"/>
              </a:rPr>
              <a:t>r</a:t>
            </a:r>
            <a:r>
              <a:rPr sz="2700" spc="0" baseline="4551" dirty="0" smtClean="0">
                <a:latin typeface="Calibri"/>
                <a:cs typeface="Calibri"/>
              </a:rPr>
              <a:t>ah.</a:t>
            </a:r>
            <a:endParaRPr sz="1800">
              <a:latin typeface="Calibri"/>
              <a:cs typeface="Calibri"/>
            </a:endParaRPr>
          </a:p>
          <a:p>
            <a:pPr marL="12700" marR="271903">
              <a:lnSpc>
                <a:spcPts val="2197"/>
              </a:lnSpc>
              <a:spcBef>
                <a:spcPts val="236"/>
              </a:spcBef>
            </a:pPr>
            <a:r>
              <a:rPr sz="1800" spc="0" dirty="0" smtClean="0">
                <a:latin typeface="Calibri"/>
                <a:cs typeface="Calibri"/>
              </a:rPr>
              <a:t>Si</a:t>
            </a:r>
            <a:r>
              <a:rPr sz="1800" spc="-25" dirty="0" smtClean="0">
                <a:latin typeface="Calibri"/>
                <a:cs typeface="Calibri"/>
              </a:rPr>
              <a:t>st</a:t>
            </a:r>
            <a:r>
              <a:rPr sz="1800" spc="0" dirty="0" smtClean="0">
                <a:latin typeface="Calibri"/>
                <a:cs typeface="Calibri"/>
              </a:rPr>
              <a:t>em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4" dirty="0" smtClean="0">
                <a:latin typeface="Calibri"/>
                <a:cs typeface="Calibri"/>
              </a:rPr>
              <a:t>l</a:t>
            </a:r>
            <a:r>
              <a:rPr sz="1800" spc="-9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-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tu</a:t>
            </a:r>
            <a:r>
              <a:rPr sz="1800" spc="-5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ah</a:t>
            </a:r>
            <a:r>
              <a:rPr sz="1800" spc="-39" dirty="0" smtClean="0">
                <a:latin typeface="Times New Roman"/>
                <a:cs typeface="Times New Roman"/>
              </a:rPr>
              <a:t> </a:t>
            </a:r>
            <a:r>
              <a:rPr sz="1800" spc="-19" dirty="0" smtClean="0">
                <a:latin typeface="Calibri"/>
                <a:cs typeface="Calibri"/>
              </a:rPr>
              <a:t>c</a:t>
            </a:r>
            <a:r>
              <a:rPr sz="1800" spc="0" dirty="0" smtClean="0">
                <a:latin typeface="Calibri"/>
                <a:cs typeface="Calibri"/>
              </a:rPr>
              <a:t>o</a:t>
            </a:r>
            <a:r>
              <a:rPr sz="1800" spc="-19" dirty="0" smtClean="0">
                <a:latin typeface="Calibri"/>
                <a:cs typeface="Calibri"/>
              </a:rPr>
              <a:t>c</a:t>
            </a:r>
            <a:r>
              <a:rPr sz="1800" spc="0" dirty="0" smtClean="0">
                <a:latin typeface="Calibri"/>
                <a:cs typeface="Calibri"/>
              </a:rPr>
              <a:t>ok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digu</a:t>
            </a:r>
            <a:r>
              <a:rPr sz="1800" spc="4" dirty="0" smtClean="0">
                <a:latin typeface="Calibri"/>
                <a:cs typeface="Calibri"/>
              </a:rPr>
              <a:t>n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-34" dirty="0" smtClean="0">
                <a:latin typeface="Calibri"/>
                <a:cs typeface="Calibri"/>
              </a:rPr>
              <a:t>k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pa</a:t>
            </a:r>
            <a:r>
              <a:rPr sz="1800" spc="4" dirty="0" smtClean="0">
                <a:latin typeface="Calibri"/>
                <a:cs typeface="Calibri"/>
              </a:rPr>
              <a:t>d</a:t>
            </a:r>
            <a:r>
              <a:rPr sz="1800" spc="0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endParaRPr sz="1800">
              <a:latin typeface="Calibri"/>
              <a:cs typeface="Calibri"/>
            </a:endParaRPr>
          </a:p>
          <a:p>
            <a:pPr marL="12700" marR="271903">
              <a:lnSpc>
                <a:spcPts val="2197"/>
              </a:lnSpc>
            </a:pPr>
            <a:r>
              <a:rPr sz="1800" spc="0" dirty="0" smtClean="0">
                <a:latin typeface="Calibri"/>
                <a:cs typeface="Calibri"/>
              </a:rPr>
              <a:t>b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5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Calibri"/>
                <a:cs typeface="Calibri"/>
              </a:rPr>
              <a:t>3</a:t>
            </a:r>
            <a:r>
              <a:rPr sz="1800" spc="0" dirty="0" smtClean="0">
                <a:latin typeface="Calibri"/>
                <a:cs typeface="Calibri"/>
              </a:rPr>
              <a:t>-6</a:t>
            </a:r>
            <a:r>
              <a:rPr sz="1800" spc="-4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m</a:t>
            </a:r>
            <a:r>
              <a:rPr sz="1800" spc="-4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154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,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d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n</a:t>
            </a:r>
            <a:r>
              <a:rPr sz="1800" spc="-29" dirty="0" smtClean="0">
                <a:latin typeface="Calibri"/>
                <a:cs typeface="Calibri"/>
              </a:rPr>
              <a:t>g</a:t>
            </a:r>
            <a:r>
              <a:rPr sz="1800" spc="0" dirty="0" smtClean="0">
                <a:latin typeface="Calibri"/>
                <a:cs typeface="Calibri"/>
              </a:rPr>
              <a:t>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b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ban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hidup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b</a:t>
            </a:r>
            <a:r>
              <a:rPr sz="1800" spc="4" dirty="0" smtClean="0">
                <a:latin typeface="Calibri"/>
                <a:cs typeface="Calibri"/>
              </a:rPr>
              <a:t>e</a:t>
            </a:r>
            <a:r>
              <a:rPr sz="1800" spc="0" dirty="0" smtClean="0">
                <a:latin typeface="Calibri"/>
                <a:cs typeface="Calibri"/>
              </a:rPr>
              <a:t>s</a:t>
            </a:r>
            <a:r>
              <a:rPr sz="1800" spc="4" dirty="0" smtClean="0">
                <a:latin typeface="Calibri"/>
                <a:cs typeface="Calibri"/>
              </a:rPr>
              <a:t>a</a:t>
            </a:r>
            <a:r>
              <a:rPr sz="1800" spc="0" dirty="0" smtClean="0">
                <a:latin typeface="Calibri"/>
                <a:cs typeface="Calibri"/>
              </a:rPr>
              <a:t>r</a:t>
            </a:r>
            <a:endParaRPr sz="1800">
              <a:latin typeface="Calibri"/>
              <a:cs typeface="Calibri"/>
            </a:endParaRPr>
          </a:p>
          <a:p>
            <a:pPr marL="12700" marR="29157">
              <a:lnSpc>
                <a:spcPts val="1830"/>
              </a:lnSpc>
            </a:pPr>
            <a:r>
              <a:rPr sz="2700" spc="0" baseline="3034" dirty="0" smtClean="0">
                <a:latin typeface="Calibri"/>
                <a:cs typeface="Calibri"/>
              </a:rPr>
              <a:t>2</a:t>
            </a:r>
            <a:r>
              <a:rPr sz="2700" spc="-4" baseline="3034" dirty="0" smtClean="0">
                <a:latin typeface="Calibri"/>
                <a:cs typeface="Calibri"/>
              </a:rPr>
              <a:t>,</a:t>
            </a:r>
            <a:r>
              <a:rPr sz="2700" spc="0" baseline="3034" dirty="0" smtClean="0">
                <a:latin typeface="Calibri"/>
                <a:cs typeface="Calibri"/>
              </a:rPr>
              <a:t>5</a:t>
            </a:r>
            <a:r>
              <a:rPr sz="2700" spc="-25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–</a:t>
            </a:r>
            <a:r>
              <a:rPr sz="2700" spc="4" baseline="3034" dirty="0" smtClean="0">
                <a:latin typeface="Calibri"/>
                <a:cs typeface="Calibri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5</a:t>
            </a:r>
            <a:r>
              <a:rPr sz="2700" spc="-29" baseline="3220" dirty="0" smtClean="0">
                <a:latin typeface="Times New Roman"/>
                <a:cs typeface="Times New Roman"/>
              </a:rPr>
              <a:t> </a:t>
            </a:r>
            <a:r>
              <a:rPr sz="2700" spc="0" baseline="3034" dirty="0" smtClean="0">
                <a:latin typeface="Calibri"/>
                <a:cs typeface="Calibri"/>
              </a:rPr>
              <a:t>kN/</a:t>
            </a:r>
            <a:r>
              <a:rPr sz="2700" spc="4" baseline="3034" dirty="0" smtClean="0">
                <a:latin typeface="Calibri"/>
                <a:cs typeface="Calibri"/>
              </a:rPr>
              <a:t>m</a:t>
            </a:r>
            <a:r>
              <a:rPr sz="1800" spc="4" baseline="29582" dirty="0" smtClean="0">
                <a:latin typeface="Calibri"/>
                <a:cs typeface="Calibri"/>
              </a:rPr>
              <a:t>2</a:t>
            </a:r>
            <a:r>
              <a:rPr sz="2700" spc="0" baseline="3034" dirty="0" smtClean="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2903649"/>
            <a:ext cx="1397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3397425"/>
            <a:ext cx="139874" cy="5287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1800" spc="0" dirty="0" smtClean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1" y="4824275"/>
            <a:ext cx="1397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5724144" y="1916811"/>
            <a:ext cx="2857500" cy="1857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8542" y="685800"/>
            <a:ext cx="4118044" cy="584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0"/>
              </a:lnSpc>
              <a:spcBef>
                <a:spcPts val="107"/>
              </a:spcBef>
            </a:pP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Jeni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-Jenis</a:t>
            </a:r>
            <a:r>
              <a:rPr sz="3000" b="1" spc="-59" baseline="2898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000" b="1" spc="-34" baseline="2730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el</a:t>
            </a:r>
            <a:r>
              <a:rPr sz="3000" b="1" spc="-29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endParaRPr sz="2000">
              <a:latin typeface="Calibri"/>
              <a:cs typeface="Calibri"/>
            </a:endParaRPr>
          </a:p>
          <a:p>
            <a:pPr marL="12703">
              <a:lnSpc>
                <a:spcPts val="2400"/>
              </a:lnSpc>
              <a:spcBef>
                <a:spcPts val="13"/>
              </a:spcBef>
            </a:pPr>
            <a:r>
              <a:rPr sz="3000" b="1" spc="0" baseline="1365" dirty="0" smtClean="0">
                <a:latin typeface="Calibri"/>
                <a:cs typeface="Calibri"/>
              </a:rPr>
              <a:t>Si</a:t>
            </a:r>
            <a:r>
              <a:rPr sz="3000" b="1" spc="-19" baseline="1365" dirty="0" smtClean="0">
                <a:latin typeface="Calibri"/>
                <a:cs typeface="Calibri"/>
              </a:rPr>
              <a:t>s</a:t>
            </a:r>
            <a:r>
              <a:rPr sz="3000" b="1" spc="-25" baseline="1365" dirty="0" smtClean="0">
                <a:latin typeface="Calibri"/>
                <a:cs typeface="Calibri"/>
              </a:rPr>
              <a:t>t</a:t>
            </a:r>
            <a:r>
              <a:rPr sz="3000" b="1" spc="0" baseline="1365" dirty="0" smtClean="0">
                <a:latin typeface="Calibri"/>
                <a:cs typeface="Calibri"/>
              </a:rPr>
              <a:t>em</a:t>
            </a:r>
            <a:r>
              <a:rPr sz="3000" b="1" spc="-64" baseline="1449" dirty="0" smtClean="0">
                <a:latin typeface="Times New Roman"/>
                <a:cs typeface="Times New Roman"/>
              </a:rPr>
              <a:t> </a:t>
            </a:r>
            <a:r>
              <a:rPr sz="3000" b="1" spc="-34" baseline="1365" dirty="0" smtClean="0">
                <a:latin typeface="Calibri"/>
                <a:cs typeface="Calibri"/>
              </a:rPr>
              <a:t>P</a:t>
            </a:r>
            <a:r>
              <a:rPr sz="3000" b="1" spc="0" baseline="1365" dirty="0" smtClean="0">
                <a:latin typeface="Calibri"/>
                <a:cs typeface="Calibri"/>
              </a:rPr>
              <a:t>el</a:t>
            </a:r>
            <a:r>
              <a:rPr sz="3000" b="1" spc="-29" baseline="1365" dirty="0" smtClean="0"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latin typeface="Calibri"/>
                <a:cs typeface="Calibri"/>
              </a:rPr>
              <a:t>t</a:t>
            </a:r>
            <a:r>
              <a:rPr sz="3000" b="1" spc="-44" baseline="1449" dirty="0" smtClean="0">
                <a:latin typeface="Times New Roman"/>
                <a:cs typeface="Times New Roman"/>
              </a:rPr>
              <a:t> </a:t>
            </a:r>
            <a:r>
              <a:rPr sz="3000" b="1" spc="0" baseline="1365" dirty="0" smtClean="0">
                <a:latin typeface="Calibri"/>
                <a:cs typeface="Calibri"/>
              </a:rPr>
              <a:t>R</a:t>
            </a:r>
            <a:r>
              <a:rPr sz="3000" b="1" spc="4" baseline="1365" dirty="0" smtClean="0">
                <a:latin typeface="Calibri"/>
                <a:cs typeface="Calibri"/>
              </a:rPr>
              <a:t>u</a:t>
            </a:r>
            <a:r>
              <a:rPr sz="3000" b="1" spc="0" baseline="1365" dirty="0" smtClean="0">
                <a:latin typeface="Calibri"/>
                <a:cs typeface="Calibri"/>
              </a:rPr>
              <a:t>s</a:t>
            </a:r>
            <a:r>
              <a:rPr sz="3000" b="1" spc="4" baseline="1365" dirty="0" smtClean="0">
                <a:latin typeface="Calibri"/>
                <a:cs typeface="Calibri"/>
              </a:rPr>
              <a:t>u</a:t>
            </a:r>
            <a:r>
              <a:rPr sz="3000" b="1" spc="0" baseline="1365" dirty="0" smtClean="0">
                <a:latin typeface="Calibri"/>
                <a:cs typeface="Calibri"/>
              </a:rPr>
              <a:t>k</a:t>
            </a:r>
            <a:r>
              <a:rPr sz="3000" b="1" spc="-69" baseline="1449" dirty="0" smtClean="0">
                <a:latin typeface="Times New Roman"/>
                <a:cs typeface="Times New Roman"/>
              </a:rPr>
              <a:t> </a:t>
            </a:r>
            <a:r>
              <a:rPr sz="3000" b="1" spc="4" baseline="1365" dirty="0" smtClean="0">
                <a:latin typeface="Calibri"/>
                <a:cs typeface="Calibri"/>
              </a:rPr>
              <a:t>(</a:t>
            </a:r>
            <a:r>
              <a:rPr sz="3000" b="1" i="1" spc="0" baseline="1365" dirty="0" smtClean="0">
                <a:latin typeface="Calibri"/>
                <a:cs typeface="Calibri"/>
              </a:rPr>
              <a:t>Joi</a:t>
            </a:r>
            <a:r>
              <a:rPr sz="3000" b="1" i="1" spc="-25" baseline="1365" dirty="0" smtClean="0">
                <a:latin typeface="Calibri"/>
                <a:cs typeface="Calibri"/>
              </a:rPr>
              <a:t>s</a:t>
            </a:r>
            <a:r>
              <a:rPr sz="3000" b="1" i="1" spc="0" baseline="1365" dirty="0" smtClean="0">
                <a:latin typeface="Calibri"/>
                <a:cs typeface="Calibri"/>
              </a:rPr>
              <a:t>t</a:t>
            </a:r>
            <a:r>
              <a:rPr sz="3000" b="1" i="1" spc="-64" baseline="1449" dirty="0" smtClean="0">
                <a:latin typeface="Times New Roman"/>
                <a:cs typeface="Times New Roman"/>
              </a:rPr>
              <a:t> </a:t>
            </a:r>
            <a:r>
              <a:rPr sz="3000" b="1" i="1" spc="0" baseline="1365" dirty="0" smtClean="0">
                <a:latin typeface="Calibri"/>
                <a:cs typeface="Calibri"/>
              </a:rPr>
              <a:t>Con</a:t>
            </a:r>
            <a:r>
              <a:rPr sz="3000" b="1" i="1" spc="-19" baseline="1365" dirty="0" smtClean="0">
                <a:latin typeface="Calibri"/>
                <a:cs typeface="Calibri"/>
              </a:rPr>
              <a:t>s</a:t>
            </a:r>
            <a:r>
              <a:rPr sz="3000" b="1" i="1" spc="0" baseline="1365" dirty="0" smtClean="0">
                <a:latin typeface="Calibri"/>
                <a:cs typeface="Calibri"/>
              </a:rPr>
              <a:t>t</a:t>
            </a:r>
            <a:r>
              <a:rPr sz="3000" b="1" i="1" spc="-9" baseline="1365" dirty="0" smtClean="0">
                <a:latin typeface="Calibri"/>
                <a:cs typeface="Calibri"/>
              </a:rPr>
              <a:t>r</a:t>
            </a:r>
            <a:r>
              <a:rPr sz="3000" b="1" i="1" spc="0" baseline="1365" dirty="0" smtClean="0">
                <a:latin typeface="Calibri"/>
                <a:cs typeface="Calibri"/>
              </a:rPr>
              <a:t>uc</a:t>
            </a:r>
            <a:r>
              <a:rPr sz="3000" b="1" i="1" spc="-9" baseline="1365" dirty="0" smtClean="0">
                <a:latin typeface="Calibri"/>
                <a:cs typeface="Calibri"/>
              </a:rPr>
              <a:t>t</a:t>
            </a:r>
            <a:r>
              <a:rPr sz="3000" b="1" i="1" spc="0" baseline="1365" dirty="0" smtClean="0">
                <a:latin typeface="Calibri"/>
                <a:cs typeface="Calibri"/>
              </a:rPr>
              <a:t>i</a:t>
            </a:r>
            <a:r>
              <a:rPr sz="3000" b="1" i="1" spc="-14" baseline="1365" dirty="0" smtClean="0">
                <a:latin typeface="Calibri"/>
                <a:cs typeface="Calibri"/>
              </a:rPr>
              <a:t>o</a:t>
            </a:r>
            <a:r>
              <a:rPr sz="3000" b="1" i="1" spc="0" baseline="1365" dirty="0" smtClean="0">
                <a:latin typeface="Calibri"/>
                <a:cs typeface="Calibri"/>
              </a:rPr>
              <a:t>n</a:t>
            </a:r>
            <a:r>
              <a:rPr sz="3000" b="1" spc="0" baseline="1365" dirty="0" smtClean="0"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6" y="1280053"/>
            <a:ext cx="152831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1446" y="1295422"/>
            <a:ext cx="4692534" cy="38774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0416" indent="0">
              <a:lnSpc>
                <a:spcPts val="2441"/>
              </a:lnSpc>
              <a:spcBef>
                <a:spcPts val="105"/>
              </a:spcBef>
            </a:pPr>
            <a:r>
              <a:rPr sz="2000" spc="0" dirty="0" smtClean="0">
                <a:latin typeface="Calibri"/>
                <a:cs typeface="Calibri"/>
              </a:rPr>
              <a:t>Si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em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ru</a:t>
            </a:r>
            <a:r>
              <a:rPr sz="2000" spc="-4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2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dari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</a:t>
            </a:r>
            <a:r>
              <a:rPr sz="2000" spc="-9" dirty="0" smtClean="0">
                <a:latin typeface="Calibri"/>
                <a:cs typeface="Calibri"/>
              </a:rPr>
              <a:t>e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200416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den</a:t>
            </a:r>
            <a:r>
              <a:rPr sz="2000" spc="-25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-59" dirty="0" smtClean="0">
                <a:latin typeface="Calibri"/>
                <a:cs typeface="Calibri"/>
              </a:rPr>
              <a:t>k</a:t>
            </a:r>
            <a:r>
              <a:rPr sz="2000" spc="-14" dirty="0" smtClean="0">
                <a:latin typeface="Calibri"/>
                <a:cs typeface="Calibri"/>
              </a:rPr>
              <a:t>e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ebalan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5</a:t>
            </a:r>
            <a:r>
              <a:rPr sz="2000" spc="0" dirty="0" smtClean="0">
                <a:latin typeface="Calibri"/>
                <a:cs typeface="Calibri"/>
              </a:rPr>
              <a:t>0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hin</a:t>
            </a:r>
            <a:r>
              <a:rPr sz="2000" spc="29" dirty="0" smtClean="0">
                <a:latin typeface="Calibri"/>
                <a:cs typeface="Calibri"/>
              </a:rPr>
              <a:t>g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7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1</a:t>
            </a:r>
            <a:r>
              <a:rPr sz="2000" spc="4" dirty="0" smtClean="0">
                <a:latin typeface="Calibri"/>
                <a:cs typeface="Calibri"/>
              </a:rPr>
              <a:t>0</a:t>
            </a:r>
            <a:r>
              <a:rPr sz="2000" spc="0" dirty="0" smtClean="0">
                <a:latin typeface="Calibri"/>
                <a:cs typeface="Calibri"/>
              </a:rPr>
              <a:t>0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200416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opa</a:t>
            </a:r>
            <a:r>
              <a:rPr sz="2000" spc="4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ol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h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ejum</a:t>
            </a:r>
            <a:r>
              <a:rPr sz="2000" spc="-4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ah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rusuk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den</a:t>
            </a:r>
            <a:r>
              <a:rPr sz="2000" spc="-25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ja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ak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200416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be</a:t>
            </a:r>
            <a:r>
              <a:rPr sz="2000" spc="-34" dirty="0" smtClean="0">
                <a:latin typeface="Calibri"/>
                <a:cs typeface="Calibri"/>
              </a:rPr>
              <a:t>r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3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an.</a:t>
            </a:r>
            <a:endParaRPr sz="2000" dirty="0">
              <a:latin typeface="Calibri"/>
              <a:cs typeface="Calibri"/>
            </a:endParaRPr>
          </a:p>
          <a:p>
            <a:pPr marL="12700" marR="190212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R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suk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mpu</a:t>
            </a:r>
            <a:r>
              <a:rPr sz="2000" spc="-29" dirty="0" smtClean="0">
                <a:latin typeface="Calibri"/>
                <a:cs typeface="Calibri"/>
              </a:rPr>
              <a:t>ny</a:t>
            </a:r>
            <a:r>
              <a:rPr sz="2000" spc="0" dirty="0" smtClean="0">
                <a:latin typeface="Calibri"/>
                <a:cs typeface="Calibri"/>
              </a:rPr>
              <a:t>ai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l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bar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ni</a:t>
            </a:r>
            <a:r>
              <a:rPr sz="2000" spc="-4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um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1</a:t>
            </a:r>
            <a:r>
              <a:rPr sz="2000" spc="4" dirty="0" smtClean="0">
                <a:latin typeface="Calibri"/>
                <a:cs typeface="Calibri"/>
              </a:rPr>
              <a:t>0</a:t>
            </a:r>
            <a:r>
              <a:rPr sz="2000" spc="0" dirty="0" smtClean="0">
                <a:latin typeface="Calibri"/>
                <a:cs typeface="Calibri"/>
              </a:rPr>
              <a:t>0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mm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90212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dan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pu</a:t>
            </a:r>
            <a:r>
              <a:rPr sz="2000" spc="-29" dirty="0" smtClean="0">
                <a:latin typeface="Calibri"/>
                <a:cs typeface="Calibri"/>
              </a:rPr>
              <a:t>ny</a:t>
            </a:r>
            <a:r>
              <a:rPr sz="2000" spc="0" dirty="0" smtClean="0">
                <a:latin typeface="Calibri"/>
                <a:cs typeface="Calibri"/>
              </a:rPr>
              <a:t>ai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tin</a:t>
            </a:r>
            <a:r>
              <a:rPr sz="2000" spc="1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gi</a:t>
            </a:r>
            <a:r>
              <a:rPr sz="2000" spc="-6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tidak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ebih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dari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3</a:t>
            </a:r>
            <a:r>
              <a:rPr sz="2000" spc="4" dirty="0" smtClean="0">
                <a:latin typeface="Calibri"/>
                <a:cs typeface="Calibri"/>
              </a:rPr>
              <a:t>,</a:t>
            </a:r>
            <a:r>
              <a:rPr sz="2000" spc="0" dirty="0" smtClean="0">
                <a:latin typeface="Calibri"/>
                <a:cs typeface="Calibri"/>
              </a:rPr>
              <a:t>5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90212">
              <a:lnSpc>
                <a:spcPts val="2441"/>
              </a:lnSpc>
            </a:pP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ali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l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bar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ni</a:t>
            </a:r>
            <a:r>
              <a:rPr sz="2000" spc="-4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um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a.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R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suk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biasa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90212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be</a:t>
            </a:r>
            <a:r>
              <a:rPr sz="2000" spc="-3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si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9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r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ng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d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usun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dalam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ja</a:t>
            </a:r>
            <a:r>
              <a:rPr sz="2000" spc="-3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ak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90212">
              <a:lnSpc>
                <a:spcPts val="2441"/>
              </a:lnSpc>
            </a:pP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er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tidak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me</a:t>
            </a:r>
            <a:r>
              <a:rPr sz="2000" spc="-9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ebihi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7</a:t>
            </a:r>
            <a:r>
              <a:rPr sz="2000" spc="4" dirty="0" smtClean="0">
                <a:latin typeface="Calibri"/>
                <a:cs typeface="Calibri"/>
              </a:rPr>
              <a:t>5</a:t>
            </a:r>
            <a:r>
              <a:rPr sz="2000" spc="0" dirty="0" smtClean="0">
                <a:latin typeface="Calibri"/>
                <a:cs typeface="Calibri"/>
              </a:rPr>
              <a:t>0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380"/>
              </a:lnSpc>
            </a:pPr>
            <a:r>
              <a:rPr sz="2000" spc="0" dirty="0" smtClean="0">
                <a:latin typeface="Calibri"/>
                <a:cs typeface="Calibri"/>
              </a:rPr>
              <a:t>R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suk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opa</a:t>
            </a:r>
            <a:r>
              <a:rPr sz="2000" spc="4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ol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h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bal</a:t>
            </a:r>
            <a:r>
              <a:rPr sz="2000" spc="-4" dirty="0" smtClean="0">
                <a:latin typeface="Calibri"/>
                <a:cs typeface="Calibri"/>
              </a:rPr>
              <a:t>o</a:t>
            </a:r>
            <a:r>
              <a:rPr sz="2000" spc="0" dirty="0" smtClean="0">
                <a:latin typeface="Calibri"/>
                <a:cs typeface="Calibri"/>
              </a:rPr>
              <a:t>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induk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u</a:t>
            </a:r>
            <a:r>
              <a:rPr sz="2000" spc="-19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ama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34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endParaRPr sz="2000" dirty="0">
              <a:latin typeface="Calibri"/>
              <a:cs typeface="Calibri"/>
            </a:endParaRPr>
          </a:p>
          <a:p>
            <a:pPr marL="12700" marR="46508">
              <a:lnSpc>
                <a:spcPts val="1980"/>
              </a:lnSpc>
            </a:pPr>
            <a:r>
              <a:rPr sz="3000" spc="0" baseline="4096" dirty="0" smtClean="0">
                <a:latin typeface="Calibri"/>
                <a:cs typeface="Calibri"/>
              </a:rPr>
              <a:t>l</a:t>
            </a:r>
            <a:r>
              <a:rPr sz="3000" spc="-4" baseline="4096" dirty="0" smtClean="0">
                <a:latin typeface="Calibri"/>
                <a:cs typeface="Calibri"/>
              </a:rPr>
              <a:t>a</a:t>
            </a:r>
            <a:r>
              <a:rPr sz="3000" spc="0" baseline="4096" dirty="0" smtClean="0">
                <a:latin typeface="Calibri"/>
                <a:cs typeface="Calibri"/>
              </a:rPr>
              <a:t>ngsung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enumpu</a:t>
            </a:r>
            <a:r>
              <a:rPr sz="3000" spc="-6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pada</a:t>
            </a:r>
            <a:r>
              <a:rPr sz="3000" spc="-54" baseline="4348" dirty="0" smtClean="0">
                <a:latin typeface="Times New Roman"/>
                <a:cs typeface="Times New Roman"/>
              </a:rPr>
              <a:t> </a:t>
            </a:r>
            <a:r>
              <a:rPr sz="3000" spc="-69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o</a:t>
            </a:r>
            <a:r>
              <a:rPr sz="3000" spc="-4" baseline="4096" dirty="0" smtClean="0">
                <a:latin typeface="Calibri"/>
                <a:cs typeface="Calibri"/>
              </a:rPr>
              <a:t>l</a:t>
            </a:r>
            <a:r>
              <a:rPr sz="3000" spc="0" baseline="4096" dirty="0" smtClean="0">
                <a:latin typeface="Calibri"/>
                <a:cs typeface="Calibri"/>
              </a:rPr>
              <a:t>o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12700" marR="17920" indent="0">
              <a:lnSpc>
                <a:spcPts val="2441"/>
              </a:lnSpc>
              <a:spcBef>
                <a:spcPts val="265"/>
              </a:spcBef>
            </a:pPr>
            <a:r>
              <a:rPr sz="2000" spc="0" dirty="0" smtClean="0">
                <a:latin typeface="Calibri"/>
                <a:cs typeface="Calibri"/>
              </a:rPr>
              <a:t>Si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em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rusuk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c</a:t>
            </a:r>
            <a:r>
              <a:rPr sz="2000" spc="0" dirty="0" smtClean="0">
                <a:latin typeface="Calibri"/>
                <a:cs typeface="Calibri"/>
              </a:rPr>
              <a:t>o</a:t>
            </a:r>
            <a:r>
              <a:rPr sz="2000" spc="-9" dirty="0" smtClean="0">
                <a:latin typeface="Calibri"/>
                <a:cs typeface="Calibri"/>
              </a:rPr>
              <a:t>c</a:t>
            </a:r>
            <a:r>
              <a:rPr sz="2000" spc="0" dirty="0" smtClean="0">
                <a:latin typeface="Calibri"/>
                <a:cs typeface="Calibri"/>
              </a:rPr>
              <a:t>ok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dig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na</a:t>
            </a:r>
            <a:r>
              <a:rPr sz="2000" spc="-2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u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tuk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7920">
              <a:lnSpc>
                <a:spcPts val="2441"/>
              </a:lnSpc>
            </a:pP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tru</a:t>
            </a:r>
            <a:r>
              <a:rPr sz="2000" spc="-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tur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d</a:t>
            </a:r>
            <a:r>
              <a:rPr sz="2000" spc="0" dirty="0" smtClean="0">
                <a:latin typeface="Calibri"/>
                <a:cs typeface="Calibri"/>
              </a:rPr>
              <a:t>en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Calibri"/>
                <a:cs typeface="Calibri"/>
              </a:rPr>
              <a:t>6</a:t>
            </a:r>
            <a:r>
              <a:rPr sz="2000" spc="0" dirty="0" smtClean="0">
                <a:latin typeface="Calibri"/>
                <a:cs typeface="Calibri"/>
              </a:rPr>
              <a:t>-9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r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7920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9" dirty="0" smtClean="0">
                <a:latin typeface="Calibri"/>
                <a:cs typeface="Calibri"/>
              </a:rPr>
              <a:t>i</a:t>
            </a:r>
            <a:r>
              <a:rPr sz="2000" spc="-25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ul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beban</a:t>
            </a:r>
            <a:r>
              <a:rPr sz="2000" spc="-4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hidup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sebe</a:t>
            </a:r>
            <a:r>
              <a:rPr sz="2000" spc="-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ar</a:t>
            </a:r>
            <a:r>
              <a:rPr sz="2000" spc="41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3</a:t>
            </a:r>
            <a:r>
              <a:rPr sz="2000" spc="0" dirty="0" smtClean="0">
                <a:latin typeface="Calibri"/>
                <a:cs typeface="Calibri"/>
              </a:rPr>
              <a:t>,5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–</a:t>
            </a:r>
            <a:r>
              <a:rPr sz="2000" spc="4" dirty="0" smtClean="0">
                <a:latin typeface="Calibri"/>
                <a:cs typeface="Calibri"/>
              </a:rPr>
              <a:t> 5,5</a:t>
            </a:r>
            <a:r>
              <a:rPr sz="2000" spc="4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0" marR="17920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kN</a:t>
            </a:r>
            <a:r>
              <a:rPr sz="2000" spc="4" dirty="0" smtClean="0">
                <a:latin typeface="Calibri"/>
                <a:cs typeface="Calibri"/>
              </a:rPr>
              <a:t>/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1950" spc="-4" baseline="25206" dirty="0" smtClean="0">
                <a:latin typeface="Calibri"/>
                <a:cs typeface="Calibri"/>
              </a:rPr>
              <a:t>2</a:t>
            </a:r>
            <a:r>
              <a:rPr sz="2000" spc="0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2316621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3597163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4146058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5508101" y="3573018"/>
            <a:ext cx="3428999" cy="2139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18542" y="1685416"/>
            <a:ext cx="2361448" cy="821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0"/>
              </a:lnSpc>
              <a:spcBef>
                <a:spcPts val="142"/>
              </a:spcBef>
            </a:pPr>
            <a:r>
              <a:rPr sz="405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Jen</a:t>
            </a:r>
            <a:r>
              <a:rPr sz="405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405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405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-Jen</a:t>
            </a:r>
            <a:r>
              <a:rPr sz="405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405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4050" b="1" spc="-39" baseline="322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4050" b="1" spc="-44" baseline="303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405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el</a:t>
            </a:r>
            <a:r>
              <a:rPr sz="4050" b="1" spc="-29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405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endParaRPr sz="2700">
              <a:latin typeface="Calibri"/>
              <a:cs typeface="Calibri"/>
            </a:endParaRPr>
          </a:p>
          <a:p>
            <a:pPr marL="12703" marR="51435">
              <a:lnSpc>
                <a:spcPct val="101725"/>
              </a:lnSpc>
              <a:spcBef>
                <a:spcPts val="127"/>
              </a:spcBef>
            </a:pPr>
            <a:r>
              <a:rPr sz="2700" b="1" spc="-44" dirty="0" smtClean="0">
                <a:latin typeface="Calibri"/>
                <a:cs typeface="Calibri"/>
              </a:rPr>
              <a:t>P</a:t>
            </a:r>
            <a:r>
              <a:rPr sz="2700" b="1" spc="0" dirty="0" smtClean="0">
                <a:latin typeface="Calibri"/>
                <a:cs typeface="Calibri"/>
              </a:rPr>
              <a:t>el</a:t>
            </a:r>
            <a:r>
              <a:rPr sz="2700" b="1" spc="-34" dirty="0" smtClean="0">
                <a:latin typeface="Calibri"/>
                <a:cs typeface="Calibri"/>
              </a:rPr>
              <a:t>a</a:t>
            </a:r>
            <a:r>
              <a:rPr sz="2700" b="1" spc="0" dirty="0" smtClean="0">
                <a:latin typeface="Calibri"/>
                <a:cs typeface="Calibri"/>
              </a:rPr>
              <a:t>t</a:t>
            </a:r>
            <a:r>
              <a:rPr sz="2700" b="1" spc="-54" dirty="0" smtClean="0">
                <a:latin typeface="Times New Roman"/>
                <a:cs typeface="Times New Roman"/>
              </a:rPr>
              <a:t> </a:t>
            </a:r>
            <a:r>
              <a:rPr sz="2700" b="1" spc="0" dirty="0" smtClean="0">
                <a:latin typeface="Calibri"/>
                <a:cs typeface="Calibri"/>
              </a:rPr>
              <a:t>Dua</a:t>
            </a:r>
            <a:r>
              <a:rPr sz="2700" b="1" spc="-64" dirty="0" smtClean="0">
                <a:latin typeface="Times New Roman"/>
                <a:cs typeface="Times New Roman"/>
              </a:rPr>
              <a:t> </a:t>
            </a:r>
            <a:r>
              <a:rPr sz="2700" b="1" spc="0" dirty="0" smtClean="0">
                <a:latin typeface="Calibri"/>
                <a:cs typeface="Calibri"/>
              </a:rPr>
              <a:t>A</a:t>
            </a:r>
            <a:r>
              <a:rPr sz="2700" b="1" spc="-64" dirty="0" smtClean="0">
                <a:latin typeface="Calibri"/>
                <a:cs typeface="Calibri"/>
              </a:rPr>
              <a:t>r</a:t>
            </a:r>
            <a:r>
              <a:rPr sz="2700" b="1" spc="0" dirty="0" smtClean="0">
                <a:latin typeface="Calibri"/>
                <a:cs typeface="Calibri"/>
              </a:rPr>
              <a:t>ah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2570241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61446" y="2590923"/>
            <a:ext cx="4617118" cy="37842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435">
              <a:lnSpc>
                <a:spcPts val="2850"/>
              </a:lnSpc>
              <a:spcBef>
                <a:spcPts val="142"/>
              </a:spcBef>
            </a:pPr>
            <a:r>
              <a:rPr sz="4050" spc="0" baseline="3034" dirty="0" smtClean="0">
                <a:latin typeface="Calibri"/>
                <a:cs typeface="Calibri"/>
              </a:rPr>
              <a:t>Apabila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-34" baseline="3034" dirty="0" smtClean="0">
                <a:latin typeface="Calibri"/>
                <a:cs typeface="Calibri"/>
              </a:rPr>
              <a:t>s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1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tur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</a:t>
            </a:r>
            <a:r>
              <a:rPr sz="4050" spc="-14" baseline="3034" dirty="0" smtClean="0">
                <a:latin typeface="Calibri"/>
                <a:cs typeface="Calibri"/>
              </a:rPr>
              <a:t>e</a:t>
            </a: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on</a:t>
            </a:r>
            <a:endParaRPr sz="2700">
              <a:latin typeface="Calibri"/>
              <a:cs typeface="Calibri"/>
            </a:endParaRPr>
          </a:p>
          <a:p>
            <a:pPr marL="12700">
              <a:lnSpc>
                <a:spcPts val="2915"/>
              </a:lnSpc>
              <a:spcBef>
                <a:spcPts val="3"/>
              </a:spcBef>
            </a:pPr>
            <a:r>
              <a:rPr sz="4050" spc="0" baseline="3034" dirty="0" smtClean="0">
                <a:latin typeface="Calibri"/>
                <a:cs typeface="Calibri"/>
              </a:rPr>
              <a:t>di</a:t>
            </a:r>
            <a:r>
              <a:rPr sz="4050" spc="-25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opang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di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-84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eemp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sisi</a:t>
            </a:r>
            <a:r>
              <a:rPr sz="4050" spc="-44" baseline="3034" dirty="0" smtClean="0">
                <a:latin typeface="Calibri"/>
                <a:cs typeface="Calibri"/>
              </a:rPr>
              <a:t>n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a,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dan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</a:pP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asio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29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</a:t>
            </a:r>
            <a:r>
              <a:rPr sz="4050" spc="-34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panjang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20"/>
              </a:lnSpc>
              <a:spcBef>
                <a:spcPts val="0"/>
              </a:spcBef>
            </a:pP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er</a:t>
            </a:r>
            <a:r>
              <a:rPr sz="4050" spc="-4" baseline="3034" dirty="0" smtClean="0">
                <a:latin typeface="Calibri"/>
                <a:cs typeface="Calibri"/>
              </a:rPr>
              <a:t>h</a:t>
            </a:r>
            <a:r>
              <a:rPr sz="4050" spc="0" baseline="3034" dirty="0" smtClean="0">
                <a:latin typeface="Calibri"/>
                <a:cs typeface="Calibri"/>
              </a:rPr>
              <a:t>adap</a:t>
            </a:r>
            <a:r>
              <a:rPr sz="4050" spc="-10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</a:t>
            </a:r>
            <a:r>
              <a:rPr sz="4050" spc="-29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pende</a:t>
            </a:r>
            <a:r>
              <a:rPr sz="4050" spc="-9" baseline="3034" dirty="0" smtClean="0">
                <a:latin typeface="Calibri"/>
                <a:cs typeface="Calibri"/>
              </a:rPr>
              <a:t>k</a:t>
            </a:r>
            <a:r>
              <a:rPr sz="4050" spc="-50" baseline="3034" dirty="0" smtClean="0">
                <a:latin typeface="Calibri"/>
                <a:cs typeface="Calibri"/>
              </a:rPr>
              <a:t>n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</a:pPr>
            <a:r>
              <a:rPr sz="4050" spc="-3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6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dari</a:t>
            </a:r>
            <a:r>
              <a:rPr sz="4050" spc="-6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2,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ma</a:t>
            </a:r>
            <a:r>
              <a:rPr sz="4050" spc="-44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-9" baseline="3034" dirty="0" smtClean="0">
                <a:latin typeface="Calibri"/>
                <a:cs typeface="Calibri"/>
              </a:rPr>
              <a:t>p</a:t>
            </a:r>
            <a:r>
              <a:rPr sz="4050" spc="0" baseline="3034" dirty="0" smtClean="0">
                <a:latin typeface="Calibri"/>
                <a:cs typeface="Calibri"/>
              </a:rPr>
              <a:t>e</a:t>
            </a:r>
            <a:r>
              <a:rPr sz="4050" spc="4" baseline="3034" dirty="0" smtClean="0">
                <a:latin typeface="Calibri"/>
                <a:cs typeface="Calibri"/>
              </a:rPr>
              <a:t>l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</a:pP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</a:t>
            </a:r>
            <a:r>
              <a:rPr sz="4050" spc="-50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sebut</a:t>
            </a:r>
            <a:r>
              <a:rPr sz="4050" spc="-9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di</a:t>
            </a:r>
            <a:r>
              <a:rPr sz="4050" spc="-50" baseline="3034" dirty="0" smtClean="0">
                <a:latin typeface="Calibri"/>
                <a:cs typeface="Calibri"/>
              </a:rPr>
              <a:t>k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</a:t>
            </a:r>
            <a:r>
              <a:rPr sz="4050" spc="-19" baseline="3034" dirty="0" smtClean="0">
                <a:latin typeface="Calibri"/>
                <a:cs typeface="Calibri"/>
              </a:rPr>
              <a:t>g</a:t>
            </a:r>
            <a:r>
              <a:rPr sz="4050" spc="0" baseline="3034" dirty="0" smtClean="0">
                <a:latin typeface="Calibri"/>
                <a:cs typeface="Calibri"/>
              </a:rPr>
              <a:t>ori</a:t>
            </a:r>
            <a:r>
              <a:rPr sz="4050" spc="-50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seba</a:t>
            </a:r>
            <a:r>
              <a:rPr sz="4050" spc="-44" baseline="3034" dirty="0" smtClean="0">
                <a:latin typeface="Calibri"/>
                <a:cs typeface="Calibri"/>
              </a:rPr>
              <a:t>g</a:t>
            </a:r>
            <a:r>
              <a:rPr sz="4050" spc="0" baseline="3034" dirty="0" smtClean="0">
                <a:latin typeface="Calibri"/>
                <a:cs typeface="Calibri"/>
              </a:rPr>
              <a:t>ai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20"/>
              </a:lnSpc>
              <a:spcBef>
                <a:spcPts val="0"/>
              </a:spcBef>
            </a:pPr>
            <a:r>
              <a:rPr sz="4050" spc="0" baseline="3034" dirty="0" smtClean="0">
                <a:latin typeface="Calibri"/>
                <a:cs typeface="Calibri"/>
              </a:rPr>
              <a:t>si</a:t>
            </a:r>
            <a:r>
              <a:rPr sz="4050" spc="-34" baseline="3034" dirty="0" smtClean="0">
                <a:latin typeface="Calibri"/>
                <a:cs typeface="Calibri"/>
              </a:rPr>
              <a:t>s</a:t>
            </a: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em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dua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ah.</a:t>
            </a:r>
            <a:endParaRPr sz="2700">
              <a:latin typeface="Calibri"/>
              <a:cs typeface="Calibri"/>
            </a:endParaRPr>
          </a:p>
          <a:p>
            <a:pPr marL="12700" marR="522789">
              <a:lnSpc>
                <a:spcPts val="2920"/>
              </a:lnSpc>
              <a:spcBef>
                <a:spcPts val="502"/>
              </a:spcBef>
            </a:pPr>
            <a:r>
              <a:rPr sz="2700" spc="0" dirty="0" smtClean="0">
                <a:latin typeface="Calibri"/>
                <a:cs typeface="Calibri"/>
              </a:rPr>
              <a:t>Si</a:t>
            </a:r>
            <a:r>
              <a:rPr sz="2700" spc="-34" dirty="0" smtClean="0">
                <a:latin typeface="Calibri"/>
                <a:cs typeface="Calibri"/>
              </a:rPr>
              <a:t>s</a:t>
            </a:r>
            <a:r>
              <a:rPr sz="2700" spc="-29" dirty="0" smtClean="0">
                <a:latin typeface="Calibri"/>
                <a:cs typeface="Calibri"/>
              </a:rPr>
              <a:t>t</a:t>
            </a:r>
            <a:r>
              <a:rPr sz="2700" spc="0" dirty="0" smtClean="0">
                <a:latin typeface="Calibri"/>
                <a:cs typeface="Calibri"/>
              </a:rPr>
              <a:t>em</a:t>
            </a:r>
            <a:r>
              <a:rPr sz="2700" spc="-6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pel</a:t>
            </a:r>
            <a:r>
              <a:rPr sz="2700" spc="-19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dua</a:t>
            </a:r>
            <a:r>
              <a:rPr sz="2700" spc="-7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a</a:t>
            </a:r>
            <a:r>
              <a:rPr sz="2700" spc="-64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ah</a:t>
            </a:r>
            <a:r>
              <a:rPr sz="2700" spc="-75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sendiri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dap</a:t>
            </a:r>
            <a:r>
              <a:rPr sz="2700" spc="-25" dirty="0" smtClean="0">
                <a:latin typeface="Calibri"/>
                <a:cs typeface="Calibri"/>
              </a:rPr>
              <a:t>a</a:t>
            </a:r>
            <a:r>
              <a:rPr sz="2700" spc="0" dirty="0" smtClean="0">
                <a:latin typeface="Calibri"/>
                <a:cs typeface="Calibri"/>
              </a:rPr>
              <a:t>t</a:t>
            </a:r>
            <a:r>
              <a:rPr sz="2700" spc="-8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dibeda</a:t>
            </a:r>
            <a:r>
              <a:rPr sz="2700" spc="-50" dirty="0" smtClean="0">
                <a:latin typeface="Calibri"/>
                <a:cs typeface="Calibri"/>
              </a:rPr>
              <a:t>k</a:t>
            </a:r>
            <a:r>
              <a:rPr sz="2700" spc="0" dirty="0" smtClean="0">
                <a:latin typeface="Calibri"/>
                <a:cs typeface="Calibri"/>
              </a:rPr>
              <a:t>an</a:t>
            </a:r>
            <a:r>
              <a:rPr sz="2700" spc="-10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menjadi</a:t>
            </a:r>
            <a:r>
              <a:rPr sz="2700" spc="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bebe</a:t>
            </a:r>
            <a:r>
              <a:rPr sz="2700" spc="-69" dirty="0" smtClean="0">
                <a:latin typeface="Calibri"/>
                <a:cs typeface="Calibri"/>
              </a:rPr>
              <a:t>r</a:t>
            </a:r>
            <a:r>
              <a:rPr sz="2700" spc="0" dirty="0" smtClean="0">
                <a:latin typeface="Calibri"/>
                <a:cs typeface="Calibri"/>
              </a:rPr>
              <a:t>apa</a:t>
            </a:r>
            <a:r>
              <a:rPr sz="2700" spc="-9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Calibri"/>
                <a:cs typeface="Calibri"/>
              </a:rPr>
              <a:t>jenis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5245506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6228191" y="2420874"/>
            <a:ext cx="2088261" cy="24636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18546" y="1654170"/>
            <a:ext cx="3297400" cy="6395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833">
              <a:lnSpc>
                <a:spcPts val="2340"/>
              </a:lnSpc>
              <a:spcBef>
                <a:spcPts val="117"/>
              </a:spcBef>
            </a:pPr>
            <a:r>
              <a:rPr sz="3300" b="1" spc="-39" baseline="2482" dirty="0" smtClean="0">
                <a:solidFill>
                  <a:srgbClr val="E46C09"/>
                </a:solidFill>
                <a:latin typeface="Calibri"/>
                <a:cs typeface="Calibri"/>
              </a:rPr>
              <a:t>P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el</a:t>
            </a:r>
            <a:r>
              <a:rPr sz="3300" b="1" spc="-29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t</a:t>
            </a:r>
            <a:r>
              <a:rPr sz="3300" b="1" spc="-58" baseline="263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D</a:t>
            </a:r>
            <a:r>
              <a:rPr sz="3300" b="1" spc="-4" baseline="2482" dirty="0" smtClean="0">
                <a:solidFill>
                  <a:srgbClr val="E46C09"/>
                </a:solidFill>
                <a:latin typeface="Calibri"/>
                <a:cs typeface="Calibri"/>
              </a:rPr>
              <a:t>u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-91" baseline="263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-44" baseline="2482" dirty="0" smtClean="0">
                <a:solidFill>
                  <a:srgbClr val="E46C09"/>
                </a:solidFill>
                <a:latin typeface="Calibri"/>
                <a:cs typeface="Calibri"/>
              </a:rPr>
              <a:t>r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ah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40"/>
              </a:lnSpc>
              <a:spcBef>
                <a:spcPts val="15"/>
              </a:spcBef>
            </a:pPr>
            <a:r>
              <a:rPr sz="3300" b="1" spc="0" baseline="1241" dirty="0" smtClean="0">
                <a:latin typeface="Calibri"/>
                <a:cs typeface="Calibri"/>
              </a:rPr>
              <a:t>Si</a:t>
            </a:r>
            <a:r>
              <a:rPr sz="3300" b="1" spc="-19" baseline="1241" dirty="0" smtClean="0">
                <a:latin typeface="Calibri"/>
                <a:cs typeface="Calibri"/>
              </a:rPr>
              <a:t>s</a:t>
            </a:r>
            <a:r>
              <a:rPr sz="3300" b="1" spc="-29" baseline="1241" dirty="0" smtClean="0">
                <a:latin typeface="Calibri"/>
                <a:cs typeface="Calibri"/>
              </a:rPr>
              <a:t>t</a:t>
            </a:r>
            <a:r>
              <a:rPr sz="3300" b="1" spc="0" baseline="1241" dirty="0" smtClean="0">
                <a:latin typeface="Calibri"/>
                <a:cs typeface="Calibri"/>
              </a:rPr>
              <a:t>em</a:t>
            </a:r>
            <a:r>
              <a:rPr sz="3300" b="1" spc="-78" baseline="1317" dirty="0" smtClean="0">
                <a:latin typeface="Times New Roman"/>
                <a:cs typeface="Times New Roman"/>
              </a:rPr>
              <a:t> </a:t>
            </a:r>
            <a:r>
              <a:rPr sz="3300" b="1" spc="0" baseline="1241" dirty="0" smtClean="0">
                <a:latin typeface="Calibri"/>
                <a:cs typeface="Calibri"/>
              </a:rPr>
              <a:t>b</a:t>
            </a:r>
            <a:r>
              <a:rPr sz="3300" b="1" spc="-4" baseline="1241" dirty="0" smtClean="0">
                <a:latin typeface="Calibri"/>
                <a:cs typeface="Calibri"/>
              </a:rPr>
              <a:t>a</a:t>
            </a:r>
            <a:r>
              <a:rPr sz="3300" b="1" spc="0" baseline="1241" dirty="0" smtClean="0">
                <a:latin typeface="Calibri"/>
                <a:cs typeface="Calibri"/>
              </a:rPr>
              <a:t>lo</a:t>
            </a:r>
            <a:r>
              <a:rPr sz="3300" b="1" spc="4" baseline="1241" dirty="0" smtClean="0">
                <a:latin typeface="Calibri"/>
                <a:cs typeface="Calibri"/>
              </a:rPr>
              <a:t>k</a:t>
            </a:r>
            <a:r>
              <a:rPr sz="3300" b="1" spc="0" baseline="1241" dirty="0" smtClean="0">
                <a:latin typeface="Calibri"/>
                <a:cs typeface="Calibri"/>
              </a:rPr>
              <a:t>-pel</a:t>
            </a:r>
            <a:r>
              <a:rPr sz="3300" b="1" spc="-29" baseline="1241" dirty="0" smtClean="0">
                <a:latin typeface="Calibri"/>
                <a:cs typeface="Calibri"/>
              </a:rPr>
              <a:t>a</a:t>
            </a:r>
            <a:r>
              <a:rPr sz="3300" b="1" spc="0" baseline="1241" dirty="0" smtClean="0">
                <a:latin typeface="Calibri"/>
                <a:cs typeface="Calibri"/>
              </a:rPr>
              <a:t>t</a:t>
            </a:r>
            <a:r>
              <a:rPr sz="3300" b="1" spc="-126" baseline="1317" dirty="0" smtClean="0">
                <a:latin typeface="Times New Roman"/>
                <a:cs typeface="Times New Roman"/>
              </a:rPr>
              <a:t> </a:t>
            </a:r>
            <a:r>
              <a:rPr sz="3300" b="1" spc="0" baseline="1241" dirty="0" smtClean="0">
                <a:latin typeface="Calibri"/>
                <a:cs typeface="Calibri"/>
              </a:rPr>
              <a:t>dua</a:t>
            </a:r>
            <a:r>
              <a:rPr sz="3300" b="1" spc="-89" baseline="1317" dirty="0" smtClean="0">
                <a:latin typeface="Times New Roman"/>
                <a:cs typeface="Times New Roman"/>
              </a:rPr>
              <a:t> </a:t>
            </a:r>
            <a:r>
              <a:rPr sz="3300" b="1" spc="0" baseline="1241" dirty="0" smtClean="0">
                <a:latin typeface="Calibri"/>
                <a:cs typeface="Calibri"/>
              </a:rPr>
              <a:t>a</a:t>
            </a:r>
            <a:r>
              <a:rPr sz="3300" b="1" spc="-54" baseline="1241" dirty="0" smtClean="0">
                <a:latin typeface="Calibri"/>
                <a:cs typeface="Calibri"/>
              </a:rPr>
              <a:t>r</a:t>
            </a:r>
            <a:r>
              <a:rPr sz="3300" b="1" spc="0" baseline="1241" dirty="0" smtClean="0">
                <a:latin typeface="Calibri"/>
                <a:cs typeface="Calibri"/>
              </a:rPr>
              <a:t>ah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546" y="2209800"/>
            <a:ext cx="165025" cy="3045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8200" y="2209800"/>
            <a:ext cx="4539290" cy="25848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459">
              <a:lnSpc>
                <a:spcPts val="2275"/>
              </a:lnSpc>
              <a:spcBef>
                <a:spcPts val="113"/>
              </a:spcBef>
            </a:pPr>
            <a:r>
              <a:rPr lang="en-US" sz="3300" baseline="1241" dirty="0" err="1">
                <a:latin typeface="Calibri"/>
                <a:cs typeface="Calibri"/>
              </a:rPr>
              <a:t>P</a:t>
            </a:r>
            <a:r>
              <a:rPr sz="3300" spc="0" baseline="1241" dirty="0" err="1" smtClean="0">
                <a:latin typeface="Calibri"/>
                <a:cs typeface="Calibri"/>
              </a:rPr>
              <a:t>ada</a:t>
            </a:r>
            <a:r>
              <a:rPr sz="3300" spc="-114" baseline="1317" dirty="0" smtClean="0">
                <a:latin typeface="Times New Roman"/>
                <a:cs typeface="Times New Roman"/>
              </a:rPr>
              <a:t> </a:t>
            </a:r>
            <a:r>
              <a:rPr sz="3300" spc="0" baseline="1241" dirty="0" smtClean="0">
                <a:latin typeface="Calibri"/>
                <a:cs typeface="Calibri"/>
              </a:rPr>
              <a:t>si</a:t>
            </a:r>
            <a:r>
              <a:rPr sz="3300" spc="-19" baseline="1241" dirty="0" smtClean="0">
                <a:latin typeface="Calibri"/>
                <a:cs typeface="Calibri"/>
              </a:rPr>
              <a:t>s</a:t>
            </a:r>
            <a:r>
              <a:rPr sz="3300" spc="-29" baseline="1241" dirty="0" smtClean="0">
                <a:latin typeface="Calibri"/>
                <a:cs typeface="Calibri"/>
              </a:rPr>
              <a:t>t</a:t>
            </a:r>
            <a:r>
              <a:rPr sz="3300" spc="0" baseline="1241" dirty="0" smtClean="0">
                <a:latin typeface="Calibri"/>
                <a:cs typeface="Calibri"/>
              </a:rPr>
              <a:t>em</a:t>
            </a:r>
            <a:r>
              <a:rPr sz="3300" spc="-48" baseline="1317" dirty="0" smtClean="0">
                <a:latin typeface="Times New Roman"/>
                <a:cs typeface="Times New Roman"/>
              </a:rPr>
              <a:t> </a:t>
            </a:r>
            <a:r>
              <a:rPr sz="3300" spc="-19" baseline="1241" dirty="0" smtClean="0">
                <a:latin typeface="Calibri"/>
                <a:cs typeface="Calibri"/>
              </a:rPr>
              <a:t>s</a:t>
            </a:r>
            <a:r>
              <a:rPr sz="3300" spc="0" baseline="1241" dirty="0" smtClean="0">
                <a:latin typeface="Calibri"/>
                <a:cs typeface="Calibri"/>
              </a:rPr>
              <a:t>tru</a:t>
            </a:r>
            <a:r>
              <a:rPr sz="3300" spc="-19" baseline="1241" dirty="0" smtClean="0">
                <a:latin typeface="Calibri"/>
                <a:cs typeface="Calibri"/>
              </a:rPr>
              <a:t>k</a:t>
            </a:r>
            <a:r>
              <a:rPr sz="3300" spc="0" baseline="1241" dirty="0" smtClean="0">
                <a:latin typeface="Calibri"/>
                <a:cs typeface="Calibri"/>
              </a:rPr>
              <a:t>t</a:t>
            </a:r>
            <a:r>
              <a:rPr sz="3300" spc="-4" baseline="1241" dirty="0" smtClean="0">
                <a:latin typeface="Calibri"/>
                <a:cs typeface="Calibri"/>
              </a:rPr>
              <a:t>u</a:t>
            </a:r>
            <a:r>
              <a:rPr sz="3300" spc="0" baseline="1241" dirty="0" smtClean="0">
                <a:latin typeface="Calibri"/>
                <a:cs typeface="Calibri"/>
              </a:rPr>
              <a:t>r</a:t>
            </a:r>
            <a:r>
              <a:rPr sz="3300" spc="-53" baseline="1317" dirty="0" smtClean="0">
                <a:latin typeface="Times New Roman"/>
                <a:cs typeface="Times New Roman"/>
              </a:rPr>
              <a:t> </a:t>
            </a:r>
            <a:r>
              <a:rPr sz="3300" spc="0" baseline="1241" dirty="0" smtClean="0">
                <a:latin typeface="Calibri"/>
                <a:cs typeface="Calibri"/>
              </a:rPr>
              <a:t>ini</a:t>
            </a:r>
            <a:r>
              <a:rPr sz="3300" spc="-64" baseline="1317" dirty="0" smtClean="0">
                <a:latin typeface="Times New Roman"/>
                <a:cs typeface="Times New Roman"/>
              </a:rPr>
              <a:t> </a:t>
            </a:r>
            <a:r>
              <a:rPr sz="3300" spc="0" baseline="1241" dirty="0" smtClean="0">
                <a:latin typeface="Calibri"/>
                <a:cs typeface="Calibri"/>
              </a:rPr>
              <a:t>pel</a:t>
            </a:r>
            <a:r>
              <a:rPr sz="3300" spc="-29" baseline="1241" dirty="0" smtClean="0">
                <a:latin typeface="Calibri"/>
                <a:cs typeface="Calibri"/>
              </a:rPr>
              <a:t>a</a:t>
            </a:r>
            <a:r>
              <a:rPr sz="3300" spc="0" baseline="1241" dirty="0" smtClean="0">
                <a:latin typeface="Calibri"/>
                <a:cs typeface="Calibri"/>
              </a:rPr>
              <a:t>t</a:t>
            </a:r>
            <a:r>
              <a:rPr sz="3300" spc="-65" baseline="1317" dirty="0" smtClean="0">
                <a:latin typeface="Times New Roman"/>
                <a:cs typeface="Times New Roman"/>
              </a:rPr>
              <a:t> </a:t>
            </a:r>
            <a:r>
              <a:rPr sz="3300" spc="0" baseline="1241" dirty="0" smtClean="0">
                <a:latin typeface="Calibri"/>
                <a:cs typeface="Calibri"/>
              </a:rPr>
              <a:t>b</a:t>
            </a:r>
            <a:r>
              <a:rPr sz="3300" spc="-14" baseline="1241" dirty="0" smtClean="0">
                <a:latin typeface="Calibri"/>
                <a:cs typeface="Calibri"/>
              </a:rPr>
              <a:t>e</a:t>
            </a:r>
            <a:r>
              <a:rPr sz="3300" spc="-29" baseline="1241" dirty="0" smtClean="0">
                <a:latin typeface="Calibri"/>
                <a:cs typeface="Calibri"/>
              </a:rPr>
              <a:t>t</a:t>
            </a:r>
            <a:r>
              <a:rPr sz="3300" spc="0" baseline="1241" dirty="0" smtClean="0">
                <a:latin typeface="Calibri"/>
                <a:cs typeface="Calibri"/>
              </a:rPr>
              <a:t>on</a:t>
            </a:r>
            <a:endParaRPr sz="2200" dirty="0">
              <a:latin typeface="Calibri"/>
              <a:cs typeface="Calibri"/>
            </a:endParaRPr>
          </a:p>
          <a:p>
            <a:pPr marL="12700" marR="38459">
              <a:lnSpc>
                <a:spcPts val="2175"/>
              </a:lnSpc>
            </a:pPr>
            <a:r>
              <a:rPr sz="3300" spc="0" baseline="3723" dirty="0" smtClean="0">
                <a:latin typeface="Calibri"/>
                <a:cs typeface="Calibri"/>
              </a:rPr>
              <a:t>ditu</a:t>
            </a:r>
            <a:r>
              <a:rPr sz="3300" spc="-9" baseline="3723" dirty="0" smtClean="0">
                <a:latin typeface="Calibri"/>
                <a:cs typeface="Calibri"/>
              </a:rPr>
              <a:t>m</a:t>
            </a:r>
            <a:r>
              <a:rPr sz="3300" spc="0" baseline="3723" dirty="0" smtClean="0">
                <a:latin typeface="Calibri"/>
                <a:cs typeface="Calibri"/>
              </a:rPr>
              <a:t>pu</a:t>
            </a:r>
            <a:r>
              <a:rPr sz="3300" spc="-131" baseline="3952" dirty="0" smtClean="0">
                <a:latin typeface="Times New Roman"/>
                <a:cs typeface="Times New Roman"/>
              </a:rPr>
              <a:t> </a:t>
            </a:r>
            <a:r>
              <a:rPr sz="3300" spc="9" baseline="3723" dirty="0" smtClean="0">
                <a:latin typeface="Calibri"/>
                <a:cs typeface="Calibri"/>
              </a:rPr>
              <a:t>o</a:t>
            </a:r>
            <a:r>
              <a:rPr sz="3300" spc="0" baseline="3723" dirty="0" smtClean="0">
                <a:latin typeface="Calibri"/>
                <a:cs typeface="Calibri"/>
              </a:rPr>
              <a:t>leh</a:t>
            </a:r>
            <a:r>
              <a:rPr sz="3300" spc="-88" baseline="3952" dirty="0" smtClean="0">
                <a:latin typeface="Times New Roman"/>
                <a:cs typeface="Times New Roman"/>
              </a:rPr>
              <a:t> </a:t>
            </a:r>
            <a:r>
              <a:rPr sz="3300" spc="0" baseline="3723" dirty="0" smtClean="0">
                <a:latin typeface="Calibri"/>
                <a:cs typeface="Calibri"/>
              </a:rPr>
              <a:t>b</a:t>
            </a:r>
            <a:r>
              <a:rPr sz="3300" spc="4" baseline="3723" dirty="0" smtClean="0">
                <a:latin typeface="Calibri"/>
                <a:cs typeface="Calibri"/>
              </a:rPr>
              <a:t>a</a:t>
            </a:r>
            <a:r>
              <a:rPr sz="3300" spc="0" baseline="3723" dirty="0" smtClean="0">
                <a:latin typeface="Calibri"/>
                <a:cs typeface="Calibri"/>
              </a:rPr>
              <a:t>lok</a:t>
            </a:r>
            <a:r>
              <a:rPr sz="3300" spc="-98" baseline="3952" dirty="0" smtClean="0">
                <a:latin typeface="Times New Roman"/>
                <a:cs typeface="Times New Roman"/>
              </a:rPr>
              <a:t> </a:t>
            </a:r>
            <a:r>
              <a:rPr sz="3300" spc="0" baseline="3723" dirty="0" smtClean="0">
                <a:latin typeface="Calibri"/>
                <a:cs typeface="Calibri"/>
              </a:rPr>
              <a:t>di</a:t>
            </a:r>
            <a:r>
              <a:rPr sz="3300" spc="-76" baseline="3952" dirty="0" smtClean="0">
                <a:latin typeface="Times New Roman"/>
                <a:cs typeface="Times New Roman"/>
              </a:rPr>
              <a:t> </a:t>
            </a:r>
            <a:r>
              <a:rPr sz="3300" spc="-75" baseline="3723" dirty="0" smtClean="0">
                <a:latin typeface="Calibri"/>
                <a:cs typeface="Calibri"/>
              </a:rPr>
              <a:t>k</a:t>
            </a:r>
            <a:r>
              <a:rPr sz="3300" spc="0" baseline="3723" dirty="0" smtClean="0">
                <a:latin typeface="Calibri"/>
                <a:cs typeface="Calibri"/>
              </a:rPr>
              <a:t>eem</a:t>
            </a:r>
            <a:r>
              <a:rPr sz="3300" spc="-4" baseline="3723" dirty="0" smtClean="0">
                <a:latin typeface="Calibri"/>
                <a:cs typeface="Calibri"/>
              </a:rPr>
              <a:t>p</a:t>
            </a:r>
            <a:r>
              <a:rPr sz="3300" spc="-19" baseline="3723" dirty="0" smtClean="0">
                <a:latin typeface="Calibri"/>
                <a:cs typeface="Calibri"/>
              </a:rPr>
              <a:t>a</a:t>
            </a:r>
            <a:r>
              <a:rPr sz="3300" spc="0" baseline="3723" dirty="0" smtClean="0">
                <a:latin typeface="Calibri"/>
                <a:cs typeface="Calibri"/>
              </a:rPr>
              <a:t>t</a:t>
            </a:r>
            <a:r>
              <a:rPr sz="3300" spc="-96" baseline="3952" dirty="0" smtClean="0">
                <a:latin typeface="Times New Roman"/>
                <a:cs typeface="Times New Roman"/>
              </a:rPr>
              <a:t> </a:t>
            </a:r>
            <a:r>
              <a:rPr sz="3300" spc="0" baseline="3723" dirty="0" smtClean="0">
                <a:latin typeface="Calibri"/>
                <a:cs typeface="Calibri"/>
              </a:rPr>
              <a:t>si</a:t>
            </a:r>
            <a:r>
              <a:rPr sz="3300" spc="4" baseline="3723" dirty="0" smtClean="0">
                <a:latin typeface="Calibri"/>
                <a:cs typeface="Calibri"/>
              </a:rPr>
              <a:t>s</a:t>
            </a:r>
            <a:r>
              <a:rPr sz="3300" spc="0" baseline="3723" dirty="0" smtClean="0">
                <a:latin typeface="Calibri"/>
                <a:cs typeface="Calibri"/>
              </a:rPr>
              <a:t>i</a:t>
            </a:r>
            <a:r>
              <a:rPr sz="3300" spc="-39" baseline="3723" dirty="0" smtClean="0">
                <a:latin typeface="Calibri"/>
                <a:cs typeface="Calibri"/>
              </a:rPr>
              <a:t>n</a:t>
            </a:r>
            <a:r>
              <a:rPr sz="3300" spc="-34" baseline="3723" dirty="0" smtClean="0">
                <a:latin typeface="Calibri"/>
                <a:cs typeface="Calibri"/>
              </a:rPr>
              <a:t>y</a:t>
            </a:r>
            <a:r>
              <a:rPr sz="3300" spc="0" baseline="3723" dirty="0" smtClean="0">
                <a:latin typeface="Calibri"/>
                <a:cs typeface="Calibri"/>
              </a:rPr>
              <a:t>a.</a:t>
            </a:r>
            <a:endParaRPr sz="2200" dirty="0">
              <a:latin typeface="Calibri"/>
              <a:cs typeface="Calibri"/>
            </a:endParaRPr>
          </a:p>
          <a:p>
            <a:pPr marL="12700" marR="85947">
              <a:lnSpc>
                <a:spcPts val="2685"/>
              </a:lnSpc>
              <a:spcBef>
                <a:spcPts val="291"/>
              </a:spcBef>
            </a:pPr>
            <a:r>
              <a:rPr sz="2200" spc="0" dirty="0" smtClean="0">
                <a:latin typeface="Calibri"/>
                <a:cs typeface="Calibri"/>
              </a:rPr>
              <a:t>Beb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n</a:t>
            </a:r>
            <a:r>
              <a:rPr sz="2200" spc="-1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dari</a:t>
            </a:r>
            <a:r>
              <a:rPr sz="2200" spc="-89" dirty="0" smtClean="0">
                <a:latin typeface="Times New Roman"/>
                <a:cs typeface="Times New Roman"/>
              </a:rPr>
              <a:t> </a:t>
            </a:r>
            <a:r>
              <a:rPr sz="2200" spc="-4" dirty="0" smtClean="0">
                <a:latin typeface="Calibri"/>
                <a:cs typeface="Calibri"/>
              </a:rPr>
              <a:t>p</a:t>
            </a:r>
            <a:r>
              <a:rPr sz="2200" spc="0" dirty="0" smtClean="0">
                <a:latin typeface="Calibri"/>
                <a:cs typeface="Calibri"/>
              </a:rPr>
              <a:t>el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9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dit</a:t>
            </a:r>
            <a:r>
              <a:rPr sz="2200" spc="-44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4" dirty="0" smtClean="0">
                <a:latin typeface="Calibri"/>
                <a:cs typeface="Calibri"/>
              </a:rPr>
              <a:t>s</a:t>
            </a:r>
            <a:r>
              <a:rPr sz="2200" spc="-59" dirty="0" smtClean="0">
                <a:latin typeface="Calibri"/>
                <a:cs typeface="Calibri"/>
              </a:rPr>
              <a:t>f</a:t>
            </a:r>
            <a:r>
              <a:rPr sz="2200" spc="0" dirty="0" smtClean="0">
                <a:latin typeface="Calibri"/>
                <a:cs typeface="Calibri"/>
              </a:rPr>
              <a:t>er</a:t>
            </a:r>
            <a:r>
              <a:rPr sz="2200" spc="-117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75" dirty="0" smtClean="0">
                <a:latin typeface="Times New Roman"/>
                <a:cs typeface="Times New Roman"/>
              </a:rPr>
              <a:t> </a:t>
            </a:r>
            <a:r>
              <a:rPr sz="2200" spc="-6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eem</a:t>
            </a:r>
            <a:r>
              <a:rPr sz="2200" spc="-4" dirty="0" smtClean="0">
                <a:latin typeface="Calibri"/>
                <a:cs typeface="Calibri"/>
              </a:rPr>
              <a:t>p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 marR="85947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bal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k</a:t>
            </a:r>
            <a:r>
              <a:rPr sz="2200" spc="-10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penu</a:t>
            </a:r>
            <a:r>
              <a:rPr sz="2200" spc="-9" dirty="0" smtClean="0">
                <a:latin typeface="Calibri"/>
                <a:cs typeface="Calibri"/>
              </a:rPr>
              <a:t>m</a:t>
            </a:r>
            <a:r>
              <a:rPr sz="2200" spc="0" dirty="0" smtClean="0">
                <a:latin typeface="Calibri"/>
                <a:cs typeface="Calibri"/>
              </a:rPr>
              <a:t>pu</a:t>
            </a:r>
            <a:r>
              <a:rPr sz="2200" spc="-141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ang</a:t>
            </a:r>
            <a:r>
              <a:rPr sz="2200" spc="-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sel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njut</a:t>
            </a:r>
            <a:r>
              <a:rPr sz="2200" spc="-44" dirty="0" smtClean="0">
                <a:latin typeface="Calibri"/>
                <a:cs typeface="Calibri"/>
              </a:rPr>
              <a:t>n</a:t>
            </a:r>
            <a:r>
              <a:rPr sz="2200" spc="-34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 marR="85947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-4" dirty="0" smtClean="0">
                <a:latin typeface="Calibri"/>
                <a:cs typeface="Calibri"/>
              </a:rPr>
              <a:t>e</a:t>
            </a:r>
            <a:r>
              <a:rPr sz="2200" spc="-25" dirty="0" smtClean="0">
                <a:latin typeface="Calibri"/>
                <a:cs typeface="Calibri"/>
              </a:rPr>
              <a:t>n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50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9" dirty="0" smtClean="0">
                <a:latin typeface="Calibri"/>
                <a:cs typeface="Calibri"/>
              </a:rPr>
              <a:t>s</a:t>
            </a:r>
            <a:r>
              <a:rPr sz="2200" spc="-59" dirty="0" smtClean="0">
                <a:latin typeface="Calibri"/>
                <a:cs typeface="Calibri"/>
              </a:rPr>
              <a:t>f</a:t>
            </a:r>
            <a:r>
              <a:rPr sz="2200" spc="0" dirty="0" smtClean="0">
                <a:latin typeface="Calibri"/>
                <a:cs typeface="Calibri"/>
              </a:rPr>
              <a:t>er</a:t>
            </a:r>
            <a:r>
              <a:rPr sz="2200" spc="-6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</a:t>
            </a:r>
            <a:r>
              <a:rPr sz="2200" spc="-4" dirty="0" smtClean="0">
                <a:latin typeface="Calibri"/>
                <a:cs typeface="Calibri"/>
              </a:rPr>
              <a:t>b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39" dirty="0" smtClean="0">
                <a:latin typeface="Calibri"/>
                <a:cs typeface="Calibri"/>
              </a:rPr>
              <a:t>n</a:t>
            </a:r>
            <a:r>
              <a:rPr sz="2200" spc="-34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99" dirty="0" smtClean="0">
                <a:latin typeface="Times New Roman"/>
                <a:cs typeface="Times New Roman"/>
              </a:rPr>
              <a:t> </a:t>
            </a:r>
            <a:r>
              <a:rPr sz="2200" spc="-7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39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ol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m.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Si</a:t>
            </a:r>
            <a:r>
              <a:rPr sz="2200" spc="-19" dirty="0" smtClean="0">
                <a:latin typeface="Calibri"/>
                <a:cs typeface="Calibri"/>
              </a:rPr>
              <a:t>s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em</a:t>
            </a:r>
            <a:r>
              <a:rPr sz="2200" spc="-7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pel</a:t>
            </a:r>
            <a:r>
              <a:rPr sz="2200" spc="-25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9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dua</a:t>
            </a:r>
            <a:r>
              <a:rPr sz="2200" spc="-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39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ah</a:t>
            </a:r>
            <a:r>
              <a:rPr sz="2200" spc="-110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den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2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bal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k</a:t>
            </a:r>
            <a:r>
              <a:rPr sz="2200" spc="-10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ini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dap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10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diguna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6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u</a:t>
            </a:r>
            <a:r>
              <a:rPr sz="2200" spc="-29" dirty="0" smtClean="0">
                <a:latin typeface="Calibri"/>
                <a:cs typeface="Calibri"/>
              </a:rPr>
              <a:t>n</a:t>
            </a:r>
            <a:r>
              <a:rPr sz="2200" spc="0" dirty="0" smtClean="0">
                <a:latin typeface="Calibri"/>
                <a:cs typeface="Calibri"/>
              </a:rPr>
              <a:t>tuk</a:t>
            </a:r>
            <a:r>
              <a:rPr sz="2200" spc="-9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</a:t>
            </a:r>
            <a:r>
              <a:rPr sz="2200" spc="-25" dirty="0" smtClean="0">
                <a:latin typeface="Calibri"/>
                <a:cs typeface="Calibri"/>
              </a:rPr>
              <a:t>n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43" dirty="0" smtClean="0">
                <a:latin typeface="Times New Roman"/>
                <a:cs typeface="Times New Roman"/>
              </a:rPr>
              <a:t> </a:t>
            </a:r>
            <a:r>
              <a:rPr sz="2200" spc="14" dirty="0" smtClean="0">
                <a:latin typeface="Calibri"/>
                <a:cs typeface="Calibri"/>
              </a:rPr>
              <a:t>6</a:t>
            </a:r>
            <a:r>
              <a:rPr sz="2200" spc="0" dirty="0" smtClean="0">
                <a:latin typeface="Calibri"/>
                <a:cs typeface="Calibri"/>
              </a:rPr>
              <a:t>-9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-14" dirty="0" smtClean="0">
                <a:latin typeface="Calibri"/>
                <a:cs typeface="Calibri"/>
              </a:rPr>
              <a:t>e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189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,</a:t>
            </a:r>
            <a:r>
              <a:rPr sz="2200" spc="-6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den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2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beban</a:t>
            </a:r>
            <a:r>
              <a:rPr sz="2200" spc="-1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hidup</a:t>
            </a:r>
            <a:r>
              <a:rPr sz="2200" spc="-12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sebe</a:t>
            </a:r>
            <a:r>
              <a:rPr sz="2200" spc="4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ar</a:t>
            </a:r>
            <a:r>
              <a:rPr sz="2200" spc="-10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2,5</a:t>
            </a:r>
            <a:endParaRPr sz="2200" dirty="0">
              <a:latin typeface="Calibri"/>
              <a:cs typeface="Calibri"/>
            </a:endParaRPr>
          </a:p>
          <a:p>
            <a:pPr marL="12700" marR="38459">
              <a:lnSpc>
                <a:spcPts val="2240"/>
              </a:lnSpc>
            </a:pPr>
            <a:r>
              <a:rPr sz="3300" spc="0" baseline="3723" dirty="0" smtClean="0">
                <a:latin typeface="Calibri"/>
                <a:cs typeface="Calibri"/>
              </a:rPr>
              <a:t>5,5</a:t>
            </a:r>
            <a:r>
              <a:rPr sz="3300" spc="-72" baseline="3952" dirty="0" smtClean="0">
                <a:latin typeface="Times New Roman"/>
                <a:cs typeface="Times New Roman"/>
              </a:rPr>
              <a:t> </a:t>
            </a:r>
            <a:r>
              <a:rPr sz="3300" spc="-4" baseline="3723" dirty="0" smtClean="0">
                <a:latin typeface="Calibri"/>
                <a:cs typeface="Calibri"/>
              </a:rPr>
              <a:t>k</a:t>
            </a:r>
            <a:r>
              <a:rPr sz="3300" spc="0" baseline="3723" dirty="0" smtClean="0">
                <a:latin typeface="Calibri"/>
                <a:cs typeface="Calibri"/>
              </a:rPr>
              <a:t>N/</a:t>
            </a:r>
            <a:r>
              <a:rPr sz="3300" spc="4" baseline="3723" dirty="0" smtClean="0">
                <a:latin typeface="Calibri"/>
                <a:cs typeface="Calibri"/>
              </a:rPr>
              <a:t>m</a:t>
            </a:r>
            <a:r>
              <a:rPr sz="2175" spc="0" baseline="30131" dirty="0" smtClean="0">
                <a:latin typeface="Calibri"/>
                <a:cs typeface="Calibri"/>
              </a:rPr>
              <a:t>2</a:t>
            </a:r>
            <a:r>
              <a:rPr sz="3300" spc="0" baseline="3723" dirty="0" smtClean="0">
                <a:latin typeface="Calibri"/>
                <a:cs typeface="Calibri"/>
              </a:rPr>
              <a:t>.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6" y="2840929"/>
            <a:ext cx="138199" cy="359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8546" y="3886708"/>
            <a:ext cx="164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57800" y="4572000"/>
            <a:ext cx="206135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0"/>
              </a:lnSpc>
              <a:spcBef>
                <a:spcPts val="117"/>
              </a:spcBef>
            </a:pPr>
            <a:r>
              <a:rPr sz="3300" spc="0" baseline="2482" dirty="0" smtClean="0">
                <a:latin typeface="Calibri"/>
                <a:cs typeface="Calibri"/>
              </a:rPr>
              <a:t>–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5257800"/>
            <a:ext cx="165025" cy="3045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38200" y="5257800"/>
            <a:ext cx="4866989" cy="1066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0">
              <a:lnSpc>
                <a:spcPts val="2685"/>
              </a:lnSpc>
              <a:spcBef>
                <a:spcPts val="100"/>
              </a:spcBef>
            </a:pPr>
            <a:r>
              <a:rPr sz="2200" spc="0" dirty="0" smtClean="0">
                <a:latin typeface="Calibri"/>
                <a:cs typeface="Calibri"/>
              </a:rPr>
              <a:t>B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lok</a:t>
            </a:r>
            <a:r>
              <a:rPr sz="2200" spc="-5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97" dirty="0" smtClean="0">
                <a:latin typeface="Times New Roman"/>
                <a:cs typeface="Times New Roman"/>
              </a:rPr>
              <a:t> </a:t>
            </a:r>
            <a:r>
              <a:rPr sz="2200" spc="-9" dirty="0" smtClean="0">
                <a:latin typeface="Calibri"/>
                <a:cs typeface="Calibri"/>
              </a:rPr>
              <a:t>m</a:t>
            </a:r>
            <a:r>
              <a:rPr sz="2200" spc="0" dirty="0" smtClean="0">
                <a:latin typeface="Calibri"/>
                <a:cs typeface="Calibri"/>
              </a:rPr>
              <a:t>eni</a:t>
            </a:r>
            <a:r>
              <a:rPr sz="2200" spc="-9" dirty="0" smtClean="0">
                <a:latin typeface="Calibri"/>
                <a:cs typeface="Calibri"/>
              </a:rPr>
              <a:t>n</a:t>
            </a:r>
            <a:r>
              <a:rPr sz="2200" spc="0" dirty="0" smtClean="0">
                <a:latin typeface="Calibri"/>
                <a:cs typeface="Calibri"/>
              </a:rPr>
              <a:t>g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4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67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2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uan</a:t>
            </a:r>
            <a:r>
              <a:rPr sz="2200" spc="-109" dirty="0" smtClean="0">
                <a:latin typeface="Times New Roman"/>
                <a:cs typeface="Times New Roman"/>
              </a:rPr>
              <a:t> </a:t>
            </a:r>
            <a:r>
              <a:rPr sz="2200" spc="-9" dirty="0" smtClean="0">
                <a:latin typeface="Calibri"/>
                <a:cs typeface="Calibri"/>
              </a:rPr>
              <a:t>p</a:t>
            </a:r>
            <a:r>
              <a:rPr sz="2200" spc="0" dirty="0" smtClean="0">
                <a:latin typeface="Calibri"/>
                <a:cs typeface="Calibri"/>
              </a:rPr>
              <a:t>el</a:t>
            </a:r>
            <a:r>
              <a:rPr sz="2200" spc="-25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t,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sehin</a:t>
            </a:r>
            <a:r>
              <a:rPr sz="2200" spc="19" dirty="0" smtClean="0">
                <a:latin typeface="Calibri"/>
                <a:cs typeface="Calibri"/>
              </a:rPr>
              <a:t>g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13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lendu</a:t>
            </a:r>
            <a:r>
              <a:rPr sz="2200" spc="-34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29" dirty="0" smtClean="0">
                <a:latin typeface="Times New Roman"/>
                <a:cs typeface="Times New Roman"/>
              </a:rPr>
              <a:t> </a:t>
            </a:r>
            <a:r>
              <a:rPr sz="2200" spc="-34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ang</a:t>
            </a:r>
            <a:r>
              <a:rPr sz="2200" spc="-87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erj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di</a:t>
            </a:r>
            <a:r>
              <a:rPr sz="2200" spc="-10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97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el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tif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ec</a:t>
            </a:r>
            <a:r>
              <a:rPr sz="2200" spc="-4" dirty="0" smtClean="0">
                <a:latin typeface="Calibri"/>
                <a:cs typeface="Calibri"/>
              </a:rPr>
              <a:t>i</a:t>
            </a:r>
            <a:r>
              <a:rPr sz="2200" spc="0" dirty="0" smtClean="0">
                <a:latin typeface="Calibri"/>
                <a:cs typeface="Calibri"/>
              </a:rPr>
              <a:t>l.</a:t>
            </a:r>
            <a:endParaRPr sz="2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6228191" y="1772793"/>
            <a:ext cx="1657350" cy="2219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40186" y="4149038"/>
            <a:ext cx="2843784" cy="21328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18546" y="1143000"/>
            <a:ext cx="2286863" cy="444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575">
              <a:lnSpc>
                <a:spcPts val="1630"/>
              </a:lnSpc>
              <a:spcBef>
                <a:spcPts val="81"/>
              </a:spcBef>
            </a:pPr>
            <a:r>
              <a:rPr sz="2250" b="1" spc="-19" baseline="3640" dirty="0" smtClean="0">
                <a:solidFill>
                  <a:srgbClr val="E46C09"/>
                </a:solidFill>
                <a:latin typeface="Calibri"/>
                <a:cs typeface="Calibri"/>
              </a:rPr>
              <a:t>P</a:t>
            </a:r>
            <a:r>
              <a:rPr sz="2250" b="1" spc="0" baseline="3640" dirty="0" smtClean="0">
                <a:solidFill>
                  <a:srgbClr val="E46C09"/>
                </a:solidFill>
                <a:latin typeface="Calibri"/>
                <a:cs typeface="Calibri"/>
              </a:rPr>
              <a:t>e</a:t>
            </a:r>
            <a:r>
              <a:rPr sz="2250" b="1" spc="4" baseline="3640" dirty="0" smtClean="0">
                <a:solidFill>
                  <a:srgbClr val="E46C09"/>
                </a:solidFill>
                <a:latin typeface="Calibri"/>
                <a:cs typeface="Calibri"/>
              </a:rPr>
              <a:t>l</a:t>
            </a:r>
            <a:r>
              <a:rPr sz="2250" b="1" spc="-9" baseline="3640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2250" b="1" spc="0" baseline="3640" dirty="0" smtClean="0">
                <a:solidFill>
                  <a:srgbClr val="E46C09"/>
                </a:solidFill>
                <a:latin typeface="Calibri"/>
                <a:cs typeface="Calibri"/>
              </a:rPr>
              <a:t>t</a:t>
            </a:r>
            <a:r>
              <a:rPr sz="2250" b="1" spc="-54" baseline="386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2250" b="1" spc="0" baseline="3640" dirty="0" smtClean="0">
                <a:solidFill>
                  <a:srgbClr val="E46C09"/>
                </a:solidFill>
                <a:latin typeface="Calibri"/>
                <a:cs typeface="Calibri"/>
              </a:rPr>
              <a:t>Dua</a:t>
            </a:r>
            <a:r>
              <a:rPr sz="2250" b="1" spc="-44" baseline="386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2250" b="1" spc="0" baseline="3640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2250" b="1" spc="-39" baseline="3640" dirty="0" smtClean="0">
                <a:solidFill>
                  <a:srgbClr val="E46C09"/>
                </a:solidFill>
                <a:latin typeface="Calibri"/>
                <a:cs typeface="Calibri"/>
              </a:rPr>
              <a:t>r</a:t>
            </a:r>
            <a:r>
              <a:rPr sz="2250" b="1" spc="0" baseline="3640" dirty="0" smtClean="0">
                <a:solidFill>
                  <a:srgbClr val="E46C09"/>
                </a:solidFill>
                <a:latin typeface="Calibri"/>
                <a:cs typeface="Calibri"/>
              </a:rPr>
              <a:t>ah</a:t>
            </a:r>
            <a:endParaRPr sz="1500" dirty="0">
              <a:latin typeface="Calibri"/>
              <a:cs typeface="Calibri"/>
            </a:endParaRPr>
          </a:p>
          <a:p>
            <a:pPr marL="12700">
              <a:lnSpc>
                <a:spcPts val="1800"/>
              </a:lnSpc>
              <a:spcBef>
                <a:spcPts val="8"/>
              </a:spcBef>
            </a:pPr>
            <a:r>
              <a:rPr sz="2250" b="1" spc="0" baseline="1820" dirty="0" smtClean="0">
                <a:latin typeface="Calibri"/>
                <a:cs typeface="Calibri"/>
              </a:rPr>
              <a:t>Si</a:t>
            </a:r>
            <a:r>
              <a:rPr sz="2250" b="1" spc="-9" baseline="1820" dirty="0" smtClean="0">
                <a:latin typeface="Calibri"/>
                <a:cs typeface="Calibri"/>
              </a:rPr>
              <a:t>s</a:t>
            </a:r>
            <a:r>
              <a:rPr sz="2250" b="1" spc="-29" baseline="1820" dirty="0" smtClean="0">
                <a:latin typeface="Calibri"/>
                <a:cs typeface="Calibri"/>
              </a:rPr>
              <a:t>t</a:t>
            </a:r>
            <a:r>
              <a:rPr sz="2250" b="1" spc="0" baseline="1820" dirty="0" smtClean="0">
                <a:latin typeface="Calibri"/>
                <a:cs typeface="Calibri"/>
              </a:rPr>
              <a:t>em</a:t>
            </a:r>
            <a:r>
              <a:rPr sz="2250" b="1" spc="-29" baseline="1932" dirty="0" smtClean="0">
                <a:latin typeface="Times New Roman"/>
                <a:cs typeface="Times New Roman"/>
              </a:rPr>
              <a:t> </a:t>
            </a:r>
            <a:r>
              <a:rPr sz="2250" b="1" spc="0" baseline="1820" dirty="0" smtClean="0">
                <a:latin typeface="Calibri"/>
                <a:cs typeface="Calibri"/>
              </a:rPr>
              <a:t>pel</a:t>
            </a:r>
            <a:r>
              <a:rPr sz="2250" b="1" spc="-4" baseline="1820" dirty="0" smtClean="0">
                <a:latin typeface="Calibri"/>
                <a:cs typeface="Calibri"/>
              </a:rPr>
              <a:t>a</a:t>
            </a:r>
            <a:r>
              <a:rPr sz="2250" b="1" spc="0" baseline="1820" dirty="0" smtClean="0">
                <a:latin typeface="Calibri"/>
                <a:cs typeface="Calibri"/>
              </a:rPr>
              <a:t>t</a:t>
            </a:r>
            <a:r>
              <a:rPr sz="2250" b="1" spc="-54" baseline="1932" dirty="0" smtClean="0">
                <a:latin typeface="Times New Roman"/>
                <a:cs typeface="Times New Roman"/>
              </a:rPr>
              <a:t> </a:t>
            </a:r>
            <a:r>
              <a:rPr sz="2250" b="1" spc="0" baseline="1820" dirty="0" smtClean="0">
                <a:latin typeface="Calibri"/>
                <a:cs typeface="Calibri"/>
              </a:rPr>
              <a:t>d</a:t>
            </a:r>
            <a:r>
              <a:rPr sz="2250" b="1" spc="-9" baseline="1820" dirty="0" smtClean="0">
                <a:latin typeface="Calibri"/>
                <a:cs typeface="Calibri"/>
              </a:rPr>
              <a:t>a</a:t>
            </a:r>
            <a:r>
              <a:rPr sz="2250" b="1" spc="-14" baseline="1820" dirty="0" smtClean="0">
                <a:latin typeface="Calibri"/>
                <a:cs typeface="Calibri"/>
              </a:rPr>
              <a:t>t</a:t>
            </a:r>
            <a:r>
              <a:rPr sz="2250" b="1" spc="0" baseline="1820" dirty="0" smtClean="0">
                <a:latin typeface="Calibri"/>
                <a:cs typeface="Calibri"/>
              </a:rPr>
              <a:t>ar</a:t>
            </a:r>
            <a:r>
              <a:rPr sz="2250" b="1" spc="-54" baseline="1932" dirty="0" smtClean="0">
                <a:latin typeface="Times New Roman"/>
                <a:cs typeface="Times New Roman"/>
              </a:rPr>
              <a:t> </a:t>
            </a:r>
            <a:r>
              <a:rPr sz="2250" b="1" spc="0" baseline="1820" dirty="0" smtClean="0">
                <a:latin typeface="Calibri"/>
                <a:cs typeface="Calibri"/>
              </a:rPr>
              <a:t>(</a:t>
            </a:r>
            <a:r>
              <a:rPr sz="2250" b="1" i="1" spc="4" baseline="1820" dirty="0" smtClean="0">
                <a:latin typeface="Calibri"/>
                <a:cs typeface="Calibri"/>
              </a:rPr>
              <a:t>f</a:t>
            </a:r>
            <a:r>
              <a:rPr sz="2250" b="1" i="1" spc="0" baseline="1820" dirty="0" smtClean="0">
                <a:latin typeface="Calibri"/>
                <a:cs typeface="Calibri"/>
              </a:rPr>
              <a:t>lat</a:t>
            </a:r>
            <a:r>
              <a:rPr sz="2250" b="1" i="1" spc="-50" baseline="1932" dirty="0" smtClean="0">
                <a:latin typeface="Times New Roman"/>
                <a:cs typeface="Times New Roman"/>
              </a:rPr>
              <a:t> </a:t>
            </a:r>
            <a:r>
              <a:rPr sz="2250" b="1" i="1" spc="0" baseline="1820" dirty="0" smtClean="0">
                <a:latin typeface="Calibri"/>
                <a:cs typeface="Calibri"/>
              </a:rPr>
              <a:t>slab</a:t>
            </a:r>
            <a:r>
              <a:rPr sz="2250" b="1" spc="0" baseline="1820" dirty="0" smtClean="0">
                <a:latin typeface="Calibri"/>
                <a:cs typeface="Calibri"/>
              </a:rPr>
              <a:t>)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5800" y="1615697"/>
            <a:ext cx="4780723" cy="1203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0" algn="just">
              <a:lnSpc>
                <a:spcPts val="1953"/>
              </a:lnSpc>
              <a:spcBef>
                <a:spcPts val="95"/>
              </a:spcBef>
            </a:pPr>
            <a:r>
              <a:rPr lang="en-US" sz="1600" dirty="0" err="1" smtClean="0">
                <a:latin typeface="Calibri"/>
                <a:cs typeface="Calibri"/>
              </a:rPr>
              <a:t>M</a:t>
            </a:r>
            <a:r>
              <a:rPr sz="1600" spc="4" dirty="0" err="1" smtClean="0">
                <a:latin typeface="Calibri"/>
                <a:cs typeface="Calibri"/>
              </a:rPr>
              <a:t>e</a:t>
            </a:r>
            <a:r>
              <a:rPr sz="1600" spc="-4" dirty="0" err="1" smtClean="0">
                <a:latin typeface="Calibri"/>
                <a:cs typeface="Calibri"/>
              </a:rPr>
              <a:t>r</a:t>
            </a:r>
            <a:r>
              <a:rPr sz="1600" spc="0" dirty="0" err="1" smtClean="0">
                <a:latin typeface="Calibri"/>
                <a:cs typeface="Calibri"/>
              </a:rPr>
              <a:t>up</a:t>
            </a:r>
            <a:r>
              <a:rPr sz="1600" spc="4" dirty="0" err="1" smtClean="0">
                <a:latin typeface="Calibri"/>
                <a:cs typeface="Calibri"/>
              </a:rPr>
              <a:t>a</a:t>
            </a:r>
            <a:r>
              <a:rPr sz="1600" spc="-29" dirty="0" err="1" smtClean="0">
                <a:latin typeface="Calibri"/>
                <a:cs typeface="Calibri"/>
              </a:rPr>
              <a:t>k</a:t>
            </a:r>
            <a:r>
              <a:rPr sz="1600" spc="0" dirty="0" err="1" smtClean="0">
                <a:latin typeface="Calibri"/>
                <a:cs typeface="Calibri"/>
              </a:rPr>
              <a:t>an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</a:t>
            </a:r>
            <a:r>
              <a:rPr sz="1600" spc="-4" dirty="0" smtClean="0">
                <a:latin typeface="Calibri"/>
                <a:cs typeface="Calibri"/>
              </a:rPr>
              <a:t>i</a:t>
            </a:r>
            <a:r>
              <a:rPr sz="1600" spc="-14" dirty="0" smtClean="0">
                <a:latin typeface="Calibri"/>
                <a:cs typeface="Calibri"/>
              </a:rPr>
              <a:t>s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em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14" dirty="0" smtClean="0">
                <a:latin typeface="Calibri"/>
                <a:cs typeface="Calibri"/>
              </a:rPr>
              <a:t>s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u</a:t>
            </a:r>
            <a:r>
              <a:rPr sz="1600" spc="-14" dirty="0" smtClean="0">
                <a:latin typeface="Calibri"/>
                <a:cs typeface="Calibri"/>
              </a:rPr>
              <a:t>k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ur</a:t>
            </a:r>
            <a:r>
              <a:rPr sz="1600" spc="1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pelat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b</a:t>
            </a:r>
            <a:r>
              <a:rPr sz="1600" spc="-14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on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dua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34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ah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-25" dirty="0" smtClean="0">
                <a:latin typeface="Calibri"/>
                <a:cs typeface="Calibri"/>
              </a:rPr>
              <a:t>y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 algn="just">
              <a:lnSpc>
                <a:spcPts val="1953"/>
              </a:lnSpc>
            </a:pPr>
            <a:r>
              <a:rPr sz="1600" spc="4" dirty="0" smtClean="0">
                <a:latin typeface="Calibri"/>
                <a:cs typeface="Calibri"/>
              </a:rPr>
              <a:t>ti</a:t>
            </a:r>
            <a:r>
              <a:rPr sz="1600" spc="-9" dirty="0" smtClean="0">
                <a:latin typeface="Calibri"/>
                <a:cs typeface="Calibri"/>
              </a:rPr>
              <a:t>d</a:t>
            </a:r>
            <a:r>
              <a:rPr sz="1600" spc="0" dirty="0" smtClean="0">
                <a:latin typeface="Calibri"/>
                <a:cs typeface="Calibri"/>
              </a:rPr>
              <a:t>ak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m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mi</a:t>
            </a:r>
            <a:r>
              <a:rPr sz="1600" spc="4" dirty="0" smtClean="0">
                <a:latin typeface="Calibri"/>
                <a:cs typeface="Calibri"/>
              </a:rPr>
              <a:t>li</a:t>
            </a:r>
            <a:r>
              <a:rPr sz="1600" spc="-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i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b</a:t>
            </a:r>
            <a:r>
              <a:rPr sz="1600" spc="0" dirty="0" smtClean="0">
                <a:latin typeface="Calibri"/>
                <a:cs typeface="Calibri"/>
              </a:rPr>
              <a:t>alok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penumpu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di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Calibri"/>
                <a:cs typeface="Calibri"/>
              </a:rPr>
              <a:t>m</a:t>
            </a:r>
            <a:r>
              <a:rPr sz="1600" spc="0" dirty="0" smtClean="0">
                <a:latin typeface="Calibri"/>
                <a:cs typeface="Calibri"/>
              </a:rPr>
              <a:t>as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g-</a:t>
            </a:r>
            <a:r>
              <a:rPr sz="1600" spc="0" dirty="0" smtClean="0">
                <a:latin typeface="Calibri"/>
                <a:cs typeface="Calibri"/>
              </a:rPr>
              <a:t>ma</a:t>
            </a:r>
            <a:r>
              <a:rPr sz="1600" spc="-9" dirty="0" smtClean="0">
                <a:latin typeface="Calibri"/>
                <a:cs typeface="Calibri"/>
              </a:rPr>
              <a:t>s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14" dirty="0" smtClean="0">
                <a:latin typeface="Calibri"/>
                <a:cs typeface="Calibri"/>
              </a:rPr>
              <a:t>s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34" dirty="0" smtClean="0">
                <a:latin typeface="Calibri"/>
                <a:cs typeface="Calibri"/>
              </a:rPr>
              <a:t>n</a:t>
            </a:r>
            <a:r>
              <a:rPr sz="1600" spc="-25" dirty="0" smtClean="0">
                <a:latin typeface="Calibri"/>
                <a:cs typeface="Calibri"/>
              </a:rPr>
              <a:t>y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.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 algn="just">
              <a:lnSpc>
                <a:spcPts val="1953"/>
              </a:lnSpc>
            </a:pPr>
            <a:r>
              <a:rPr sz="1600" spc="4" dirty="0" smtClean="0">
                <a:latin typeface="Calibri"/>
                <a:cs typeface="Calibri"/>
              </a:rPr>
              <a:t>B</a:t>
            </a:r>
            <a:r>
              <a:rPr sz="1600" spc="0" dirty="0" smtClean="0">
                <a:latin typeface="Calibri"/>
                <a:cs typeface="Calibri"/>
              </a:rPr>
              <a:t>eban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pelat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-4" dirty="0" smtClean="0">
                <a:latin typeface="Calibri"/>
                <a:cs typeface="Calibri"/>
              </a:rPr>
              <a:t>i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-39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-14" dirty="0" smtClean="0">
                <a:latin typeface="Calibri"/>
                <a:cs typeface="Calibri"/>
              </a:rPr>
              <a:t>s</a:t>
            </a:r>
            <a:r>
              <a:rPr sz="1600" spc="-29" dirty="0" smtClean="0">
                <a:latin typeface="Calibri"/>
                <a:cs typeface="Calibri"/>
              </a:rPr>
              <a:t>f</a:t>
            </a:r>
            <a:r>
              <a:rPr sz="1600" spc="0" dirty="0" smtClean="0">
                <a:latin typeface="Calibri"/>
                <a:cs typeface="Calibri"/>
              </a:rPr>
              <a:t>er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se</a:t>
            </a:r>
            <a:r>
              <a:rPr sz="1600" spc="-14" dirty="0" smtClean="0">
                <a:latin typeface="Calibri"/>
                <a:cs typeface="Calibri"/>
              </a:rPr>
              <a:t>c</a:t>
            </a:r>
            <a:r>
              <a:rPr sz="1600" spc="14" dirty="0" smtClean="0">
                <a:latin typeface="Calibri"/>
                <a:cs typeface="Calibri"/>
              </a:rPr>
              <a:t>a</a:t>
            </a:r>
            <a:r>
              <a:rPr sz="1600" spc="-39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-9" dirty="0" smtClean="0">
                <a:latin typeface="Calibri"/>
                <a:cs typeface="Calibri"/>
              </a:rPr>
              <a:t>s</a:t>
            </a:r>
            <a:r>
              <a:rPr sz="1600" spc="0" dirty="0" smtClean="0">
                <a:latin typeface="Calibri"/>
                <a:cs typeface="Calibri"/>
              </a:rPr>
              <a:t>ung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olom.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-1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c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nd</a:t>
            </a:r>
            <a:r>
              <a:rPr sz="1600" spc="9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ung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25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0" dirty="0" smtClean="0">
                <a:latin typeface="Times New Roman"/>
                <a:cs typeface="Times New Roman"/>
              </a:rPr>
              <a:t>  </a:t>
            </a:r>
            <a:r>
              <a:rPr sz="1600" spc="0" dirty="0" smtClean="0">
                <a:latin typeface="Calibri"/>
                <a:cs typeface="Calibri"/>
              </a:rPr>
              <a:t>m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mbu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-34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29" dirty="0" smtClean="0">
                <a:latin typeface="Calibri"/>
                <a:cs typeface="Calibri"/>
              </a:rPr>
              <a:t>g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es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Calibri"/>
                <a:cs typeface="Calibri"/>
              </a:rPr>
              <a:t>po</a:t>
            </a:r>
            <a:r>
              <a:rPr sz="1600" spc="0" dirty="0" smtClean="0">
                <a:latin typeface="Calibri"/>
                <a:cs typeface="Calibri"/>
              </a:rPr>
              <a:t>ns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da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pel</a:t>
            </a:r>
            <a:r>
              <a:rPr sz="1600" spc="-14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,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-25" dirty="0" smtClean="0">
                <a:latin typeface="Calibri"/>
                <a:cs typeface="Calibri"/>
              </a:rPr>
              <a:t>y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d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c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-1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ah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den</a:t>
            </a:r>
            <a:r>
              <a:rPr sz="1600" spc="-19" dirty="0" smtClean="0">
                <a:latin typeface="Calibri"/>
                <a:cs typeface="Calibri"/>
              </a:rPr>
              <a:t>g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bebe</a:t>
            </a:r>
            <a:r>
              <a:rPr sz="1600" spc="-39" dirty="0" smtClean="0">
                <a:latin typeface="Calibri"/>
                <a:cs typeface="Calibri"/>
              </a:rPr>
              <a:t>r</a:t>
            </a:r>
            <a:r>
              <a:rPr sz="1600" spc="1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pa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ti</a:t>
            </a:r>
            <a:r>
              <a:rPr sz="1600" spc="0" dirty="0" smtClean="0">
                <a:latin typeface="Calibri"/>
                <a:cs typeface="Calibri"/>
              </a:rPr>
              <a:t>f</a:t>
            </a:r>
            <a:r>
              <a:rPr sz="1600" spc="-9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: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68635" y="3124200"/>
            <a:ext cx="1267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•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0576" y="3124200"/>
            <a:ext cx="4412330" cy="18868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3" marR="1214" indent="-3" algn="just">
              <a:lnSpc>
                <a:spcPts val="1953"/>
              </a:lnSpc>
              <a:spcBef>
                <a:spcPts val="95"/>
              </a:spcBef>
            </a:pPr>
            <a:r>
              <a:rPr sz="1600" spc="0" dirty="0" smtClean="0">
                <a:latin typeface="Calibri"/>
                <a:cs typeface="Calibri"/>
              </a:rPr>
              <a:t>Memb</a:t>
            </a:r>
            <a:r>
              <a:rPr sz="1600" spc="4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pen</a:t>
            </a:r>
            <a:r>
              <a:rPr sz="1600" spc="9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b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-4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</a:t>
            </a:r>
            <a:r>
              <a:rPr sz="1600" spc="-14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m</a:t>
            </a: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p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d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</a:t>
            </a:r>
            <a:r>
              <a:rPr sz="1600" spc="-4" dirty="0" smtClean="0">
                <a:latin typeface="Calibri"/>
                <a:cs typeface="Calibri"/>
              </a:rPr>
              <a:t>l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(</a:t>
            </a:r>
            <a:r>
              <a:rPr sz="1600" i="1" spc="0" dirty="0" smtClean="0">
                <a:latin typeface="Calibri"/>
                <a:cs typeface="Calibri"/>
              </a:rPr>
              <a:t>dr</a:t>
            </a:r>
            <a:r>
              <a:rPr sz="1600" i="1" spc="9" dirty="0" smtClean="0">
                <a:latin typeface="Calibri"/>
                <a:cs typeface="Calibri"/>
              </a:rPr>
              <a:t>o</a:t>
            </a:r>
            <a:r>
              <a:rPr sz="1600" i="1" spc="0" dirty="0" smtClean="0">
                <a:latin typeface="Calibri"/>
                <a:cs typeface="Calibri"/>
              </a:rPr>
              <a:t>p</a:t>
            </a:r>
            <a:r>
              <a:rPr sz="1600" i="1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marR="1214" algn="just">
              <a:lnSpc>
                <a:spcPts val="1995"/>
              </a:lnSpc>
            </a:pPr>
            <a:r>
              <a:rPr sz="1600" i="1" spc="-4" dirty="0" smtClean="0">
                <a:latin typeface="Calibri"/>
                <a:cs typeface="Calibri"/>
              </a:rPr>
              <a:t>p</a:t>
            </a:r>
            <a:r>
              <a:rPr sz="1600" i="1" spc="4" dirty="0" smtClean="0">
                <a:latin typeface="Calibri"/>
                <a:cs typeface="Calibri"/>
              </a:rPr>
              <a:t>a</a:t>
            </a:r>
            <a:r>
              <a:rPr sz="1600" i="1" spc="-4" dirty="0" smtClean="0">
                <a:latin typeface="Calibri"/>
                <a:cs typeface="Calibri"/>
              </a:rPr>
              <a:t>n</a:t>
            </a:r>
            <a:r>
              <a:rPr sz="1600" i="1" spc="0" dirty="0" smtClean="0">
                <a:latin typeface="Calibri"/>
                <a:cs typeface="Calibri"/>
              </a:rPr>
              <a:t>e</a:t>
            </a:r>
            <a:r>
              <a:rPr sz="1600" i="1" spc="9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Calibri"/>
                <a:cs typeface="Calibri"/>
              </a:rPr>
              <a:t>s</a:t>
            </a:r>
            <a:r>
              <a:rPr sz="1600" spc="4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Calibri"/>
                <a:cs typeface="Calibri"/>
              </a:rPr>
              <a:t>m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-25" dirty="0" smtClean="0">
                <a:latin typeface="Calibri"/>
                <a:cs typeface="Calibri"/>
              </a:rPr>
              <a:t>n</a:t>
            </a:r>
            <a:r>
              <a:rPr sz="1600" spc="-29" dirty="0" smtClean="0">
                <a:latin typeface="Calibri"/>
                <a:cs typeface="Calibri"/>
              </a:rPr>
              <a:t>y</a:t>
            </a:r>
            <a:r>
              <a:rPr sz="1600" spc="0" dirty="0" smtClean="0">
                <a:latin typeface="Calibri"/>
                <a:cs typeface="Calibri"/>
              </a:rPr>
              <a:t>edia</a:t>
            </a:r>
            <a:r>
              <a:rPr sz="1600" spc="-25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epala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(</a:t>
            </a:r>
            <a:r>
              <a:rPr sz="1600" i="1" spc="-4" dirty="0" smtClean="0">
                <a:latin typeface="Calibri"/>
                <a:cs typeface="Calibri"/>
              </a:rPr>
              <a:t>c</a:t>
            </a:r>
            <a:r>
              <a:rPr sz="1600" i="1" spc="0" dirty="0" smtClean="0">
                <a:latin typeface="Calibri"/>
                <a:cs typeface="Calibri"/>
              </a:rPr>
              <a:t>ol</a:t>
            </a:r>
            <a:r>
              <a:rPr sz="1600" i="1" spc="-4" dirty="0" smtClean="0">
                <a:latin typeface="Calibri"/>
                <a:cs typeface="Calibri"/>
              </a:rPr>
              <a:t>u</a:t>
            </a:r>
            <a:r>
              <a:rPr sz="1600" i="1" spc="4" dirty="0" smtClean="0">
                <a:latin typeface="Calibri"/>
                <a:cs typeface="Calibri"/>
              </a:rPr>
              <a:t>m</a:t>
            </a:r>
            <a:r>
              <a:rPr sz="1600" i="1" spc="0" dirty="0" smtClean="0">
                <a:latin typeface="Calibri"/>
                <a:cs typeface="Calibri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marR="1214" algn="just">
              <a:lnSpc>
                <a:spcPts val="1953"/>
              </a:lnSpc>
            </a:pPr>
            <a:r>
              <a:rPr sz="1600" i="1" spc="-14" dirty="0" smtClean="0">
                <a:latin typeface="Calibri"/>
                <a:cs typeface="Calibri"/>
              </a:rPr>
              <a:t>c</a:t>
            </a:r>
            <a:r>
              <a:rPr sz="1600" i="1" spc="0" dirty="0" smtClean="0">
                <a:latin typeface="Calibri"/>
                <a:cs typeface="Calibri"/>
              </a:rPr>
              <a:t>a</a:t>
            </a:r>
            <a:r>
              <a:rPr sz="1600" i="1" spc="-9" dirty="0" smtClean="0">
                <a:latin typeface="Calibri"/>
                <a:cs typeface="Calibri"/>
              </a:rPr>
              <a:t>p</a:t>
            </a:r>
            <a:r>
              <a:rPr sz="1600" i="1" spc="4" dirty="0" smtClean="0">
                <a:latin typeface="Calibri"/>
                <a:cs typeface="Calibri"/>
              </a:rPr>
              <a:t>i</a:t>
            </a:r>
            <a:r>
              <a:rPr sz="1600" i="1" spc="-19" dirty="0" smtClean="0">
                <a:latin typeface="Calibri"/>
                <a:cs typeface="Calibri"/>
              </a:rPr>
              <a:t>t</a:t>
            </a:r>
            <a:r>
              <a:rPr sz="1600" i="1" spc="0" dirty="0" smtClean="0">
                <a:latin typeface="Calibri"/>
                <a:cs typeface="Calibri"/>
              </a:rPr>
              <a:t>a</a:t>
            </a:r>
            <a:r>
              <a:rPr sz="1600" i="1" spc="4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)</a:t>
            </a:r>
            <a:endParaRPr sz="1600" dirty="0">
              <a:latin typeface="Calibri"/>
              <a:cs typeface="Calibri"/>
            </a:endParaRPr>
          </a:p>
          <a:p>
            <a:pPr marL="12703" indent="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Me</a:t>
            </a:r>
            <a:r>
              <a:rPr sz="1600" spc="-19" dirty="0" smtClean="0">
                <a:latin typeface="Calibri"/>
                <a:cs typeface="Calibri"/>
              </a:rPr>
              <a:t>n</a:t>
            </a:r>
            <a:r>
              <a:rPr sz="1600" spc="-25" dirty="0" smtClean="0">
                <a:latin typeface="Calibri"/>
                <a:cs typeface="Calibri"/>
              </a:rPr>
              <a:t>y</a:t>
            </a:r>
            <a:r>
              <a:rPr sz="1600" spc="0" dirty="0" smtClean="0">
                <a:latin typeface="Calibri"/>
                <a:cs typeface="Calibri"/>
              </a:rPr>
              <a:t>edi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eba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nel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-14" dirty="0" smtClean="0">
                <a:latin typeface="Calibri"/>
                <a:cs typeface="Calibri"/>
              </a:rPr>
              <a:t>m</a:t>
            </a:r>
            <a:r>
              <a:rPr sz="1600" spc="0" dirty="0" smtClean="0">
                <a:latin typeface="Calibri"/>
                <a:cs typeface="Calibri"/>
              </a:rPr>
              <a:t>un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-9" dirty="0" smtClean="0">
                <a:latin typeface="Calibri"/>
                <a:cs typeface="Calibri"/>
              </a:rPr>
              <a:t>p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epala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algn="just">
              <a:lnSpc>
                <a:spcPts val="1953"/>
              </a:lnSpc>
            </a:pP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olom,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nel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di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se</a:t>
            </a:r>
            <a:r>
              <a:rPr sz="1600" spc="-9" dirty="0" smtClean="0">
                <a:latin typeface="Calibri"/>
                <a:cs typeface="Calibri"/>
              </a:rPr>
              <a:t>k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ar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-3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h</a:t>
            </a:r>
            <a:r>
              <a:rPr sz="1600" spc="4" dirty="0" smtClean="0">
                <a:latin typeface="Calibri"/>
                <a:cs typeface="Calibri"/>
              </a:rPr>
              <a:t>ar</a:t>
            </a:r>
            <a:r>
              <a:rPr sz="1600" spc="0" dirty="0" smtClean="0">
                <a:latin typeface="Calibri"/>
                <a:cs typeface="Calibri"/>
              </a:rPr>
              <a:t>us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cu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up</a:t>
            </a:r>
            <a:r>
              <a:rPr sz="1600" spc="1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ebal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u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uk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m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mi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ul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9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j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-25" dirty="0" smtClean="0">
                <a:latin typeface="Calibri"/>
                <a:cs typeface="Calibri"/>
              </a:rPr>
              <a:t>ny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-14" dirty="0" smtClean="0">
                <a:latin typeface="Calibri"/>
                <a:cs typeface="Calibri"/>
              </a:rPr>
              <a:t>e</a:t>
            </a:r>
            <a:r>
              <a:rPr sz="1600" spc="-1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4" dirty="0" smtClean="0">
                <a:latin typeface="Calibri"/>
                <a:cs typeface="Calibri"/>
              </a:rPr>
              <a:t>n</a:t>
            </a:r>
            <a:r>
              <a:rPr sz="1600" spc="-29" dirty="0" smtClean="0">
                <a:latin typeface="Calibri"/>
                <a:cs typeface="Calibri"/>
              </a:rPr>
              <a:t>g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arik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ag</a:t>
            </a:r>
            <a:r>
              <a:rPr sz="1600" spc="-4" dirty="0" smtClean="0">
                <a:latin typeface="Calibri"/>
                <a:cs typeface="Calibri"/>
              </a:rPr>
              <a:t>o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-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algn="just">
              <a:lnSpc>
                <a:spcPts val="1953"/>
              </a:lnSpc>
            </a:pPr>
            <a:r>
              <a:rPr sz="1600" spc="-25" dirty="0" smtClean="0">
                <a:latin typeface="Calibri"/>
                <a:cs typeface="Calibri"/>
              </a:rPr>
              <a:t>y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-7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muncul</a:t>
            </a:r>
            <a:r>
              <a:rPr sz="1600" spc="-8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akibat</a:t>
            </a:r>
            <a:r>
              <a:rPr sz="1600" spc="-99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es</a:t>
            </a:r>
            <a:r>
              <a:rPr sz="1600" spc="-4" dirty="0" smtClean="0">
                <a:latin typeface="Calibri"/>
                <a:cs typeface="Calibri"/>
              </a:rPr>
              <a:t>e</a:t>
            </a:r>
            <a:r>
              <a:rPr sz="1600" spc="0" dirty="0" smtClean="0">
                <a:latin typeface="Calibri"/>
                <a:cs typeface="Calibri"/>
              </a:rPr>
              <a:t>r</a:t>
            </a:r>
            <a:r>
              <a:rPr sz="1600" spc="-5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pons</a:t>
            </a:r>
            <a:endParaRPr sz="1600" dirty="0">
              <a:latin typeface="Calibri"/>
              <a:cs typeface="Calibri"/>
            </a:endParaRPr>
          </a:p>
          <a:p>
            <a:pPr marL="12703" marR="45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Men</a:t>
            </a:r>
            <a:r>
              <a:rPr sz="1600" spc="1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4" dirty="0" smtClean="0">
                <a:latin typeface="Calibri"/>
                <a:cs typeface="Calibri"/>
              </a:rPr>
              <a:t>u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25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0" dirty="0" smtClean="0">
                <a:latin typeface="Times New Roman"/>
                <a:cs typeface="Times New Roman"/>
              </a:rPr>
              <a:t> 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epala</a:t>
            </a:r>
            <a:r>
              <a:rPr sz="1600" spc="395" dirty="0" smtClean="0">
                <a:latin typeface="Times New Roman"/>
                <a:cs typeface="Times New Roman"/>
              </a:rPr>
              <a:t> </a:t>
            </a:r>
            <a:r>
              <a:rPr sz="1600" spc="-5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olom</a:t>
            </a:r>
            <a:r>
              <a:rPr sz="1600" spc="390" dirty="0" smtClean="0">
                <a:latin typeface="Times New Roman"/>
                <a:cs typeface="Times New Roman"/>
              </a:rPr>
              <a:t> 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pa</a:t>
            </a:r>
            <a:r>
              <a:rPr sz="1600" spc="38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d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Times New Roman"/>
                <a:cs typeface="Times New Roman"/>
              </a:rPr>
              <a:t>  </a:t>
            </a:r>
            <a:r>
              <a:rPr sz="1600" spc="0" dirty="0" smtClean="0">
                <a:latin typeface="Calibri"/>
                <a:cs typeface="Calibri"/>
              </a:rPr>
              <a:t>peneb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l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3" marR="450" algn="just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nel,</a:t>
            </a:r>
            <a:r>
              <a:rPr sz="1600" spc="-7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mun</a:t>
            </a:r>
            <a:r>
              <a:rPr sz="1600" spc="-9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h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l</a:t>
            </a:r>
            <a:r>
              <a:rPr sz="1600" spc="-6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ni</a:t>
            </a:r>
            <a:r>
              <a:rPr sz="1600" spc="-7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j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-39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-7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4" dirty="0" smtClean="0">
                <a:latin typeface="Calibri"/>
                <a:cs typeface="Calibri"/>
              </a:rPr>
              <a:t>pli</a:t>
            </a:r>
            <a:r>
              <a:rPr sz="1600" spc="-29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asi</a:t>
            </a:r>
            <a:r>
              <a:rPr sz="1600" spc="-34" dirty="0" smtClean="0">
                <a:latin typeface="Calibri"/>
                <a:cs typeface="Calibri"/>
              </a:rPr>
              <a:t>k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68635" y="3886200"/>
            <a:ext cx="1267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68635" y="4953508"/>
            <a:ext cx="1267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2000" y="5596612"/>
            <a:ext cx="4778947" cy="423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3"/>
              </a:lnSpc>
              <a:spcBef>
                <a:spcPts val="95"/>
              </a:spcBef>
            </a:pPr>
            <a:r>
              <a:rPr sz="1600" spc="0" dirty="0" smtClean="0">
                <a:latin typeface="Calibri"/>
                <a:cs typeface="Calibri"/>
              </a:rPr>
              <a:t>Si</a:t>
            </a:r>
            <a:r>
              <a:rPr sz="1600" spc="-9" dirty="0" smtClean="0">
                <a:latin typeface="Calibri"/>
                <a:cs typeface="Calibri"/>
              </a:rPr>
              <a:t>s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em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pelat</a:t>
            </a:r>
            <a:r>
              <a:rPr sz="1600" spc="1" dirty="0" smtClean="0">
                <a:latin typeface="Times New Roman"/>
                <a:cs typeface="Times New Roman"/>
              </a:rPr>
              <a:t> </a:t>
            </a:r>
            <a:r>
              <a:rPr sz="1600" spc="-9" dirty="0" smtClean="0">
                <a:latin typeface="Calibri"/>
                <a:cs typeface="Calibri"/>
              </a:rPr>
              <a:t>da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ar</a:t>
            </a:r>
            <a:r>
              <a:rPr sz="1600" spc="-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p</a:t>
            </a:r>
            <a:r>
              <a:rPr sz="1600" spc="-1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t</a:t>
            </a:r>
            <a:r>
              <a:rPr sz="1600" spc="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</a:t>
            </a:r>
            <a:r>
              <a:rPr sz="1600" spc="-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g</a:t>
            </a:r>
            <a:r>
              <a:rPr sz="1600" spc="4" dirty="0" smtClean="0">
                <a:latin typeface="Calibri"/>
                <a:cs typeface="Calibri"/>
              </a:rPr>
              <a:t>u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25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u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uk</a:t>
            </a:r>
            <a:r>
              <a:rPr sz="1600" spc="-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be</a:t>
            </a:r>
            <a:r>
              <a:rPr sz="1600" spc="-9" dirty="0" smtClean="0">
                <a:latin typeface="Calibri"/>
                <a:cs typeface="Calibri"/>
              </a:rPr>
              <a:t>n</a:t>
            </a:r>
            <a:r>
              <a:rPr sz="1600" spc="-19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a</a:t>
            </a:r>
            <a:r>
              <a:rPr sz="1600" spc="-4" dirty="0" smtClean="0">
                <a:latin typeface="Calibri"/>
                <a:cs typeface="Calibri"/>
              </a:rPr>
              <a:t>n</a:t>
            </a:r>
            <a:r>
              <a:rPr sz="1600" spc="-19" dirty="0" smtClean="0">
                <a:latin typeface="Calibri"/>
                <a:cs typeface="Calibri"/>
              </a:rPr>
              <a:t>g</a:t>
            </a:r>
            <a:r>
              <a:rPr sz="1600" spc="-9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-2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6</a:t>
            </a:r>
            <a:r>
              <a:rPr sz="1600" spc="4" dirty="0" smtClean="0">
                <a:latin typeface="Calibri"/>
                <a:cs typeface="Calibri"/>
              </a:rPr>
              <a:t>-</a:t>
            </a:r>
            <a:r>
              <a:rPr sz="1600" spc="0" dirty="0" smtClean="0">
                <a:latin typeface="Calibri"/>
                <a:cs typeface="Calibri"/>
              </a:rPr>
              <a:t>9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ts val="1953"/>
              </a:lnSpc>
            </a:pPr>
            <a:r>
              <a:rPr sz="1600" spc="0" dirty="0" smtClean="0">
                <a:latin typeface="Calibri"/>
                <a:cs typeface="Calibri"/>
              </a:rPr>
              <a:t>m</a:t>
            </a:r>
            <a:r>
              <a:rPr sz="1600" spc="-14" dirty="0" smtClean="0">
                <a:latin typeface="Calibri"/>
                <a:cs typeface="Calibri"/>
              </a:rPr>
              <a:t>e</a:t>
            </a:r>
            <a:r>
              <a:rPr sz="1600" spc="-4" dirty="0" smtClean="0">
                <a:latin typeface="Calibri"/>
                <a:cs typeface="Calibri"/>
              </a:rPr>
              <a:t>t</a:t>
            </a:r>
            <a:r>
              <a:rPr sz="1600" spc="0" dirty="0" smtClean="0">
                <a:latin typeface="Calibri"/>
                <a:cs typeface="Calibri"/>
              </a:rPr>
              <a:t>e</a:t>
            </a:r>
            <a:r>
              <a:rPr sz="1600" spc="-139" dirty="0" smtClean="0">
                <a:latin typeface="Calibri"/>
                <a:cs typeface="Calibri"/>
              </a:rPr>
              <a:t>r</a:t>
            </a:r>
            <a:r>
              <a:rPr sz="1600" spc="0" dirty="0" smtClean="0">
                <a:latin typeface="Calibri"/>
                <a:cs typeface="Calibri"/>
              </a:rPr>
              <a:t>,</a:t>
            </a:r>
            <a:r>
              <a:rPr sz="1600" spc="-5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den</a:t>
            </a:r>
            <a:r>
              <a:rPr sz="1600" spc="-19" dirty="0" smtClean="0">
                <a:latin typeface="Calibri"/>
                <a:cs typeface="Calibri"/>
              </a:rPr>
              <a:t>g</a:t>
            </a:r>
            <a:r>
              <a:rPr sz="1600" spc="0" dirty="0" smtClean="0">
                <a:latin typeface="Calibri"/>
                <a:cs typeface="Calibri"/>
              </a:rPr>
              <a:t>an</a:t>
            </a:r>
            <a:r>
              <a:rPr sz="1600" spc="-9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beb</a:t>
            </a:r>
            <a:r>
              <a:rPr sz="1600" spc="4" dirty="0" smtClean="0">
                <a:latin typeface="Calibri"/>
                <a:cs typeface="Calibri"/>
              </a:rPr>
              <a:t>a</a:t>
            </a:r>
            <a:r>
              <a:rPr sz="1600" spc="0" dirty="0" smtClean="0">
                <a:latin typeface="Calibri"/>
                <a:cs typeface="Calibri"/>
              </a:rPr>
              <a:t>n</a:t>
            </a:r>
            <a:r>
              <a:rPr sz="1600" spc="-7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h</a:t>
            </a:r>
            <a:r>
              <a:rPr sz="1600" spc="4" dirty="0" smtClean="0">
                <a:latin typeface="Calibri"/>
                <a:cs typeface="Calibri"/>
              </a:rPr>
              <a:t>i</a:t>
            </a:r>
            <a:r>
              <a:rPr sz="1600" spc="0" dirty="0" smtClean="0">
                <a:latin typeface="Calibri"/>
                <a:cs typeface="Calibri"/>
              </a:rPr>
              <a:t>dup</a:t>
            </a:r>
            <a:r>
              <a:rPr sz="1600" spc="-9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sebesar</a:t>
            </a:r>
            <a:r>
              <a:rPr sz="1600" spc="-6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4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–</a:t>
            </a:r>
            <a:r>
              <a:rPr sz="1600" spc="1" dirty="0" smtClean="0">
                <a:latin typeface="Calibri"/>
                <a:cs typeface="Calibri"/>
              </a:rPr>
              <a:t> </a:t>
            </a:r>
            <a:r>
              <a:rPr sz="1600" spc="0" dirty="0" smtClean="0">
                <a:latin typeface="Calibri"/>
                <a:cs typeface="Calibri"/>
              </a:rPr>
              <a:t>7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Calibri"/>
                <a:cs typeface="Calibri"/>
              </a:rPr>
              <a:t>k</a:t>
            </a:r>
            <a:r>
              <a:rPr sz="1600" spc="0" dirty="0" smtClean="0">
                <a:latin typeface="Calibri"/>
                <a:cs typeface="Calibri"/>
              </a:rPr>
              <a:t>N/m</a:t>
            </a:r>
            <a:r>
              <a:rPr sz="1575" spc="0" baseline="26006" dirty="0" smtClean="0">
                <a:latin typeface="Calibri"/>
                <a:cs typeface="Calibri"/>
              </a:rPr>
              <a:t>2</a:t>
            </a:r>
            <a:endParaRPr sz="105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6516258" y="1949958"/>
            <a:ext cx="1752600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408176" y="4509110"/>
            <a:ext cx="2400681" cy="16004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18546" y="609600"/>
            <a:ext cx="3531886" cy="6395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833">
              <a:lnSpc>
                <a:spcPts val="2340"/>
              </a:lnSpc>
              <a:spcBef>
                <a:spcPts val="117"/>
              </a:spcBef>
            </a:pPr>
            <a:r>
              <a:rPr sz="3300" b="1" spc="-39" baseline="2482" dirty="0" smtClean="0">
                <a:solidFill>
                  <a:srgbClr val="E46C09"/>
                </a:solidFill>
                <a:latin typeface="Calibri"/>
                <a:cs typeface="Calibri"/>
              </a:rPr>
              <a:t>P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el</a:t>
            </a:r>
            <a:r>
              <a:rPr sz="3300" b="1" spc="-29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t</a:t>
            </a:r>
            <a:r>
              <a:rPr sz="3300" b="1" spc="-58" baseline="263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D</a:t>
            </a:r>
            <a:r>
              <a:rPr sz="3300" b="1" spc="-4" baseline="2482" dirty="0" smtClean="0">
                <a:solidFill>
                  <a:srgbClr val="E46C09"/>
                </a:solidFill>
                <a:latin typeface="Calibri"/>
                <a:cs typeface="Calibri"/>
              </a:rPr>
              <a:t>u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-91" baseline="2635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300" b="1" spc="-44" baseline="2482" dirty="0" smtClean="0">
                <a:solidFill>
                  <a:srgbClr val="E46C09"/>
                </a:solidFill>
                <a:latin typeface="Calibri"/>
                <a:cs typeface="Calibri"/>
              </a:rPr>
              <a:t>r</a:t>
            </a:r>
            <a:r>
              <a:rPr sz="3300" b="1" spc="0" baseline="2482" dirty="0" smtClean="0">
                <a:solidFill>
                  <a:srgbClr val="E46C09"/>
                </a:solidFill>
                <a:latin typeface="Calibri"/>
                <a:cs typeface="Calibri"/>
              </a:rPr>
              <a:t>ah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640"/>
              </a:lnSpc>
              <a:spcBef>
                <a:spcPts val="15"/>
              </a:spcBef>
            </a:pPr>
            <a:r>
              <a:rPr sz="3300" b="1" spc="0" baseline="1241" dirty="0" smtClean="0">
                <a:latin typeface="Calibri"/>
                <a:cs typeface="Calibri"/>
              </a:rPr>
              <a:t>Si</a:t>
            </a:r>
            <a:r>
              <a:rPr sz="3300" b="1" spc="-19" baseline="1241" dirty="0" smtClean="0">
                <a:latin typeface="Calibri"/>
                <a:cs typeface="Calibri"/>
              </a:rPr>
              <a:t>s</a:t>
            </a:r>
            <a:r>
              <a:rPr sz="3300" b="1" spc="-29" baseline="1241" dirty="0" smtClean="0">
                <a:latin typeface="Calibri"/>
                <a:cs typeface="Calibri"/>
              </a:rPr>
              <a:t>t</a:t>
            </a:r>
            <a:r>
              <a:rPr sz="3300" b="1" spc="0" baseline="1241" dirty="0" smtClean="0">
                <a:latin typeface="Calibri"/>
                <a:cs typeface="Calibri"/>
              </a:rPr>
              <a:t>em</a:t>
            </a:r>
            <a:r>
              <a:rPr sz="3300" b="1" spc="-78" baseline="1317" dirty="0" smtClean="0">
                <a:latin typeface="Times New Roman"/>
                <a:cs typeface="Times New Roman"/>
              </a:rPr>
              <a:t> </a:t>
            </a:r>
            <a:r>
              <a:rPr sz="3300" b="1" spc="0" baseline="1241" dirty="0" smtClean="0">
                <a:latin typeface="Calibri"/>
                <a:cs typeface="Calibri"/>
              </a:rPr>
              <a:t>la</a:t>
            </a:r>
            <a:r>
              <a:rPr sz="3300" b="1" spc="-29" baseline="1241" dirty="0" smtClean="0">
                <a:latin typeface="Calibri"/>
                <a:cs typeface="Calibri"/>
              </a:rPr>
              <a:t>nt</a:t>
            </a:r>
            <a:r>
              <a:rPr sz="3300" b="1" spc="0" baseline="1241" dirty="0" smtClean="0">
                <a:latin typeface="Calibri"/>
                <a:cs typeface="Calibri"/>
              </a:rPr>
              <a:t>ai</a:t>
            </a:r>
            <a:r>
              <a:rPr sz="3300" b="1" spc="-84" baseline="1317" dirty="0" smtClean="0">
                <a:latin typeface="Times New Roman"/>
                <a:cs typeface="Times New Roman"/>
              </a:rPr>
              <a:t> </a:t>
            </a:r>
            <a:r>
              <a:rPr sz="3300" b="1" spc="0" baseline="1241" dirty="0" smtClean="0">
                <a:latin typeface="Calibri"/>
                <a:cs typeface="Calibri"/>
              </a:rPr>
              <a:t>d</a:t>
            </a:r>
            <a:r>
              <a:rPr sz="3300" b="1" spc="-29" baseline="1241" dirty="0" smtClean="0">
                <a:latin typeface="Calibri"/>
                <a:cs typeface="Calibri"/>
              </a:rPr>
              <a:t>at</a:t>
            </a:r>
            <a:r>
              <a:rPr sz="3300" b="1" spc="0" baseline="1241" dirty="0" smtClean="0">
                <a:latin typeface="Calibri"/>
                <a:cs typeface="Calibri"/>
              </a:rPr>
              <a:t>ar</a:t>
            </a:r>
            <a:r>
              <a:rPr sz="3300" b="1" spc="-56" baseline="1317" dirty="0" smtClean="0">
                <a:latin typeface="Times New Roman"/>
                <a:cs typeface="Times New Roman"/>
              </a:rPr>
              <a:t> </a:t>
            </a:r>
            <a:r>
              <a:rPr sz="3300" b="1" spc="14" baseline="1241" dirty="0" smtClean="0">
                <a:latin typeface="Calibri"/>
                <a:cs typeface="Calibri"/>
              </a:rPr>
              <a:t>(</a:t>
            </a:r>
            <a:r>
              <a:rPr sz="3300" b="1" i="1" spc="0" baseline="1241" dirty="0" smtClean="0">
                <a:latin typeface="Calibri"/>
                <a:cs typeface="Calibri"/>
              </a:rPr>
              <a:t>flat</a:t>
            </a:r>
            <a:r>
              <a:rPr sz="3300" b="1" i="1" spc="-83" baseline="1317" dirty="0" smtClean="0">
                <a:latin typeface="Times New Roman"/>
                <a:cs typeface="Times New Roman"/>
              </a:rPr>
              <a:t> </a:t>
            </a:r>
            <a:r>
              <a:rPr sz="3300" b="1" i="1" spc="0" baseline="1241" dirty="0" smtClean="0">
                <a:latin typeface="Calibri"/>
                <a:cs typeface="Calibri"/>
              </a:rPr>
              <a:t>pl</a:t>
            </a:r>
            <a:r>
              <a:rPr sz="3300" b="1" i="1" spc="9" baseline="1241" dirty="0" smtClean="0">
                <a:latin typeface="Calibri"/>
                <a:cs typeface="Calibri"/>
              </a:rPr>
              <a:t>a</a:t>
            </a:r>
            <a:r>
              <a:rPr sz="3300" b="1" i="1" spc="-29" baseline="1241" dirty="0" smtClean="0">
                <a:latin typeface="Calibri"/>
                <a:cs typeface="Calibri"/>
              </a:rPr>
              <a:t>t</a:t>
            </a:r>
            <a:r>
              <a:rPr sz="3300" b="1" i="1" spc="4" baseline="1241" dirty="0" smtClean="0">
                <a:latin typeface="Calibri"/>
                <a:cs typeface="Calibri"/>
              </a:rPr>
              <a:t>e</a:t>
            </a:r>
            <a:r>
              <a:rPr sz="3300" b="1" spc="0" baseline="1241" dirty="0" smtClean="0">
                <a:latin typeface="Calibri"/>
                <a:cs typeface="Calibri"/>
              </a:rPr>
              <a:t>)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6" y="1600200"/>
            <a:ext cx="165025" cy="3045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1446" y="1524000"/>
            <a:ext cx="5318882" cy="39932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6817" indent="0">
              <a:lnSpc>
                <a:spcPts val="2685"/>
              </a:lnSpc>
              <a:spcBef>
                <a:spcPts val="100"/>
              </a:spcBef>
            </a:pP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25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diri</a:t>
            </a:r>
            <a:r>
              <a:rPr sz="2200" spc="-5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dari</a:t>
            </a:r>
            <a:r>
              <a:rPr sz="2200" spc="-6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pel</a:t>
            </a:r>
            <a:r>
              <a:rPr sz="2200" spc="-2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65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ang</a:t>
            </a:r>
            <a:r>
              <a:rPr sz="2200" spc="-54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ert</a:t>
            </a:r>
            <a:r>
              <a:rPr sz="2200" spc="-9" dirty="0" smtClean="0">
                <a:latin typeface="Calibri"/>
                <a:cs typeface="Calibri"/>
              </a:rPr>
              <a:t>u</a:t>
            </a: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-4" dirty="0" smtClean="0">
                <a:latin typeface="Calibri"/>
                <a:cs typeface="Calibri"/>
              </a:rPr>
              <a:t>p</a:t>
            </a:r>
            <a:r>
              <a:rPr sz="2200" spc="0" dirty="0" smtClean="0">
                <a:latin typeface="Calibri"/>
                <a:cs typeface="Calibri"/>
              </a:rPr>
              <a:t>u</a:t>
            </a:r>
            <a:r>
              <a:rPr sz="2200" spc="-3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langsung</a:t>
            </a:r>
            <a:r>
              <a:rPr sz="2200" spc="-59" dirty="0" smtClean="0">
                <a:latin typeface="Times New Roman"/>
                <a:cs typeface="Times New Roman"/>
              </a:rPr>
              <a:t> </a:t>
            </a:r>
            <a:r>
              <a:rPr sz="2200" spc="-7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286817">
              <a:lnSpc>
                <a:spcPts val="2685"/>
              </a:lnSpc>
            </a:pP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lom</a:t>
            </a:r>
            <a:r>
              <a:rPr sz="2200" spc="-95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anpa</a:t>
            </a:r>
            <a:r>
              <a:rPr sz="2200" spc="-9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ad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-39" dirty="0" smtClean="0">
                <a:latin typeface="Calibri"/>
                <a:cs typeface="Calibri"/>
              </a:rPr>
              <a:t>n</a:t>
            </a:r>
            <a:r>
              <a:rPr sz="2200" spc="-34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12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penebalan</a:t>
            </a:r>
            <a:r>
              <a:rPr sz="2200" spc="-14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panel</a:t>
            </a:r>
            <a:r>
              <a:rPr sz="2200" spc="-10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dan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286817">
              <a:lnSpc>
                <a:spcPts val="2685"/>
              </a:lnSpc>
            </a:pP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epala</a:t>
            </a:r>
            <a:r>
              <a:rPr sz="2200" spc="-113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lom.</a:t>
            </a:r>
            <a:endParaRPr sz="2200">
              <a:latin typeface="Calibri"/>
              <a:cs typeface="Calibri"/>
            </a:endParaRPr>
          </a:p>
          <a:p>
            <a:pPr marL="12700" marR="652609">
              <a:lnSpc>
                <a:spcPts val="2685"/>
              </a:lnSpc>
            </a:pPr>
            <a:r>
              <a:rPr sz="2200" spc="-44" dirty="0" smtClean="0">
                <a:latin typeface="Calibri"/>
                <a:cs typeface="Calibri"/>
              </a:rPr>
              <a:t>P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ensi</a:t>
            </a:r>
            <a:r>
              <a:rPr sz="2200" spc="-103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al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n</a:t>
            </a:r>
            <a:r>
              <a:rPr sz="2200" spc="-144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tru</a:t>
            </a:r>
            <a:r>
              <a:rPr sz="2200" spc="-1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tur</a:t>
            </a:r>
            <a:r>
              <a:rPr sz="2200" spc="-126" dirty="0" smtClean="0">
                <a:latin typeface="Times New Roman"/>
                <a:cs typeface="Times New Roman"/>
              </a:rPr>
              <a:t> </a:t>
            </a:r>
            <a:r>
              <a:rPr sz="2200" spc="-1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erbes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r</a:t>
            </a:r>
            <a:r>
              <a:rPr sz="2200" spc="-12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3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652609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ti</a:t>
            </a:r>
            <a:r>
              <a:rPr sz="2200" spc="-9" dirty="0" smtClean="0">
                <a:latin typeface="Calibri"/>
                <a:cs typeface="Calibri"/>
              </a:rPr>
              <a:t>m</a:t>
            </a:r>
            <a:r>
              <a:rPr sz="2200" spc="0" dirty="0" smtClean="0">
                <a:latin typeface="Calibri"/>
                <a:cs typeface="Calibri"/>
              </a:rPr>
              <a:t>bul</a:t>
            </a:r>
            <a:r>
              <a:rPr sz="2200" spc="-5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akib</a:t>
            </a:r>
            <a:r>
              <a:rPr sz="2200" spc="-25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82" dirty="0" smtClean="0">
                <a:latin typeface="Times New Roman"/>
                <a:cs typeface="Times New Roman"/>
              </a:rPr>
              <a:t> </a:t>
            </a:r>
            <a:r>
              <a:rPr sz="2200" spc="-25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eser</a:t>
            </a:r>
            <a:r>
              <a:rPr sz="2200" spc="-1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pons,</a:t>
            </a:r>
            <a:r>
              <a:rPr sz="2200" spc="-50" dirty="0" smtClean="0">
                <a:latin typeface="Times New Roman"/>
                <a:cs typeface="Times New Roman"/>
              </a:rPr>
              <a:t> </a:t>
            </a:r>
            <a:r>
              <a:rPr sz="2200" spc="-39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ang</a:t>
            </a:r>
            <a:r>
              <a:rPr sz="2200" spc="-54" dirty="0" smtClean="0">
                <a:latin typeface="Times New Roman"/>
                <a:cs typeface="Times New Roman"/>
              </a:rPr>
              <a:t> 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652609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men</a:t>
            </a:r>
            <a:r>
              <a:rPr sz="2200" spc="-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ha</a:t>
            </a:r>
            <a:r>
              <a:rPr sz="2200" spc="4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il</a:t>
            </a:r>
            <a:r>
              <a:rPr sz="2200" spc="-39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58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30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arik</a:t>
            </a:r>
            <a:r>
              <a:rPr sz="2200" spc="-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dia</a:t>
            </a:r>
            <a:r>
              <a:rPr sz="2200" spc="-14" dirty="0" smtClean="0">
                <a:latin typeface="Calibri"/>
                <a:cs typeface="Calibri"/>
              </a:rPr>
              <a:t>g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nal.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Seba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ai</a:t>
            </a:r>
            <a:r>
              <a:rPr sz="2200" spc="-12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akib</a:t>
            </a:r>
            <a:r>
              <a:rPr sz="2200" spc="-25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10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tidak</a:t>
            </a:r>
            <a:r>
              <a:rPr sz="2200" spc="-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ada</a:t>
            </a:r>
            <a:r>
              <a:rPr sz="2200" spc="-34" dirty="0" smtClean="0">
                <a:latin typeface="Calibri"/>
                <a:cs typeface="Calibri"/>
              </a:rPr>
              <a:t>ny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12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penebalan</a:t>
            </a:r>
            <a:r>
              <a:rPr sz="2200" spc="-14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panel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dan</a:t>
            </a:r>
            <a:r>
              <a:rPr sz="2200" spc="-88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epala</a:t>
            </a:r>
            <a:r>
              <a:rPr sz="2200" spc="-113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lom,</a:t>
            </a:r>
            <a:r>
              <a:rPr sz="2200" spc="-9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ma</a:t>
            </a:r>
            <a:r>
              <a:rPr sz="2200" spc="-3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9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dibu</a:t>
            </a:r>
            <a:r>
              <a:rPr sz="2200" spc="-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uh</a:t>
            </a:r>
            <a:r>
              <a:rPr sz="2200" spc="-4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72" dirty="0" smtClean="0">
                <a:latin typeface="Times New Roman"/>
                <a:cs typeface="Times New Roman"/>
              </a:rPr>
              <a:t> </a:t>
            </a: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-9" dirty="0" smtClean="0">
                <a:latin typeface="Calibri"/>
                <a:cs typeface="Calibri"/>
              </a:rPr>
              <a:t>e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ebalan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pel</a:t>
            </a:r>
            <a:r>
              <a:rPr sz="2200" spc="-25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92" dirty="0" smtClean="0">
                <a:latin typeface="Times New Roman"/>
                <a:cs typeface="Times New Roman"/>
              </a:rPr>
              <a:t> </a:t>
            </a:r>
            <a:r>
              <a:rPr sz="2200" spc="-29" dirty="0" smtClean="0">
                <a:latin typeface="Calibri"/>
                <a:cs typeface="Calibri"/>
              </a:rPr>
              <a:t>y</a:t>
            </a:r>
            <a:r>
              <a:rPr sz="2200" spc="0" dirty="0" smtClean="0">
                <a:latin typeface="Calibri"/>
                <a:cs typeface="Calibri"/>
              </a:rPr>
              <a:t>ang</a:t>
            </a:r>
            <a:r>
              <a:rPr sz="2200" spc="-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lebih</a:t>
            </a:r>
            <a:r>
              <a:rPr sz="2200" spc="-104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bes</a:t>
            </a:r>
            <a:r>
              <a:rPr sz="2200" spc="4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r</a:t>
            </a:r>
            <a:r>
              <a:rPr sz="2200" spc="-94" dirty="0" smtClean="0">
                <a:latin typeface="Times New Roman"/>
                <a:cs typeface="Times New Roman"/>
              </a:rPr>
              <a:t> 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au</a:t>
            </a:r>
            <a:r>
              <a:rPr sz="2200" spc="-8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den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-4" dirty="0" smtClean="0">
                <a:latin typeface="Calibri"/>
                <a:cs typeface="Calibri"/>
              </a:rPr>
              <a:t>e</a:t>
            </a: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-4" dirty="0" smtClean="0">
                <a:latin typeface="Calibri"/>
                <a:cs typeface="Calibri"/>
              </a:rPr>
              <a:t>b</a:t>
            </a:r>
            <a:r>
              <a:rPr sz="2200" spc="0" dirty="0" smtClean="0">
                <a:latin typeface="Calibri"/>
                <a:cs typeface="Calibri"/>
              </a:rPr>
              <a:t>er</a:t>
            </a:r>
            <a:r>
              <a:rPr sz="2200" spc="4" dirty="0" smtClean="0">
                <a:latin typeface="Calibri"/>
                <a:cs typeface="Calibri"/>
              </a:rPr>
              <a:t>i</a:t>
            </a:r>
            <a:r>
              <a:rPr sz="2200" spc="-4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5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</a:t>
            </a:r>
            <a:r>
              <a:rPr sz="2200" spc="-4" dirty="0" smtClean="0">
                <a:latin typeface="Calibri"/>
                <a:cs typeface="Calibri"/>
              </a:rPr>
              <a:t>n</a:t>
            </a:r>
            <a:r>
              <a:rPr sz="2200" spc="0" dirty="0" smtClean="0">
                <a:latin typeface="Calibri"/>
                <a:cs typeface="Calibri"/>
              </a:rPr>
              <a:t>ulan</a:t>
            </a:r>
            <a:r>
              <a:rPr sz="2200" spc="-39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77" dirty="0" smtClean="0">
                <a:latin typeface="Times New Roman"/>
                <a:cs typeface="Times New Roman"/>
              </a:rPr>
              <a:t> </a:t>
            </a:r>
            <a:r>
              <a:rPr sz="2200" spc="-4" dirty="0" smtClean="0">
                <a:latin typeface="Calibri"/>
                <a:cs typeface="Calibri"/>
              </a:rPr>
              <a:t>e</a:t>
            </a:r>
            <a:r>
              <a:rPr sz="2200" spc="-29" dirty="0" smtClean="0">
                <a:latin typeface="Calibri"/>
                <a:cs typeface="Calibri"/>
              </a:rPr>
              <a:t>k</a:t>
            </a:r>
            <a:r>
              <a:rPr sz="2200" spc="-19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50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6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</a:t>
            </a:r>
            <a:r>
              <a:rPr sz="2200" spc="-5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a</a:t>
            </a:r>
            <a:r>
              <a:rPr sz="2200" spc="-19" dirty="0" smtClean="0">
                <a:latin typeface="Calibri"/>
                <a:cs typeface="Calibri"/>
              </a:rPr>
              <a:t>r</a:t>
            </a:r>
            <a:r>
              <a:rPr sz="2200" spc="0" dirty="0" smtClean="0">
                <a:latin typeface="Calibri"/>
                <a:cs typeface="Calibri"/>
              </a:rPr>
              <a:t>ea</a:t>
            </a:r>
            <a:r>
              <a:rPr sz="2200" spc="-7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se</a:t>
            </a:r>
            <a:r>
              <a:rPr sz="2200" spc="-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i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ar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ts val="2685"/>
              </a:lnSpc>
            </a:pPr>
            <a:r>
              <a:rPr sz="2200" spc="-75" dirty="0" smtClean="0">
                <a:latin typeface="Calibri"/>
                <a:cs typeface="Calibri"/>
              </a:rPr>
              <a:t>k</a:t>
            </a:r>
            <a:r>
              <a:rPr sz="2200" spc="4" dirty="0" smtClean="0">
                <a:latin typeface="Calibri"/>
                <a:cs typeface="Calibri"/>
              </a:rPr>
              <a:t>o</a:t>
            </a:r>
            <a:r>
              <a:rPr sz="2200" spc="0" dirty="0" smtClean="0">
                <a:latin typeface="Calibri"/>
                <a:cs typeface="Calibri"/>
              </a:rPr>
              <a:t>lom.</a:t>
            </a:r>
            <a:endParaRPr sz="2200">
              <a:latin typeface="Calibri"/>
              <a:cs typeface="Calibri"/>
            </a:endParaRPr>
          </a:p>
          <a:p>
            <a:pPr marL="12700" marR="431503" algn="just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Si</a:t>
            </a:r>
            <a:r>
              <a:rPr sz="2200" spc="-19" dirty="0" smtClean="0">
                <a:latin typeface="Calibri"/>
                <a:cs typeface="Calibri"/>
              </a:rPr>
              <a:t>s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em</a:t>
            </a:r>
            <a:r>
              <a:rPr sz="2200" spc="-77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la</a:t>
            </a:r>
            <a:r>
              <a:rPr sz="2200" spc="-25" dirty="0" smtClean="0">
                <a:latin typeface="Calibri"/>
                <a:cs typeface="Calibri"/>
              </a:rPr>
              <a:t>n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ai</a:t>
            </a:r>
            <a:r>
              <a:rPr sz="2200" spc="-10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-29" dirty="0" smtClean="0">
                <a:latin typeface="Calibri"/>
                <a:cs typeface="Calibri"/>
              </a:rPr>
              <a:t>t</a:t>
            </a:r>
            <a:r>
              <a:rPr sz="2200" spc="0" dirty="0" smtClean="0">
                <a:latin typeface="Calibri"/>
                <a:cs typeface="Calibri"/>
              </a:rPr>
              <a:t>ar</a:t>
            </a:r>
            <a:r>
              <a:rPr sz="2200" spc="-10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dap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99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diguna</a:t>
            </a:r>
            <a:r>
              <a:rPr sz="2200" spc="-3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6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u</a:t>
            </a:r>
            <a:r>
              <a:rPr sz="2200" spc="-29" dirty="0" smtClean="0">
                <a:latin typeface="Calibri"/>
                <a:cs typeface="Calibri"/>
              </a:rPr>
              <a:t>n</a:t>
            </a:r>
            <a:r>
              <a:rPr sz="2200" spc="0" dirty="0" smtClean="0">
                <a:latin typeface="Calibri"/>
                <a:cs typeface="Calibri"/>
              </a:rPr>
              <a:t>tuk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431503" algn="just">
              <a:lnSpc>
                <a:spcPts val="2685"/>
              </a:lnSpc>
            </a:pPr>
            <a:r>
              <a:rPr sz="2200" spc="-19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tru</a:t>
            </a:r>
            <a:r>
              <a:rPr sz="2200" spc="-1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tur</a:t>
            </a:r>
            <a:r>
              <a:rPr sz="2200" spc="-126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pel</a:t>
            </a:r>
            <a:r>
              <a:rPr sz="2200" spc="-19" dirty="0" smtClean="0">
                <a:latin typeface="Calibri"/>
                <a:cs typeface="Calibri"/>
              </a:rPr>
              <a:t>a</a:t>
            </a:r>
            <a:r>
              <a:rPr sz="2200" spc="0" dirty="0" smtClean="0">
                <a:latin typeface="Calibri"/>
                <a:cs typeface="Calibri"/>
              </a:rPr>
              <a:t>t</a:t>
            </a:r>
            <a:r>
              <a:rPr sz="2200" spc="-9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den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2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</a:t>
            </a:r>
            <a:r>
              <a:rPr sz="2200" spc="-29" dirty="0" smtClean="0">
                <a:latin typeface="Calibri"/>
                <a:cs typeface="Calibri"/>
              </a:rPr>
              <a:t>nt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34" dirty="0" smtClean="0">
                <a:latin typeface="Calibri"/>
                <a:cs typeface="Calibri"/>
              </a:rPr>
              <a:t>g</a:t>
            </a:r>
            <a:r>
              <a:rPr sz="2200" spc="0" dirty="0" smtClean="0">
                <a:latin typeface="Calibri"/>
                <a:cs typeface="Calibri"/>
              </a:rPr>
              <a:t>an</a:t>
            </a:r>
            <a:r>
              <a:rPr sz="2200" spc="-14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6</a:t>
            </a:r>
            <a:r>
              <a:rPr sz="2200" spc="-45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–</a:t>
            </a:r>
            <a:r>
              <a:rPr sz="2200" spc="-5" dirty="0" smtClean="0">
                <a:latin typeface="Calibri"/>
                <a:cs typeface="Calibri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7,5</a:t>
            </a:r>
            <a:r>
              <a:rPr sz="2200" spc="-7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m</a:t>
            </a:r>
            <a:r>
              <a:rPr sz="2200" spc="0" dirty="0" smtClean="0">
                <a:latin typeface="Times New Roman"/>
                <a:cs typeface="Times New Roman"/>
              </a:rPr>
              <a:t> </a:t>
            </a:r>
            <a:endParaRPr sz="2200">
              <a:latin typeface="Calibri"/>
              <a:cs typeface="Calibri"/>
            </a:endParaRPr>
          </a:p>
          <a:p>
            <a:pPr marL="12700" marR="431503" algn="just">
              <a:lnSpc>
                <a:spcPts val="2685"/>
              </a:lnSpc>
            </a:pPr>
            <a:r>
              <a:rPr sz="2200" spc="0" dirty="0" smtClean="0">
                <a:latin typeface="Calibri"/>
                <a:cs typeface="Calibri"/>
              </a:rPr>
              <a:t>dan</a:t>
            </a:r>
            <a:r>
              <a:rPr sz="2200" spc="-88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beban</a:t>
            </a:r>
            <a:r>
              <a:rPr sz="2200" spc="-111" dirty="0" smtClean="0">
                <a:latin typeface="Times New Roman"/>
                <a:cs typeface="Times New Roman"/>
              </a:rPr>
              <a:t> </a:t>
            </a:r>
            <a:r>
              <a:rPr sz="2200" spc="-4" dirty="0" smtClean="0">
                <a:latin typeface="Calibri"/>
                <a:cs typeface="Calibri"/>
              </a:rPr>
              <a:t>h</a:t>
            </a:r>
            <a:r>
              <a:rPr sz="2200" spc="0" dirty="0" smtClean="0">
                <a:latin typeface="Calibri"/>
                <a:cs typeface="Calibri"/>
              </a:rPr>
              <a:t>idup</a:t>
            </a:r>
            <a:r>
              <a:rPr sz="2200" spc="-111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sebe</a:t>
            </a:r>
            <a:r>
              <a:rPr sz="2200" spc="4" dirty="0" smtClean="0">
                <a:latin typeface="Calibri"/>
                <a:cs typeface="Calibri"/>
              </a:rPr>
              <a:t>s</a:t>
            </a:r>
            <a:r>
              <a:rPr sz="2200" spc="0" dirty="0" smtClean="0">
                <a:latin typeface="Calibri"/>
                <a:cs typeface="Calibri"/>
              </a:rPr>
              <a:t>ar</a:t>
            </a:r>
            <a:r>
              <a:rPr sz="2200" spc="-123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2</a:t>
            </a:r>
            <a:r>
              <a:rPr sz="2200" spc="4" dirty="0" smtClean="0">
                <a:latin typeface="Calibri"/>
                <a:cs typeface="Calibri"/>
              </a:rPr>
              <a:t>,</a:t>
            </a:r>
            <a:r>
              <a:rPr sz="2200" spc="0" dirty="0" smtClean="0">
                <a:latin typeface="Calibri"/>
                <a:cs typeface="Calibri"/>
              </a:rPr>
              <a:t>5</a:t>
            </a:r>
            <a:r>
              <a:rPr sz="2200" spc="-72" dirty="0" smtClean="0">
                <a:latin typeface="Times New Roman"/>
                <a:cs typeface="Times New Roman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–</a:t>
            </a:r>
            <a:r>
              <a:rPr sz="2200" spc="3" dirty="0" smtClean="0">
                <a:latin typeface="Calibri"/>
                <a:cs typeface="Calibri"/>
              </a:rPr>
              <a:t> </a:t>
            </a:r>
            <a:r>
              <a:rPr sz="2200" spc="0" dirty="0" smtClean="0">
                <a:latin typeface="Calibri"/>
                <a:cs typeface="Calibri"/>
              </a:rPr>
              <a:t>4,5</a:t>
            </a:r>
            <a:r>
              <a:rPr sz="2200" spc="-72" dirty="0" smtClean="0">
                <a:latin typeface="Times New Roman"/>
                <a:cs typeface="Times New Roman"/>
              </a:rPr>
              <a:t> </a:t>
            </a:r>
            <a:r>
              <a:rPr sz="2200" spc="-4" dirty="0" smtClean="0">
                <a:latin typeface="Calibri"/>
                <a:cs typeface="Calibri"/>
              </a:rPr>
              <a:t>k</a:t>
            </a:r>
            <a:r>
              <a:rPr sz="2200" spc="0" dirty="0" smtClean="0">
                <a:latin typeface="Calibri"/>
                <a:cs typeface="Calibri"/>
              </a:rPr>
              <a:t>N/</a:t>
            </a:r>
            <a:r>
              <a:rPr sz="2200" spc="4" dirty="0" smtClean="0">
                <a:latin typeface="Calibri"/>
                <a:cs typeface="Calibri"/>
              </a:rPr>
              <a:t>m</a:t>
            </a:r>
            <a:r>
              <a:rPr sz="2175" spc="0" baseline="24481" dirty="0" smtClean="0">
                <a:latin typeface="Calibri"/>
                <a:cs typeface="Calibri"/>
              </a:rPr>
              <a:t>2</a:t>
            </a:r>
            <a:r>
              <a:rPr sz="2200" spc="0" dirty="0" smtClean="0">
                <a:latin typeface="Calibri"/>
                <a:cs typeface="Calibri"/>
              </a:rPr>
              <a:t>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2591308"/>
            <a:ext cx="164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3581400"/>
            <a:ext cx="164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5334508"/>
            <a:ext cx="164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/>
          <p:nvPr/>
        </p:nvSpPr>
        <p:spPr>
          <a:xfrm>
            <a:off x="5364083" y="1916811"/>
            <a:ext cx="3476640" cy="2076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54608" y="4149077"/>
            <a:ext cx="2095500" cy="2400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18546" y="1654170"/>
            <a:ext cx="4271296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0"/>
              </a:lnSpc>
              <a:spcBef>
                <a:spcPts val="107"/>
              </a:spcBef>
            </a:pPr>
            <a:r>
              <a:rPr sz="3000" b="1" spc="-34" baseline="2730" dirty="0" smtClean="0">
                <a:solidFill>
                  <a:srgbClr val="E46C09"/>
                </a:solidFill>
                <a:latin typeface="Calibri"/>
                <a:cs typeface="Calibri"/>
              </a:rPr>
              <a:t>P</a:t>
            </a:r>
            <a:r>
              <a:rPr sz="3000" b="1" spc="0" baseline="2730" dirty="0" smtClean="0">
                <a:solidFill>
                  <a:srgbClr val="E46C09"/>
                </a:solidFill>
                <a:latin typeface="Calibri"/>
                <a:cs typeface="Calibri"/>
              </a:rPr>
              <a:t>el</a:t>
            </a:r>
            <a:r>
              <a:rPr sz="3000" b="1" spc="-29" baseline="2730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E46C09"/>
                </a:solidFill>
                <a:latin typeface="Calibri"/>
                <a:cs typeface="Calibri"/>
              </a:rPr>
              <a:t>t</a:t>
            </a:r>
            <a:r>
              <a:rPr sz="3000" b="1" spc="-54" baseline="2898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000" b="1" spc="0" baseline="2730" dirty="0" smtClean="0">
                <a:solidFill>
                  <a:srgbClr val="E46C09"/>
                </a:solidFill>
                <a:latin typeface="Calibri"/>
                <a:cs typeface="Calibri"/>
              </a:rPr>
              <a:t>Dua</a:t>
            </a:r>
            <a:r>
              <a:rPr sz="3000" b="1" spc="-44" baseline="2898" dirty="0" smtClean="0">
                <a:solidFill>
                  <a:srgbClr val="E46C09"/>
                </a:solidFill>
                <a:latin typeface="Times New Roman"/>
                <a:cs typeface="Times New Roman"/>
              </a:rPr>
              <a:t> </a:t>
            </a:r>
            <a:r>
              <a:rPr sz="3000" b="1" spc="0" baseline="2730" dirty="0" smtClean="0">
                <a:solidFill>
                  <a:srgbClr val="E46C09"/>
                </a:solidFill>
                <a:latin typeface="Calibri"/>
                <a:cs typeface="Calibri"/>
              </a:rPr>
              <a:t>A</a:t>
            </a:r>
            <a:r>
              <a:rPr sz="3000" b="1" spc="-54" baseline="2730" dirty="0" smtClean="0">
                <a:solidFill>
                  <a:srgbClr val="E46C09"/>
                </a:solidFill>
                <a:latin typeface="Calibri"/>
                <a:cs typeface="Calibri"/>
              </a:rPr>
              <a:t>r</a:t>
            </a:r>
            <a:r>
              <a:rPr sz="3000" b="1" spc="0" baseline="2730" dirty="0" smtClean="0">
                <a:solidFill>
                  <a:srgbClr val="E46C09"/>
                </a:solidFill>
                <a:latin typeface="Calibri"/>
                <a:cs typeface="Calibri"/>
              </a:rPr>
              <a:t>ah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400"/>
              </a:lnSpc>
              <a:spcBef>
                <a:spcPts val="13"/>
              </a:spcBef>
            </a:pPr>
            <a:r>
              <a:rPr sz="3000" b="1" spc="-34" baseline="1365" dirty="0" smtClean="0">
                <a:latin typeface="Calibri"/>
                <a:cs typeface="Calibri"/>
              </a:rPr>
              <a:t>P</a:t>
            </a:r>
            <a:r>
              <a:rPr sz="3000" b="1" spc="0" baseline="1365" dirty="0" smtClean="0">
                <a:latin typeface="Calibri"/>
                <a:cs typeface="Calibri"/>
              </a:rPr>
              <a:t>el</a:t>
            </a:r>
            <a:r>
              <a:rPr sz="3000" b="1" spc="-29" baseline="1365" dirty="0" smtClean="0"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latin typeface="Calibri"/>
                <a:cs typeface="Calibri"/>
              </a:rPr>
              <a:t>t</a:t>
            </a:r>
            <a:r>
              <a:rPr sz="3000" b="1" spc="-54" baseline="1449" dirty="0" smtClean="0">
                <a:latin typeface="Times New Roman"/>
                <a:cs typeface="Times New Roman"/>
              </a:rPr>
              <a:t> </a:t>
            </a:r>
            <a:r>
              <a:rPr sz="3000" b="1" spc="4" baseline="1365" dirty="0" smtClean="0">
                <a:latin typeface="Calibri"/>
                <a:cs typeface="Calibri"/>
              </a:rPr>
              <a:t>du</a:t>
            </a:r>
            <a:r>
              <a:rPr sz="3000" b="1" spc="0" baseline="1365" dirty="0" smtClean="0">
                <a:latin typeface="Calibri"/>
                <a:cs typeface="Calibri"/>
              </a:rPr>
              <a:t>a</a:t>
            </a:r>
            <a:r>
              <a:rPr sz="3000" b="1" spc="-59" baseline="1449" dirty="0" smtClean="0">
                <a:latin typeface="Times New Roman"/>
                <a:cs typeface="Times New Roman"/>
              </a:rPr>
              <a:t> </a:t>
            </a:r>
            <a:r>
              <a:rPr sz="3000" b="1" spc="0" baseline="1365" dirty="0" smtClean="0">
                <a:latin typeface="Calibri"/>
                <a:cs typeface="Calibri"/>
              </a:rPr>
              <a:t>a</a:t>
            </a:r>
            <a:r>
              <a:rPr sz="3000" b="1" spc="-59" baseline="1365" dirty="0" smtClean="0">
                <a:latin typeface="Calibri"/>
                <a:cs typeface="Calibri"/>
              </a:rPr>
              <a:t>r</a:t>
            </a:r>
            <a:r>
              <a:rPr sz="3000" b="1" spc="0" baseline="1365" dirty="0" smtClean="0">
                <a:latin typeface="Calibri"/>
                <a:cs typeface="Calibri"/>
              </a:rPr>
              <a:t>ah</a:t>
            </a:r>
            <a:r>
              <a:rPr sz="3000" b="1" spc="-29" baseline="1449" dirty="0" smtClean="0">
                <a:latin typeface="Times New Roman"/>
                <a:cs typeface="Times New Roman"/>
              </a:rPr>
              <a:t> </a:t>
            </a:r>
            <a:r>
              <a:rPr sz="3000" b="1" spc="0" baseline="1365" dirty="0" smtClean="0">
                <a:latin typeface="Calibri"/>
                <a:cs typeface="Calibri"/>
              </a:rPr>
              <a:t>beru</a:t>
            </a:r>
            <a:r>
              <a:rPr sz="3000" b="1" spc="4" baseline="1365" dirty="0" smtClean="0">
                <a:latin typeface="Calibri"/>
                <a:cs typeface="Calibri"/>
              </a:rPr>
              <a:t>s</a:t>
            </a:r>
            <a:r>
              <a:rPr sz="3000" b="1" spc="0" baseline="1365" dirty="0" smtClean="0">
                <a:latin typeface="Calibri"/>
                <a:cs typeface="Calibri"/>
              </a:rPr>
              <a:t>uk</a:t>
            </a:r>
            <a:r>
              <a:rPr sz="3000" b="1" spc="-50" baseline="1449" dirty="0" smtClean="0">
                <a:latin typeface="Times New Roman"/>
                <a:cs typeface="Times New Roman"/>
              </a:rPr>
              <a:t> </a:t>
            </a:r>
            <a:r>
              <a:rPr sz="3000" b="1" spc="0" baseline="1365" dirty="0" smtClean="0">
                <a:latin typeface="Calibri"/>
                <a:cs typeface="Calibri"/>
              </a:rPr>
              <a:t>dan</a:t>
            </a:r>
            <a:r>
              <a:rPr sz="3000" b="1" spc="-50" baseline="1449" dirty="0" smtClean="0">
                <a:latin typeface="Times New Roman"/>
                <a:cs typeface="Times New Roman"/>
              </a:rPr>
              <a:t> </a:t>
            </a:r>
            <a:r>
              <a:rPr sz="3000" b="1" spc="0" baseline="1365" dirty="0" smtClean="0">
                <a:latin typeface="Calibri"/>
                <a:cs typeface="Calibri"/>
              </a:rPr>
              <a:t>pel</a:t>
            </a:r>
            <a:r>
              <a:rPr sz="3000" b="1" spc="-25" baseline="1365" dirty="0" smtClean="0"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latin typeface="Calibri"/>
                <a:cs typeface="Calibri"/>
              </a:rPr>
              <a:t>t</a:t>
            </a:r>
            <a:r>
              <a:rPr sz="3000" b="1" spc="-54" baseline="1449" dirty="0" smtClean="0">
                <a:latin typeface="Times New Roman"/>
                <a:cs typeface="Times New Roman"/>
              </a:rPr>
              <a:t> </a:t>
            </a:r>
            <a:r>
              <a:rPr sz="3000" b="1" i="1" spc="0" baseline="1365" dirty="0" smtClean="0">
                <a:latin typeface="Calibri"/>
                <a:cs typeface="Calibri"/>
              </a:rPr>
              <a:t>w</a:t>
            </a:r>
            <a:r>
              <a:rPr sz="3000" b="1" i="1" spc="-9" baseline="1365" dirty="0" smtClean="0">
                <a:latin typeface="Calibri"/>
                <a:cs typeface="Calibri"/>
              </a:rPr>
              <a:t>a</a:t>
            </a:r>
            <a:r>
              <a:rPr sz="3000" b="1" i="1" spc="9" baseline="1365" dirty="0" smtClean="0">
                <a:latin typeface="Calibri"/>
                <a:cs typeface="Calibri"/>
              </a:rPr>
              <a:t>f</a:t>
            </a:r>
            <a:r>
              <a:rPr sz="3000" b="1" i="1" spc="0" baseline="1365" dirty="0" smtClean="0">
                <a:latin typeface="Calibri"/>
                <a:cs typeface="Calibri"/>
              </a:rPr>
              <a:t>fle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7200" y="2248427"/>
            <a:ext cx="152831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00100" y="2209800"/>
            <a:ext cx="1238408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-9" baseline="2730" dirty="0" smtClean="0">
                <a:latin typeface="Calibri"/>
                <a:cs typeface="Calibri"/>
              </a:rPr>
              <a:t>m</a:t>
            </a:r>
            <a:r>
              <a:rPr sz="3000" spc="0" baseline="2730" dirty="0" smtClean="0">
                <a:latin typeface="Calibri"/>
                <a:cs typeface="Calibri"/>
              </a:rPr>
              <a:t>e</a:t>
            </a:r>
            <a:r>
              <a:rPr sz="3000" spc="-4" baseline="2730" dirty="0" smtClean="0">
                <a:latin typeface="Calibri"/>
                <a:cs typeface="Calibri"/>
              </a:rPr>
              <a:t>r</a:t>
            </a:r>
            <a:r>
              <a:rPr sz="3000" spc="0" baseline="2730" dirty="0" smtClean="0">
                <a:latin typeface="Calibri"/>
                <a:cs typeface="Calibri"/>
              </a:rPr>
              <a:t>upa</a:t>
            </a:r>
            <a:r>
              <a:rPr sz="3000" spc="-34" baseline="2730" dirty="0" smtClean="0">
                <a:latin typeface="Calibri"/>
                <a:cs typeface="Calibri"/>
              </a:rPr>
              <a:t>k</a:t>
            </a:r>
            <a:r>
              <a:rPr sz="3000" spc="0" baseline="2730" dirty="0" smtClean="0">
                <a:latin typeface="Calibri"/>
                <a:cs typeface="Calibri"/>
              </a:rPr>
              <a:t>an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10123" y="2209800"/>
            <a:ext cx="730821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s</a:t>
            </a:r>
            <a:r>
              <a:rPr sz="3000" spc="-9" baseline="2730" dirty="0" smtClean="0">
                <a:latin typeface="Calibri"/>
                <a:cs typeface="Calibri"/>
              </a:rPr>
              <a:t>i</a:t>
            </a:r>
            <a:r>
              <a:rPr sz="3000" spc="-14" baseline="2730" dirty="0" smtClean="0">
                <a:latin typeface="Calibri"/>
                <a:cs typeface="Calibri"/>
              </a:rPr>
              <a:t>s</a:t>
            </a:r>
            <a:r>
              <a:rPr sz="3000" spc="-25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em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11069" y="2209800"/>
            <a:ext cx="587767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pel</a:t>
            </a:r>
            <a:r>
              <a:rPr sz="3000" spc="-19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71546" y="2209800"/>
            <a:ext cx="452059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-9" baseline="2730" dirty="0" smtClean="0">
                <a:latin typeface="Calibri"/>
                <a:cs typeface="Calibri"/>
              </a:rPr>
              <a:t>d</a:t>
            </a:r>
            <a:r>
              <a:rPr sz="3000" spc="0" baseline="2730" dirty="0" smtClean="0">
                <a:latin typeface="Calibri"/>
                <a:cs typeface="Calibri"/>
              </a:rPr>
              <a:t>ua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95243" y="2209800"/>
            <a:ext cx="525187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-39" baseline="2730" dirty="0" smtClean="0">
                <a:latin typeface="Calibri"/>
                <a:cs typeface="Calibri"/>
              </a:rPr>
              <a:t>r</a:t>
            </a:r>
            <a:r>
              <a:rPr sz="3000" spc="0" baseline="2730" dirty="0" smtClean="0">
                <a:latin typeface="Calibri"/>
                <a:cs typeface="Calibri"/>
              </a:rPr>
              <a:t>ah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0100" y="2453869"/>
            <a:ext cx="421888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de</a:t>
            </a:r>
            <a:r>
              <a:rPr sz="3000" spc="-4" baseline="2730" dirty="0" smtClean="0">
                <a:latin typeface="Calibri"/>
                <a:cs typeface="Calibri"/>
              </a:rPr>
              <a:t>n</a:t>
            </a:r>
            <a:r>
              <a:rPr sz="3000" spc="-29" baseline="2730" dirty="0" smtClean="0">
                <a:latin typeface="Calibri"/>
                <a:cs typeface="Calibri"/>
              </a:rPr>
              <a:t>g</a:t>
            </a:r>
            <a:r>
              <a:rPr sz="3000" spc="0" baseline="2730" dirty="0" smtClean="0">
                <a:latin typeface="Calibri"/>
                <a:cs typeface="Calibri"/>
              </a:rPr>
              <a:t>an</a:t>
            </a:r>
            <a:r>
              <a:rPr sz="3000" spc="334" baseline="2898" dirty="0" smtClean="0">
                <a:latin typeface="Times New Roman"/>
                <a:cs typeface="Times New Roman"/>
              </a:rPr>
              <a:t> </a:t>
            </a:r>
            <a:r>
              <a:rPr sz="3000" spc="-59" baseline="2730" dirty="0" smtClean="0">
                <a:latin typeface="Calibri"/>
                <a:cs typeface="Calibri"/>
              </a:rPr>
              <a:t>k</a:t>
            </a:r>
            <a:r>
              <a:rPr sz="3000" spc="-14" baseline="2730" dirty="0" smtClean="0">
                <a:latin typeface="Calibri"/>
                <a:cs typeface="Calibri"/>
              </a:rPr>
              <a:t>e</a:t>
            </a:r>
            <a:r>
              <a:rPr sz="3000" spc="-25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e</a:t>
            </a:r>
            <a:r>
              <a:rPr sz="3000" spc="-9" baseline="2730" dirty="0" smtClean="0">
                <a:latin typeface="Calibri"/>
                <a:cs typeface="Calibri"/>
              </a:rPr>
              <a:t>b</a:t>
            </a:r>
            <a:r>
              <a:rPr sz="3000" spc="0" baseline="2730" dirty="0" smtClean="0">
                <a:latin typeface="Calibri"/>
                <a:cs typeface="Calibri"/>
              </a:rPr>
              <a:t>alan</a:t>
            </a:r>
            <a:r>
              <a:rPr sz="3000" spc="330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pel</a:t>
            </a:r>
            <a:r>
              <a:rPr sz="3000" spc="-14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r>
              <a:rPr sz="3000" spc="330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-19" baseline="2730" dirty="0" smtClean="0">
                <a:latin typeface="Calibri"/>
                <a:cs typeface="Calibri"/>
              </a:rPr>
              <a:t>n</a:t>
            </a:r>
            <a:r>
              <a:rPr sz="3000" spc="-9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-39" baseline="2730" dirty="0" smtClean="0">
                <a:latin typeface="Calibri"/>
                <a:cs typeface="Calibri"/>
              </a:rPr>
              <a:t>r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330" baseline="2898" dirty="0" smtClean="0">
                <a:latin typeface="Times New Roman"/>
                <a:cs typeface="Times New Roman"/>
              </a:rPr>
              <a:t> </a:t>
            </a:r>
            <a:r>
              <a:rPr sz="3000" spc="4" baseline="2730" dirty="0" smtClean="0">
                <a:latin typeface="Calibri"/>
                <a:cs typeface="Calibri"/>
              </a:rPr>
              <a:t>5</a:t>
            </a:r>
            <a:r>
              <a:rPr sz="3000" spc="0" baseline="2730" dirty="0" smtClean="0">
                <a:latin typeface="Calibri"/>
                <a:cs typeface="Calibri"/>
              </a:rPr>
              <a:t>0</a:t>
            </a:r>
            <a:r>
              <a:rPr sz="3000" spc="335" baseline="2898" dirty="0" smtClean="0">
                <a:latin typeface="Times New Roman"/>
                <a:cs typeface="Times New Roman"/>
              </a:rPr>
              <a:t> </a:t>
            </a:r>
            <a:r>
              <a:rPr sz="3000" spc="-4" baseline="2730" dirty="0" smtClean="0">
                <a:latin typeface="Calibri"/>
                <a:cs typeface="Calibri"/>
              </a:rPr>
              <a:t>mm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0100" y="2697709"/>
            <a:ext cx="4227179" cy="1072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3" marR="13105" indent="-3">
              <a:lnSpc>
                <a:spcPts val="2441"/>
              </a:lnSpc>
              <a:spcBef>
                <a:spcPts val="105"/>
              </a:spcBef>
            </a:pPr>
            <a:r>
              <a:rPr sz="2000" spc="0" dirty="0" smtClean="0">
                <a:latin typeface="Calibri"/>
                <a:cs typeface="Calibri"/>
              </a:rPr>
              <a:t>hi</a:t>
            </a:r>
            <a:r>
              <a:rPr sz="2000" spc="-9" dirty="0" smtClean="0">
                <a:latin typeface="Calibri"/>
                <a:cs typeface="Calibri"/>
              </a:rPr>
              <a:t>n</a:t>
            </a:r>
            <a:r>
              <a:rPr sz="2000" spc="14" dirty="0" smtClean="0">
                <a:latin typeface="Calibri"/>
                <a:cs typeface="Calibri"/>
              </a:rPr>
              <a:t>g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34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1</a:t>
            </a:r>
            <a:r>
              <a:rPr sz="2000" spc="0" dirty="0" smtClean="0">
                <a:latin typeface="Calibri"/>
                <a:cs typeface="Calibri"/>
              </a:rPr>
              <a:t>00</a:t>
            </a:r>
            <a:r>
              <a:rPr sz="2000" spc="0" dirty="0" smtClean="0">
                <a:latin typeface="Times New Roman"/>
                <a:cs typeface="Times New Roman"/>
              </a:rPr>
              <a:t>   </a:t>
            </a:r>
            <a:r>
              <a:rPr sz="2000" spc="25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39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9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9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umpu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2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ol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12703" marR="13105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rusu</a:t>
            </a:r>
            <a:r>
              <a:rPr sz="2000" spc="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-rusuk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dalam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du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4" dirty="0" smtClean="0">
                <a:latin typeface="Calibri"/>
                <a:cs typeface="Calibri"/>
              </a:rPr>
              <a:t>h</a:t>
            </a:r>
            <a:r>
              <a:rPr sz="2000" spc="0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12703">
              <a:lnSpc>
                <a:spcPts val="2380"/>
              </a:lnSpc>
            </a:pPr>
            <a:r>
              <a:rPr sz="2000" spc="0" dirty="0" smtClean="0">
                <a:latin typeface="Calibri"/>
                <a:cs typeface="Calibri"/>
              </a:rPr>
              <a:t>Ja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ak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ar</a:t>
            </a:r>
            <a:r>
              <a:rPr sz="2000" spc="49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rusuk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0" dirty="0" smtClean="0">
                <a:latin typeface="Calibri"/>
                <a:cs typeface="Calibri"/>
              </a:rPr>
              <a:t>berk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sar</a:t>
            </a:r>
            <a:r>
              <a:rPr sz="2000" spc="490" dirty="0" smtClean="0">
                <a:latin typeface="Times New Roman"/>
                <a:cs typeface="Times New Roman"/>
              </a:rPr>
              <a:t> </a:t>
            </a:r>
            <a:r>
              <a:rPr sz="2000" spc="9" dirty="0" smtClean="0">
                <a:latin typeface="Calibri"/>
                <a:cs typeface="Calibri"/>
              </a:rPr>
              <a:t>a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-9" dirty="0" smtClean="0">
                <a:latin typeface="Calibri"/>
                <a:cs typeface="Calibri"/>
              </a:rPr>
              <a:t>500</a:t>
            </a:r>
            <a:endParaRPr sz="2000" dirty="0">
              <a:latin typeface="Calibri"/>
              <a:cs typeface="Calibri"/>
            </a:endParaRPr>
          </a:p>
          <a:p>
            <a:pPr marL="12700" marR="46508">
              <a:lnSpc>
                <a:spcPts val="1980"/>
              </a:lnSpc>
            </a:pPr>
            <a:r>
              <a:rPr sz="3000" spc="-4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m</a:t>
            </a:r>
            <a:r>
              <a:rPr sz="3000" spc="-50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hin</a:t>
            </a:r>
            <a:r>
              <a:rPr sz="3000" spc="25" baseline="4096" dirty="0" smtClean="0">
                <a:latin typeface="Calibri"/>
                <a:cs typeface="Calibri"/>
              </a:rPr>
              <a:t>g</a:t>
            </a:r>
            <a:r>
              <a:rPr sz="3000" spc="-29" baseline="4096" dirty="0" smtClean="0">
                <a:latin typeface="Calibri"/>
                <a:cs typeface="Calibri"/>
              </a:rPr>
              <a:t>g</a:t>
            </a:r>
            <a:r>
              <a:rPr sz="3000" spc="0" baseline="4096" dirty="0" smtClean="0">
                <a:latin typeface="Calibri"/>
                <a:cs typeface="Calibri"/>
              </a:rPr>
              <a:t>a</a:t>
            </a:r>
            <a:r>
              <a:rPr sz="3000" spc="-79" baseline="4348" dirty="0" smtClean="0">
                <a:latin typeface="Times New Roman"/>
                <a:cs typeface="Times New Roman"/>
              </a:rPr>
              <a:t> </a:t>
            </a:r>
            <a:r>
              <a:rPr sz="3000" spc="4" baseline="4096" dirty="0" smtClean="0">
                <a:latin typeface="Calibri"/>
                <a:cs typeface="Calibri"/>
              </a:rPr>
              <a:t>75</a:t>
            </a:r>
            <a:r>
              <a:rPr sz="3000" spc="0" baseline="4096" dirty="0" smtClean="0">
                <a:latin typeface="Calibri"/>
                <a:cs typeface="Calibri"/>
              </a:rPr>
              <a:t>0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-4" baseline="4096" dirty="0" smtClean="0">
                <a:latin typeface="Calibri"/>
                <a:cs typeface="Calibri"/>
              </a:rPr>
              <a:t>mm</a:t>
            </a:r>
            <a:r>
              <a:rPr sz="3000" spc="0" baseline="4096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7204" y="3352800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7200" y="4010418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00100" y="3971772"/>
            <a:ext cx="96321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-184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epi-</a:t>
            </a:r>
            <a:r>
              <a:rPr sz="3000" spc="-9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epi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91607" y="3971772"/>
            <a:ext cx="5878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pel</a:t>
            </a:r>
            <a:r>
              <a:rPr sz="3000" spc="-14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07887" y="3971772"/>
            <a:ext cx="17679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da</a:t>
            </a:r>
            <a:r>
              <a:rPr sz="3000" spc="4" baseline="2730" dirty="0" smtClean="0">
                <a:latin typeface="Calibri"/>
                <a:cs typeface="Calibri"/>
              </a:rPr>
              <a:t>p</a:t>
            </a:r>
            <a:r>
              <a:rPr sz="3000" spc="-25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r>
              <a:rPr sz="3000" spc="0" baseline="2898" dirty="0" smtClean="0">
                <a:latin typeface="Times New Roman"/>
                <a:cs typeface="Times New Roman"/>
              </a:rPr>
              <a:t>  </a:t>
            </a:r>
            <a:r>
              <a:rPr sz="3000" spc="14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di</a:t>
            </a:r>
            <a:r>
              <a:rPr sz="3000" spc="-25" baseline="2730" dirty="0" smtClean="0">
                <a:latin typeface="Calibri"/>
                <a:cs typeface="Calibri"/>
              </a:rPr>
              <a:t>t</a:t>
            </a:r>
            <a:r>
              <a:rPr sz="3000" spc="0" baseline="2730" dirty="0" smtClean="0">
                <a:latin typeface="Calibri"/>
                <a:cs typeface="Calibri"/>
              </a:rPr>
              <a:t>opang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02864" y="3971772"/>
            <a:ext cx="5156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ol</a:t>
            </a:r>
            <a:r>
              <a:rPr sz="3000" spc="-4" baseline="2730" dirty="0" smtClean="0">
                <a:latin typeface="Calibri"/>
                <a:cs typeface="Calibri"/>
              </a:rPr>
              <a:t>e</a:t>
            </a:r>
            <a:r>
              <a:rPr sz="3000" spc="0" baseline="2730" dirty="0" smtClean="0">
                <a:latin typeface="Calibri"/>
                <a:cs typeface="Calibri"/>
              </a:rPr>
              <a:t>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9496" y="4215612"/>
            <a:ext cx="421908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balok,</a:t>
            </a:r>
            <a:r>
              <a:rPr sz="3000" spc="455" baseline="2898" dirty="0" smtClean="0">
                <a:latin typeface="Times New Roman"/>
                <a:cs typeface="Times New Roman"/>
              </a:rPr>
              <a:t> </a:t>
            </a:r>
            <a:r>
              <a:rPr sz="3000" spc="-25" baseline="2730" dirty="0" smtClean="0">
                <a:latin typeface="Calibri"/>
                <a:cs typeface="Calibri"/>
              </a:rPr>
              <a:t>at</a:t>
            </a:r>
            <a:r>
              <a:rPr sz="3000" spc="0" baseline="2730" dirty="0" smtClean="0">
                <a:latin typeface="Calibri"/>
                <a:cs typeface="Calibri"/>
              </a:rPr>
              <a:t>au</a:t>
            </a:r>
            <a:r>
              <a:rPr sz="3000" spc="450" baseline="2898" dirty="0" smtClean="0">
                <a:latin typeface="Times New Roman"/>
                <a:cs typeface="Times New Roman"/>
              </a:rPr>
              <a:t> </a:t>
            </a:r>
            <a:r>
              <a:rPr sz="3000" spc="-9" baseline="2730" dirty="0" smtClean="0">
                <a:latin typeface="Calibri"/>
                <a:cs typeface="Calibri"/>
              </a:rPr>
              <a:t>d</a:t>
            </a:r>
            <a:r>
              <a:rPr sz="3000" spc="0" baseline="2730" dirty="0" smtClean="0">
                <a:latin typeface="Calibri"/>
                <a:cs typeface="Calibri"/>
              </a:rPr>
              <a:t>ap</a:t>
            </a:r>
            <a:r>
              <a:rPr sz="3000" spc="-19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r>
              <a:rPr sz="3000" spc="450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ju</a:t>
            </a:r>
            <a:r>
              <a:rPr sz="3000" spc="-25" baseline="2730" dirty="0" smtClean="0">
                <a:latin typeface="Calibri"/>
                <a:cs typeface="Calibri"/>
              </a:rPr>
              <a:t>g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435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pel</a:t>
            </a:r>
            <a:r>
              <a:rPr sz="3000" spc="-25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r>
              <a:rPr sz="3000" spc="450" baseline="2898" dirty="0" smtClean="0">
                <a:latin typeface="Times New Roman"/>
                <a:cs typeface="Times New Roman"/>
              </a:rPr>
              <a:t> </a:t>
            </a:r>
            <a:r>
              <a:rPr sz="3000" spc="4" baseline="2730" dirty="0" smtClean="0">
                <a:latin typeface="Calibri"/>
                <a:cs typeface="Calibri"/>
              </a:rPr>
              <a:t>l</a:t>
            </a:r>
            <a:r>
              <a:rPr sz="3000" spc="0" baseline="2730" dirty="0" smtClean="0">
                <a:latin typeface="Calibri"/>
                <a:cs typeface="Calibri"/>
              </a:rPr>
              <a:t>an</a:t>
            </a:r>
            <a:r>
              <a:rPr sz="3000" spc="4" baseline="2730" dirty="0" smtClean="0">
                <a:latin typeface="Calibri"/>
                <a:cs typeface="Calibri"/>
              </a:rPr>
              <a:t>g</a:t>
            </a:r>
            <a:r>
              <a:rPr sz="3000" spc="0" baseline="2730" dirty="0" smtClean="0">
                <a:latin typeface="Calibri"/>
                <a:cs typeface="Calibri"/>
              </a:rPr>
              <a:t>su</a:t>
            </a:r>
            <a:r>
              <a:rPr sz="3000" spc="-9" baseline="2730" dirty="0" smtClean="0">
                <a:latin typeface="Calibri"/>
                <a:cs typeface="Calibri"/>
              </a:rPr>
              <a:t>n</a:t>
            </a:r>
            <a:r>
              <a:rPr sz="3000" spc="0" baseline="2730" dirty="0" smtClean="0">
                <a:latin typeface="Calibri"/>
                <a:cs typeface="Calibri"/>
              </a:rPr>
              <a:t>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9496" y="4459452"/>
            <a:ext cx="1131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m</a:t>
            </a:r>
            <a:r>
              <a:rPr sz="3000" spc="-4" baseline="2730" dirty="0" smtClean="0">
                <a:latin typeface="Calibri"/>
                <a:cs typeface="Calibri"/>
              </a:rPr>
              <a:t>e</a:t>
            </a:r>
            <a:r>
              <a:rPr sz="3000" spc="0" baseline="2730" dirty="0" smtClean="0">
                <a:latin typeface="Calibri"/>
                <a:cs typeface="Calibri"/>
              </a:rPr>
              <a:t>n</a:t>
            </a:r>
            <a:r>
              <a:rPr sz="3000" spc="4" baseline="2730" dirty="0" smtClean="0">
                <a:latin typeface="Calibri"/>
                <a:cs typeface="Calibri"/>
              </a:rPr>
              <a:t>u</a:t>
            </a:r>
            <a:r>
              <a:rPr sz="3000" spc="0" baseline="2730" dirty="0" smtClean="0">
                <a:latin typeface="Calibri"/>
                <a:cs typeface="Calibri"/>
              </a:rPr>
              <a:t>mpu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68286" y="4459452"/>
            <a:ext cx="575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pa</a:t>
            </a:r>
            <a:r>
              <a:rPr sz="3000" spc="4" baseline="2730" dirty="0" smtClean="0">
                <a:latin typeface="Calibri"/>
                <a:cs typeface="Calibri"/>
              </a:rPr>
              <a:t>d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73805" y="4459452"/>
            <a:ext cx="7004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-69" baseline="2730" dirty="0" smtClean="0">
                <a:latin typeface="Calibri"/>
                <a:cs typeface="Calibri"/>
              </a:rPr>
              <a:t>k</a:t>
            </a:r>
            <a:r>
              <a:rPr sz="3000" spc="0" baseline="2730" dirty="0" smtClean="0">
                <a:latin typeface="Calibri"/>
                <a:cs typeface="Calibri"/>
              </a:rPr>
              <a:t>olom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00981" y="4459452"/>
            <a:ext cx="82821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de</a:t>
            </a:r>
            <a:r>
              <a:rPr sz="3000" spc="-4" baseline="2730" dirty="0" smtClean="0">
                <a:latin typeface="Calibri"/>
                <a:cs typeface="Calibri"/>
              </a:rPr>
              <a:t>n</a:t>
            </a:r>
            <a:r>
              <a:rPr sz="3000" spc="-29" baseline="2730" dirty="0" smtClean="0">
                <a:latin typeface="Calibri"/>
                <a:cs typeface="Calibri"/>
              </a:rPr>
              <a:t>g</a:t>
            </a:r>
            <a:r>
              <a:rPr sz="3000" spc="0" baseline="2730" dirty="0" smtClean="0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9496" y="4703293"/>
            <a:ext cx="4215691" cy="1316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080"/>
              </a:lnSpc>
              <a:spcBef>
                <a:spcPts val="104"/>
              </a:spcBef>
            </a:pPr>
            <a:r>
              <a:rPr sz="3000" spc="0" baseline="1365" dirty="0" smtClean="0">
                <a:latin typeface="Calibri"/>
                <a:cs typeface="Calibri"/>
              </a:rPr>
              <a:t>m</a:t>
            </a:r>
            <a:r>
              <a:rPr sz="3000" spc="-4" baseline="1365" dirty="0" smtClean="0">
                <a:latin typeface="Calibri"/>
                <a:cs typeface="Calibri"/>
              </a:rPr>
              <a:t>e</a:t>
            </a:r>
            <a:r>
              <a:rPr sz="3000" spc="0" baseline="1365" dirty="0" smtClean="0">
                <a:latin typeface="Calibri"/>
                <a:cs typeface="Calibri"/>
              </a:rPr>
              <a:t>mberi</a:t>
            </a:r>
            <a:r>
              <a:rPr sz="3000" spc="-34" baseline="1365" dirty="0" smtClean="0">
                <a:latin typeface="Calibri"/>
                <a:cs typeface="Calibri"/>
              </a:rPr>
              <a:t>k</a:t>
            </a:r>
            <a:r>
              <a:rPr sz="3000" spc="0" baseline="1365" dirty="0" smtClean="0">
                <a:latin typeface="Calibri"/>
                <a:cs typeface="Calibri"/>
              </a:rPr>
              <a:t>an</a:t>
            </a:r>
            <a:r>
              <a:rPr sz="3000" spc="0" baseline="1449" dirty="0" smtClean="0">
                <a:latin typeface="Times New Roman"/>
                <a:cs typeface="Times New Roman"/>
              </a:rPr>
              <a:t> </a:t>
            </a:r>
            <a:r>
              <a:rPr sz="3000" spc="50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pene</a:t>
            </a:r>
            <a:r>
              <a:rPr sz="3000" spc="4" baseline="1365" dirty="0" smtClean="0">
                <a:latin typeface="Calibri"/>
                <a:cs typeface="Calibri"/>
              </a:rPr>
              <a:t>b</a:t>
            </a:r>
            <a:r>
              <a:rPr sz="3000" spc="0" baseline="1365" dirty="0" smtClean="0">
                <a:latin typeface="Calibri"/>
                <a:cs typeface="Calibri"/>
              </a:rPr>
              <a:t>alan</a:t>
            </a:r>
            <a:r>
              <a:rPr sz="3000" spc="0" baseline="1449" dirty="0" smtClean="0">
                <a:latin typeface="Times New Roman"/>
                <a:cs typeface="Times New Roman"/>
              </a:rPr>
              <a:t> </a:t>
            </a:r>
            <a:r>
              <a:rPr sz="3000" spc="44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</a:t>
            </a:r>
            <a:r>
              <a:rPr sz="3000" spc="-9" baseline="1365" dirty="0" smtClean="0">
                <a:latin typeface="Calibri"/>
                <a:cs typeface="Calibri"/>
              </a:rPr>
              <a:t>a</a:t>
            </a:r>
            <a:r>
              <a:rPr sz="3000" spc="0" baseline="1365" dirty="0" smtClean="0">
                <a:latin typeface="Calibri"/>
                <a:cs typeface="Calibri"/>
              </a:rPr>
              <a:t>da</a:t>
            </a:r>
            <a:r>
              <a:rPr sz="3000" spc="0" baseline="1449" dirty="0" smtClean="0">
                <a:latin typeface="Times New Roman"/>
                <a:cs typeface="Times New Roman"/>
              </a:rPr>
              <a:t> </a:t>
            </a:r>
            <a:r>
              <a:rPr sz="3000" spc="44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pel</a:t>
            </a:r>
            <a:r>
              <a:rPr sz="3000" spc="-25" baseline="1365" dirty="0" smtClean="0">
                <a:latin typeface="Calibri"/>
                <a:cs typeface="Calibri"/>
              </a:rPr>
              <a:t>a</a:t>
            </a:r>
            <a:r>
              <a:rPr sz="3000" spc="0" baseline="1365" dirty="0" smtClean="0">
                <a:latin typeface="Calibri"/>
                <a:cs typeface="Calibri"/>
              </a:rPr>
              <a:t>t</a:t>
            </a:r>
            <a:r>
              <a:rPr sz="3000" spc="0" baseline="1449" dirty="0" smtClean="0">
                <a:latin typeface="Times New Roman"/>
                <a:cs typeface="Times New Roman"/>
              </a:rPr>
              <a:t> </a:t>
            </a:r>
            <a:r>
              <a:rPr sz="3000" spc="44" baseline="1449" dirty="0" smtClean="0">
                <a:latin typeface="Times New Roman"/>
                <a:cs typeface="Times New Roman"/>
              </a:rPr>
              <a:t> </a:t>
            </a:r>
            <a:r>
              <a:rPr sz="3000" spc="4" baseline="1365" dirty="0" smtClean="0">
                <a:latin typeface="Calibri"/>
                <a:cs typeface="Calibri"/>
              </a:rPr>
              <a:t>di</a:t>
            </a:r>
            <a:endParaRPr sz="2000">
              <a:latin typeface="Calibri"/>
              <a:cs typeface="Calibri"/>
            </a:endParaRPr>
          </a:p>
          <a:p>
            <a:pPr marL="12700" marR="2711757" algn="just">
              <a:lnSpc>
                <a:spcPts val="1980"/>
              </a:lnSpc>
            </a:pPr>
            <a:r>
              <a:rPr sz="3000" spc="0" baseline="4096" dirty="0" smtClean="0">
                <a:latin typeface="Calibri"/>
                <a:cs typeface="Calibri"/>
              </a:rPr>
              <a:t>s</a:t>
            </a:r>
            <a:r>
              <a:rPr sz="3000" spc="-4" baseline="4096" dirty="0" smtClean="0">
                <a:latin typeface="Calibri"/>
                <a:cs typeface="Calibri"/>
              </a:rPr>
              <a:t>e</a:t>
            </a:r>
            <a:r>
              <a:rPr sz="3000" spc="0" baseline="4096" dirty="0" smtClean="0">
                <a:latin typeface="Calibri"/>
                <a:cs typeface="Calibri"/>
              </a:rPr>
              <a:t>k</a:t>
            </a:r>
            <a:r>
              <a:rPr sz="3000" spc="-4" baseline="4096" dirty="0" smtClean="0">
                <a:latin typeface="Calibri"/>
                <a:cs typeface="Calibri"/>
              </a:rPr>
              <a:t>i</a:t>
            </a:r>
            <a:r>
              <a:rPr sz="3000" spc="-25" baseline="4096" dirty="0" smtClean="0">
                <a:latin typeface="Calibri"/>
                <a:cs typeface="Calibri"/>
              </a:rPr>
              <a:t>t</a:t>
            </a:r>
            <a:r>
              <a:rPr sz="3000" spc="0" baseline="4096" dirty="0" smtClean="0">
                <a:latin typeface="Calibri"/>
                <a:cs typeface="Calibri"/>
              </a:rPr>
              <a:t>ar</a:t>
            </a:r>
            <a:r>
              <a:rPr sz="3000" spc="-19" baseline="4348" dirty="0" smtClean="0">
                <a:latin typeface="Times New Roman"/>
                <a:cs typeface="Times New Roman"/>
              </a:rPr>
              <a:t> </a:t>
            </a:r>
            <a:r>
              <a:rPr sz="3000" spc="-69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o</a:t>
            </a:r>
            <a:r>
              <a:rPr sz="3000" spc="-4" baseline="4096" dirty="0" smtClean="0">
                <a:latin typeface="Calibri"/>
                <a:cs typeface="Calibri"/>
              </a:rPr>
              <a:t>l</a:t>
            </a:r>
            <a:r>
              <a:rPr sz="3000" spc="0" baseline="4096" dirty="0" smtClean="0">
                <a:latin typeface="Calibri"/>
                <a:cs typeface="Calibri"/>
              </a:rPr>
              <a:t>o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 marR="1217" algn="just">
              <a:lnSpc>
                <a:spcPts val="2441"/>
              </a:lnSpc>
              <a:spcBef>
                <a:spcPts val="265"/>
              </a:spcBef>
            </a:pPr>
            <a:r>
              <a:rPr sz="2000" spc="0" dirty="0" smtClean="0">
                <a:latin typeface="Calibri"/>
                <a:cs typeface="Calibri"/>
              </a:rPr>
              <a:t>Si</a:t>
            </a:r>
            <a:r>
              <a:rPr sz="2000" spc="-14" dirty="0" smtClean="0">
                <a:latin typeface="Calibri"/>
                <a:cs typeface="Calibri"/>
              </a:rPr>
              <a:t>s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em</a:t>
            </a:r>
            <a:r>
              <a:rPr sz="2000" spc="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</a:t>
            </a:r>
            <a:r>
              <a:rPr sz="2000" spc="4" dirty="0" smtClean="0">
                <a:latin typeface="Calibri"/>
                <a:cs typeface="Calibri"/>
              </a:rPr>
              <a:t>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9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9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dis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b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1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akhir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0" marR="1217" algn="just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sering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dis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but</a:t>
            </a:r>
            <a:r>
              <a:rPr sz="2000" spc="0" dirty="0" smtClean="0">
                <a:latin typeface="Times New Roman"/>
                <a:cs typeface="Times New Roman"/>
              </a:rPr>
              <a:t>   </a:t>
            </a:r>
            <a:r>
              <a:rPr sz="2000" spc="0" dirty="0" smtClean="0">
                <a:latin typeface="Calibri"/>
                <a:cs typeface="Calibri"/>
              </a:rPr>
              <a:t>den</a:t>
            </a:r>
            <a:r>
              <a:rPr sz="2000" spc="-25" dirty="0" smtClean="0">
                <a:latin typeface="Calibri"/>
                <a:cs typeface="Calibri"/>
              </a:rPr>
              <a:t>g</a:t>
            </a:r>
            <a:r>
              <a:rPr sz="2000" spc="-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i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9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i</a:t>
            </a:r>
            <a:r>
              <a:rPr sz="2000" spc="-9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ah</a:t>
            </a:r>
            <a:r>
              <a:rPr sz="2000" spc="0" dirty="0" smtClean="0">
                <a:latin typeface="Times New Roman"/>
                <a:cs typeface="Times New Roman"/>
              </a:rPr>
              <a:t>  </a:t>
            </a:r>
            <a:r>
              <a:rPr sz="2000" spc="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</a:t>
            </a:r>
            <a:r>
              <a:rPr sz="2000" spc="4" dirty="0" smtClean="0">
                <a:latin typeface="Calibri"/>
                <a:cs typeface="Calibri"/>
              </a:rPr>
              <a:t>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0" marR="1217" algn="just">
              <a:lnSpc>
                <a:spcPts val="2441"/>
              </a:lnSpc>
            </a:pPr>
            <a:r>
              <a:rPr sz="2000" i="1" spc="0" dirty="0" smtClean="0">
                <a:latin typeface="Calibri"/>
                <a:cs typeface="Calibri"/>
              </a:rPr>
              <a:t>waff</a:t>
            </a:r>
            <a:r>
              <a:rPr sz="2000" i="1" spc="-4" dirty="0" smtClean="0">
                <a:latin typeface="Calibri"/>
                <a:cs typeface="Calibri"/>
              </a:rPr>
              <a:t>l</a:t>
            </a:r>
            <a:r>
              <a:rPr sz="2000" i="1" spc="0" dirty="0" smtClean="0">
                <a:latin typeface="Calibri"/>
                <a:cs typeface="Calibri"/>
              </a:rPr>
              <a:t>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66596" y="5290833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304800" y="3213043"/>
            <a:ext cx="3062356" cy="32622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43600" y="3427283"/>
            <a:ext cx="2895600" cy="28035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12516" y="2328800"/>
            <a:ext cx="4292589" cy="21970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9476" y="1545336"/>
            <a:ext cx="1217676" cy="8991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63752" y="1545336"/>
            <a:ext cx="658368" cy="8991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1545336"/>
            <a:ext cx="3203447" cy="8991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58767" y="1545336"/>
            <a:ext cx="624839" cy="8991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618546" y="1737990"/>
            <a:ext cx="3566703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60"/>
              </a:lnSpc>
              <a:spcBef>
                <a:spcPts val="168"/>
              </a:spcBef>
            </a:pPr>
            <a:r>
              <a:rPr sz="4800" spc="-129" baseline="3413" dirty="0" smtClean="0">
                <a:solidFill>
                  <a:srgbClr val="1F487C"/>
                </a:solidFill>
                <a:latin typeface="Calibri"/>
                <a:cs typeface="Calibri"/>
              </a:rPr>
              <a:t>T</a:t>
            </a:r>
            <a:r>
              <a:rPr sz="4800" spc="-19" baseline="3413" dirty="0" smtClean="0">
                <a:solidFill>
                  <a:srgbClr val="1F487C"/>
                </a:solidFill>
                <a:latin typeface="Calibri"/>
                <a:cs typeface="Calibri"/>
              </a:rPr>
              <a:t>w</a:t>
            </a:r>
            <a:r>
              <a:rPr sz="4800" spc="4" baseline="3413" dirty="0" smtClean="0">
                <a:solidFill>
                  <a:srgbClr val="1F487C"/>
                </a:solidFill>
                <a:latin typeface="Calibri"/>
                <a:cs typeface="Calibri"/>
              </a:rPr>
              <a:t>o-</a:t>
            </a:r>
            <a:r>
              <a:rPr sz="4800" spc="-104" baseline="3413" dirty="0" smtClean="0">
                <a:solidFill>
                  <a:srgbClr val="1F487C"/>
                </a:solidFill>
                <a:latin typeface="Calibri"/>
                <a:cs typeface="Calibri"/>
              </a:rPr>
              <a:t>W</a:t>
            </a:r>
            <a:r>
              <a:rPr sz="4800" spc="-59" baseline="3413" dirty="0" smtClean="0">
                <a:solidFill>
                  <a:srgbClr val="1F487C"/>
                </a:solidFill>
                <a:latin typeface="Calibri"/>
                <a:cs typeface="Calibri"/>
              </a:rPr>
              <a:t>a</a:t>
            </a:r>
            <a:r>
              <a:rPr sz="4800" spc="0" baseline="3413" dirty="0" smtClean="0">
                <a:solidFill>
                  <a:srgbClr val="1F487C"/>
                </a:solidFill>
                <a:latin typeface="Calibri"/>
                <a:cs typeface="Calibri"/>
              </a:rPr>
              <a:t>y</a:t>
            </a:r>
            <a:r>
              <a:rPr sz="4800" spc="-104" baseline="3623" dirty="0" smtClean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4800" spc="-104" baseline="3413" dirty="0" smtClean="0">
                <a:solidFill>
                  <a:srgbClr val="1F487C"/>
                </a:solidFill>
                <a:latin typeface="Calibri"/>
                <a:cs typeface="Calibri"/>
              </a:rPr>
              <a:t>W</a:t>
            </a:r>
            <a:r>
              <a:rPr sz="4800" spc="-19" baseline="3413" dirty="0" smtClean="0">
                <a:solidFill>
                  <a:srgbClr val="1F487C"/>
                </a:solidFill>
                <a:latin typeface="Calibri"/>
                <a:cs typeface="Calibri"/>
              </a:rPr>
              <a:t>a</a:t>
            </a:r>
            <a:r>
              <a:rPr sz="4800" spc="-39" baseline="3413" dirty="0" smtClean="0">
                <a:solidFill>
                  <a:srgbClr val="1F487C"/>
                </a:solidFill>
                <a:latin typeface="Calibri"/>
                <a:cs typeface="Calibri"/>
              </a:rPr>
              <a:t>f</a:t>
            </a:r>
            <a:r>
              <a:rPr sz="4800" spc="0" baseline="3413" dirty="0" smtClean="0">
                <a:solidFill>
                  <a:srgbClr val="1F487C"/>
                </a:solidFill>
                <a:latin typeface="Calibri"/>
                <a:cs typeface="Calibri"/>
              </a:rPr>
              <a:t>f</a:t>
            </a:r>
            <a:r>
              <a:rPr sz="4800" spc="-9" baseline="3413" dirty="0" smtClean="0">
                <a:solidFill>
                  <a:srgbClr val="1F487C"/>
                </a:solidFill>
                <a:latin typeface="Calibri"/>
                <a:cs typeface="Calibri"/>
              </a:rPr>
              <a:t>l</a:t>
            </a:r>
            <a:r>
              <a:rPr sz="4800" spc="0" baseline="3413" dirty="0" smtClean="0">
                <a:solidFill>
                  <a:srgbClr val="1F487C"/>
                </a:solidFill>
                <a:latin typeface="Calibri"/>
                <a:cs typeface="Calibri"/>
              </a:rPr>
              <a:t>e</a:t>
            </a:r>
            <a:r>
              <a:rPr sz="4800" spc="-75" baseline="3623" dirty="0" smtClean="0">
                <a:solidFill>
                  <a:srgbClr val="1F487C"/>
                </a:solidFill>
                <a:latin typeface="Times New Roman"/>
                <a:cs typeface="Times New Roman"/>
              </a:rPr>
              <a:t> </a:t>
            </a:r>
            <a:r>
              <a:rPr sz="4800" spc="9" baseline="3413" dirty="0" smtClean="0">
                <a:solidFill>
                  <a:srgbClr val="1F487C"/>
                </a:solidFill>
                <a:latin typeface="Calibri"/>
                <a:cs typeface="Calibri"/>
              </a:rPr>
              <a:t>S</a:t>
            </a:r>
            <a:r>
              <a:rPr sz="4800" spc="0" baseline="3413" dirty="0" smtClean="0">
                <a:solidFill>
                  <a:srgbClr val="1F487C"/>
                </a:solidFill>
                <a:latin typeface="Calibri"/>
                <a:cs typeface="Calibri"/>
              </a:rPr>
              <a:t>lab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 txBox="1"/>
          <p:nvPr/>
        </p:nvSpPr>
        <p:spPr>
          <a:xfrm>
            <a:off x="618546" y="1654170"/>
            <a:ext cx="24489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b="1" spc="0" baseline="2730" dirty="0" smtClean="0">
                <a:latin typeface="Calibri"/>
                <a:cs typeface="Calibri"/>
              </a:rPr>
              <a:t>Desain</a:t>
            </a:r>
            <a:r>
              <a:rPr sz="3000" b="1" spc="-54" baseline="2898" dirty="0" smtClean="0">
                <a:latin typeface="Times New Roman"/>
                <a:cs typeface="Times New Roman"/>
              </a:rPr>
              <a:t> </a:t>
            </a:r>
            <a:r>
              <a:rPr sz="3000" b="1" spc="-34" baseline="2730" dirty="0" smtClean="0">
                <a:latin typeface="Calibri"/>
                <a:cs typeface="Calibri"/>
              </a:rPr>
              <a:t>P</a:t>
            </a:r>
            <a:r>
              <a:rPr sz="3000" b="1" spc="0" baseline="2730" dirty="0" smtClean="0">
                <a:latin typeface="Calibri"/>
                <a:cs typeface="Calibri"/>
              </a:rPr>
              <a:t>el</a:t>
            </a:r>
            <a:r>
              <a:rPr sz="3000" b="1" spc="-29" baseline="2730" dirty="0" smtClean="0"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latin typeface="Calibri"/>
                <a:cs typeface="Calibri"/>
              </a:rPr>
              <a:t>t</a:t>
            </a:r>
            <a:r>
              <a:rPr sz="3000" b="1" spc="-44" baseline="2898" dirty="0" smtClean="0">
                <a:latin typeface="Times New Roman"/>
                <a:cs typeface="Times New Roman"/>
              </a:rPr>
              <a:t> </a:t>
            </a:r>
            <a:r>
              <a:rPr sz="3000" b="1" spc="0" baseline="2730" dirty="0" smtClean="0">
                <a:latin typeface="Calibri"/>
                <a:cs typeface="Calibri"/>
              </a:rPr>
              <a:t>S</a:t>
            </a:r>
            <a:r>
              <a:rPr sz="3000" b="1" spc="-25" baseline="2730" dirty="0" smtClean="0"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latin typeface="Calibri"/>
                <a:cs typeface="Calibri"/>
              </a:rPr>
              <a:t>tu</a:t>
            </a:r>
            <a:r>
              <a:rPr sz="3000" b="1" spc="-44" baseline="2898" dirty="0" smtClean="0">
                <a:latin typeface="Times New Roman"/>
                <a:cs typeface="Times New Roman"/>
              </a:rPr>
              <a:t> </a:t>
            </a:r>
            <a:r>
              <a:rPr sz="3000" b="1" spc="-4" baseline="2730" dirty="0" smtClean="0">
                <a:latin typeface="Calibri"/>
                <a:cs typeface="Calibri"/>
              </a:rPr>
              <a:t>A</a:t>
            </a:r>
            <a:r>
              <a:rPr sz="3000" b="1" spc="-54" baseline="2730" dirty="0" smtClean="0">
                <a:latin typeface="Calibri"/>
                <a:cs typeface="Calibri"/>
              </a:rPr>
              <a:t>r</a:t>
            </a:r>
            <a:r>
              <a:rPr sz="3000" b="1" spc="0" baseline="2730" dirty="0" smtClean="0">
                <a:latin typeface="Calibri"/>
                <a:cs typeface="Calibri"/>
              </a:rPr>
              <a:t>ah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8546" y="1943620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61446" y="1958971"/>
            <a:ext cx="7620478" cy="5240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80"/>
              </a:lnSpc>
              <a:spcBef>
                <a:spcPts val="104"/>
              </a:spcBef>
            </a:pPr>
            <a:r>
              <a:rPr sz="3000" spc="-39" baseline="1365" dirty="0" smtClean="0">
                <a:latin typeface="Calibri"/>
                <a:cs typeface="Calibri"/>
              </a:rPr>
              <a:t>P</a:t>
            </a:r>
            <a:r>
              <a:rPr sz="3000" spc="0" baseline="1365" dirty="0" smtClean="0">
                <a:latin typeface="Calibri"/>
                <a:cs typeface="Calibri"/>
              </a:rPr>
              <a:t>e</a:t>
            </a:r>
            <a:r>
              <a:rPr sz="3000" spc="-4" baseline="1365" dirty="0" smtClean="0">
                <a:latin typeface="Calibri"/>
                <a:cs typeface="Calibri"/>
              </a:rPr>
              <a:t>l</a:t>
            </a:r>
            <a:r>
              <a:rPr sz="3000" spc="-25" baseline="1365" dirty="0" smtClean="0">
                <a:latin typeface="Calibri"/>
                <a:cs typeface="Calibri"/>
              </a:rPr>
              <a:t>a</a:t>
            </a:r>
            <a:r>
              <a:rPr sz="3000" spc="0" baseline="1365" dirty="0" smtClean="0">
                <a:latin typeface="Calibri"/>
                <a:cs typeface="Calibri"/>
              </a:rPr>
              <a:t>t</a:t>
            </a:r>
            <a:r>
              <a:rPr sz="3000" spc="-34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b</a:t>
            </a:r>
            <a:r>
              <a:rPr sz="3000" spc="-9" baseline="1365" dirty="0" smtClean="0">
                <a:latin typeface="Calibri"/>
                <a:cs typeface="Calibri"/>
              </a:rPr>
              <a:t>e</a:t>
            </a:r>
            <a:r>
              <a:rPr sz="3000" spc="-25" baseline="1365" dirty="0" smtClean="0">
                <a:latin typeface="Calibri"/>
                <a:cs typeface="Calibri"/>
              </a:rPr>
              <a:t>t</a:t>
            </a:r>
            <a:r>
              <a:rPr sz="3000" spc="0" baseline="1365" dirty="0" smtClean="0">
                <a:latin typeface="Calibri"/>
                <a:cs typeface="Calibri"/>
              </a:rPr>
              <a:t>on</a:t>
            </a:r>
            <a:r>
              <a:rPr sz="3000" spc="-50" baseline="1449" dirty="0" smtClean="0">
                <a:latin typeface="Times New Roman"/>
                <a:cs typeface="Times New Roman"/>
              </a:rPr>
              <a:t> </a:t>
            </a:r>
            <a:r>
              <a:rPr sz="3000" spc="-34" baseline="1365" dirty="0" smtClean="0">
                <a:latin typeface="Calibri"/>
                <a:cs typeface="Calibri"/>
              </a:rPr>
              <a:t>y</a:t>
            </a:r>
            <a:r>
              <a:rPr sz="3000" spc="0" baseline="1365" dirty="0" smtClean="0">
                <a:latin typeface="Calibri"/>
                <a:cs typeface="Calibri"/>
              </a:rPr>
              <a:t>ang</a:t>
            </a:r>
            <a:r>
              <a:rPr sz="3000" spc="-59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m</a:t>
            </a:r>
            <a:r>
              <a:rPr sz="3000" spc="-4" baseline="1365" dirty="0" smtClean="0">
                <a:latin typeface="Calibri"/>
                <a:cs typeface="Calibri"/>
              </a:rPr>
              <a:t>e</a:t>
            </a:r>
            <a:r>
              <a:rPr sz="3000" spc="0" baseline="1365" dirty="0" smtClean="0">
                <a:latin typeface="Calibri"/>
                <a:cs typeface="Calibri"/>
              </a:rPr>
              <a:t>m</a:t>
            </a:r>
            <a:r>
              <a:rPr sz="3000" spc="-9" baseline="1365" dirty="0" smtClean="0">
                <a:latin typeface="Calibri"/>
                <a:cs typeface="Calibri"/>
              </a:rPr>
              <a:t>i</a:t>
            </a:r>
            <a:r>
              <a:rPr sz="3000" spc="0" baseline="1365" dirty="0" smtClean="0">
                <a:latin typeface="Calibri"/>
                <a:cs typeface="Calibri"/>
              </a:rPr>
              <a:t>l</a:t>
            </a:r>
            <a:r>
              <a:rPr sz="3000" spc="-9" baseline="1365" dirty="0" smtClean="0">
                <a:latin typeface="Calibri"/>
                <a:cs typeface="Calibri"/>
              </a:rPr>
              <a:t>i</a:t>
            </a:r>
            <a:r>
              <a:rPr sz="3000" spc="0" baseline="1365" dirty="0" smtClean="0">
                <a:latin typeface="Calibri"/>
                <a:cs typeface="Calibri"/>
              </a:rPr>
              <a:t>ki</a:t>
            </a:r>
            <a:r>
              <a:rPr sz="3000" spc="-14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perba</a:t>
            </a:r>
            <a:r>
              <a:rPr sz="3000" spc="4" baseline="1365" dirty="0" smtClean="0">
                <a:latin typeface="Calibri"/>
                <a:cs typeface="Calibri"/>
              </a:rPr>
              <a:t>n</a:t>
            </a:r>
            <a:r>
              <a:rPr sz="3000" spc="0" baseline="1365" dirty="0" smtClean="0">
                <a:latin typeface="Calibri"/>
                <a:cs typeface="Calibri"/>
              </a:rPr>
              <a:t>din</a:t>
            </a:r>
            <a:r>
              <a:rPr sz="3000" spc="-29" baseline="1365" dirty="0" smtClean="0">
                <a:latin typeface="Calibri"/>
                <a:cs typeface="Calibri"/>
              </a:rPr>
              <a:t>g</a:t>
            </a:r>
            <a:r>
              <a:rPr sz="3000" spc="0" baseline="1365" dirty="0" smtClean="0">
                <a:latin typeface="Calibri"/>
                <a:cs typeface="Calibri"/>
              </a:rPr>
              <a:t>an</a:t>
            </a:r>
            <a:r>
              <a:rPr sz="3000" spc="-75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pa</a:t>
            </a:r>
            <a:r>
              <a:rPr sz="3000" spc="4" baseline="1365" dirty="0" smtClean="0">
                <a:latin typeface="Calibri"/>
                <a:cs typeface="Calibri"/>
              </a:rPr>
              <a:t>n</a:t>
            </a:r>
            <a:r>
              <a:rPr sz="3000" spc="0" baseline="1365" dirty="0" smtClean="0">
                <a:latin typeface="Calibri"/>
                <a:cs typeface="Calibri"/>
              </a:rPr>
              <a:t>jang</a:t>
            </a:r>
            <a:r>
              <a:rPr sz="3000" spc="-69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a</a:t>
            </a:r>
            <a:r>
              <a:rPr sz="3000" spc="-19" baseline="1365" dirty="0" smtClean="0">
                <a:latin typeface="Calibri"/>
                <a:cs typeface="Calibri"/>
              </a:rPr>
              <a:t>n</a:t>
            </a:r>
            <a:r>
              <a:rPr sz="3000" spc="-25" baseline="1365" dirty="0" smtClean="0">
                <a:latin typeface="Calibri"/>
                <a:cs typeface="Calibri"/>
              </a:rPr>
              <a:t>t</a:t>
            </a:r>
            <a:r>
              <a:rPr sz="3000" spc="0" baseline="1365" dirty="0" smtClean="0">
                <a:latin typeface="Calibri"/>
                <a:cs typeface="Calibri"/>
              </a:rPr>
              <a:t>a</a:t>
            </a:r>
            <a:r>
              <a:rPr sz="3000" spc="-39" baseline="1365" dirty="0" smtClean="0">
                <a:latin typeface="Calibri"/>
                <a:cs typeface="Calibri"/>
              </a:rPr>
              <a:t>r</a:t>
            </a:r>
            <a:r>
              <a:rPr sz="3000" spc="0" baseline="1365" dirty="0" smtClean="0">
                <a:latin typeface="Calibri"/>
                <a:cs typeface="Calibri"/>
              </a:rPr>
              <a:t>a</a:t>
            </a:r>
            <a:r>
              <a:rPr sz="3000" spc="-34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be</a:t>
            </a:r>
            <a:r>
              <a:rPr sz="3000" spc="-19" baseline="1365" dirty="0" smtClean="0">
                <a:latin typeface="Calibri"/>
                <a:cs typeface="Calibri"/>
              </a:rPr>
              <a:t>n</a:t>
            </a:r>
            <a:r>
              <a:rPr sz="3000" spc="-25" baseline="1365" dirty="0" smtClean="0">
                <a:latin typeface="Calibri"/>
                <a:cs typeface="Calibri"/>
              </a:rPr>
              <a:t>t</a:t>
            </a:r>
            <a:r>
              <a:rPr sz="3000" spc="0" baseline="1365" dirty="0" smtClean="0">
                <a:latin typeface="Calibri"/>
                <a:cs typeface="Calibri"/>
              </a:rPr>
              <a:t>ang</a:t>
            </a:r>
            <a:r>
              <a:rPr sz="3000" spc="-59" baseline="1449" dirty="0" smtClean="0">
                <a:latin typeface="Times New Roman"/>
                <a:cs typeface="Times New Roman"/>
              </a:rPr>
              <a:t> </a:t>
            </a:r>
            <a:r>
              <a:rPr sz="3000" spc="0" baseline="1365" dirty="0" smtClean="0">
                <a:latin typeface="Calibri"/>
                <a:cs typeface="Calibri"/>
              </a:rPr>
              <a:t>pa</a:t>
            </a:r>
            <a:r>
              <a:rPr sz="3000" spc="4" baseline="1365" dirty="0" smtClean="0">
                <a:latin typeface="Calibri"/>
                <a:cs typeface="Calibri"/>
              </a:rPr>
              <a:t>n</a:t>
            </a:r>
            <a:r>
              <a:rPr sz="3000" spc="0" baseline="1365" dirty="0" smtClean="0">
                <a:latin typeface="Calibri"/>
                <a:cs typeface="Calibri"/>
              </a:rPr>
              <a:t>jang</a:t>
            </a:r>
            <a:endParaRPr sz="2000">
              <a:latin typeface="Calibri"/>
              <a:cs typeface="Calibri"/>
            </a:endParaRPr>
          </a:p>
          <a:p>
            <a:pPr marL="12700" marR="46508">
              <a:lnSpc>
                <a:spcPts val="1980"/>
              </a:lnSpc>
            </a:pPr>
            <a:r>
              <a:rPr sz="3000" spc="-25" baseline="4096" dirty="0" smtClean="0">
                <a:latin typeface="Calibri"/>
                <a:cs typeface="Calibri"/>
              </a:rPr>
              <a:t>t</a:t>
            </a:r>
            <a:r>
              <a:rPr sz="3000" spc="0" baseline="4096" dirty="0" smtClean="0">
                <a:latin typeface="Calibri"/>
                <a:cs typeface="Calibri"/>
              </a:rPr>
              <a:t>e</a:t>
            </a:r>
            <a:r>
              <a:rPr sz="3000" spc="-4" baseline="4096" dirty="0" smtClean="0">
                <a:latin typeface="Calibri"/>
                <a:cs typeface="Calibri"/>
              </a:rPr>
              <a:t>r</a:t>
            </a:r>
            <a:r>
              <a:rPr sz="3000" spc="0" baseline="4096" dirty="0" smtClean="0">
                <a:latin typeface="Calibri"/>
                <a:cs typeface="Calibri"/>
              </a:rPr>
              <a:t>hadap</a:t>
            </a:r>
            <a:r>
              <a:rPr sz="3000" spc="-4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be</a:t>
            </a:r>
            <a:r>
              <a:rPr sz="3000" spc="-25" baseline="4096" dirty="0" smtClean="0">
                <a:latin typeface="Calibri"/>
                <a:cs typeface="Calibri"/>
              </a:rPr>
              <a:t>nt</a:t>
            </a:r>
            <a:r>
              <a:rPr sz="3000" spc="0" baseline="4096" dirty="0" smtClean="0">
                <a:latin typeface="Calibri"/>
                <a:cs typeface="Calibri"/>
              </a:rPr>
              <a:t>ang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pendek</a:t>
            </a:r>
            <a:r>
              <a:rPr sz="3000" spc="-5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l</a:t>
            </a:r>
            <a:r>
              <a:rPr sz="3000" spc="-4" baseline="4096" dirty="0" smtClean="0">
                <a:latin typeface="Calibri"/>
                <a:cs typeface="Calibri"/>
              </a:rPr>
              <a:t>e</a:t>
            </a:r>
            <a:r>
              <a:rPr sz="3000" spc="0" baseline="4096" dirty="0" smtClean="0">
                <a:latin typeface="Calibri"/>
                <a:cs typeface="Calibri"/>
              </a:rPr>
              <a:t>bih</a:t>
            </a:r>
            <a:r>
              <a:rPr sz="3000" spc="-44" baseline="4348" dirty="0" smtClean="0">
                <a:latin typeface="Times New Roman"/>
                <a:cs typeface="Times New Roman"/>
              </a:rPr>
              <a:t> </a:t>
            </a:r>
            <a:r>
              <a:rPr sz="3000" spc="-19" baseline="4096" dirty="0" smtClean="0">
                <a:latin typeface="Calibri"/>
                <a:cs typeface="Calibri"/>
              </a:rPr>
              <a:t>a</a:t>
            </a:r>
            <a:r>
              <a:rPr sz="3000" spc="-25" baseline="4096" dirty="0" smtClean="0">
                <a:latin typeface="Calibri"/>
                <a:cs typeface="Calibri"/>
              </a:rPr>
              <a:t>t</a:t>
            </a:r>
            <a:r>
              <a:rPr sz="3000" spc="0" baseline="4096" dirty="0" smtClean="0">
                <a:latin typeface="Calibri"/>
                <a:cs typeface="Calibri"/>
              </a:rPr>
              <a:t>au</a:t>
            </a:r>
            <a:r>
              <a:rPr sz="3000" spc="-4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sa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a</a:t>
            </a:r>
            <a:r>
              <a:rPr sz="3000" spc="-4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den</a:t>
            </a:r>
            <a:r>
              <a:rPr sz="3000" spc="-29" baseline="4096" dirty="0" smtClean="0">
                <a:latin typeface="Calibri"/>
                <a:cs typeface="Calibri"/>
              </a:rPr>
              <a:t>g</a:t>
            </a:r>
            <a:r>
              <a:rPr sz="3000" spc="0" baseline="4096" dirty="0" smtClean="0">
                <a:latin typeface="Calibri"/>
                <a:cs typeface="Calibri"/>
              </a:rPr>
              <a:t>an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2,</a:t>
            </a:r>
            <a:r>
              <a:rPr sz="3000" spc="-4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d</a:t>
            </a:r>
            <a:r>
              <a:rPr sz="3000" spc="-9" baseline="4096" dirty="0" smtClean="0">
                <a:latin typeface="Calibri"/>
                <a:cs typeface="Calibri"/>
              </a:rPr>
              <a:t>i</a:t>
            </a:r>
            <a:r>
              <a:rPr sz="3000" spc="-34" baseline="4096" dirty="0" smtClean="0">
                <a:latin typeface="Calibri"/>
                <a:cs typeface="Calibri"/>
              </a:rPr>
              <a:t>k</a:t>
            </a:r>
            <a:r>
              <a:rPr sz="3000" spc="-25" baseline="4096" dirty="0" smtClean="0">
                <a:latin typeface="Calibri"/>
                <a:cs typeface="Calibri"/>
              </a:rPr>
              <a:t>at</a:t>
            </a:r>
            <a:r>
              <a:rPr sz="3000" spc="0" baseline="4096" dirty="0" smtClean="0">
                <a:latin typeface="Calibri"/>
                <a:cs typeface="Calibri"/>
              </a:rPr>
              <a:t>e</a:t>
            </a:r>
            <a:r>
              <a:rPr sz="3000" spc="-9" baseline="4096" dirty="0" smtClean="0">
                <a:latin typeface="Calibri"/>
                <a:cs typeface="Calibri"/>
              </a:rPr>
              <a:t>g</a:t>
            </a:r>
            <a:r>
              <a:rPr sz="3000" spc="0" baseline="4096" dirty="0" smtClean="0">
                <a:latin typeface="Calibri"/>
                <a:cs typeface="Calibri"/>
              </a:rPr>
              <a:t>or</a:t>
            </a:r>
            <a:r>
              <a:rPr sz="3000" spc="-9" baseline="4096" dirty="0" smtClean="0">
                <a:latin typeface="Calibri"/>
                <a:cs typeface="Calibri"/>
              </a:rPr>
              <a:t>i</a:t>
            </a:r>
            <a:r>
              <a:rPr sz="3000" spc="-34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61446" y="2446905"/>
            <a:ext cx="250121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latin typeface="Calibri"/>
                <a:cs typeface="Calibri"/>
              </a:rPr>
              <a:t>seba</a:t>
            </a:r>
            <a:r>
              <a:rPr sz="3000" spc="-34" baseline="2730" dirty="0" smtClean="0">
                <a:latin typeface="Calibri"/>
                <a:cs typeface="Calibri"/>
              </a:rPr>
              <a:t>g</a:t>
            </a:r>
            <a:r>
              <a:rPr sz="3000" spc="0" baseline="2730" dirty="0" smtClean="0">
                <a:latin typeface="Calibri"/>
                <a:cs typeface="Calibri"/>
              </a:rPr>
              <a:t>ai</a:t>
            </a:r>
            <a:r>
              <a:rPr sz="3000" spc="-44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pel</a:t>
            </a:r>
            <a:r>
              <a:rPr sz="3000" spc="-29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</a:t>
            </a:r>
            <a:r>
              <a:rPr sz="3000" spc="-34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s</a:t>
            </a:r>
            <a:r>
              <a:rPr sz="3000" spc="-29" baseline="2730" dirty="0" smtClean="0">
                <a:latin typeface="Calibri"/>
                <a:cs typeface="Calibri"/>
              </a:rPr>
              <a:t>a</a:t>
            </a:r>
            <a:r>
              <a:rPr sz="3000" spc="0" baseline="2730" dirty="0" smtClean="0">
                <a:latin typeface="Calibri"/>
                <a:cs typeface="Calibri"/>
              </a:rPr>
              <a:t>tu</a:t>
            </a:r>
            <a:r>
              <a:rPr sz="3000" spc="-39" baseline="2898" dirty="0" smtClean="0">
                <a:latin typeface="Times New Roman"/>
                <a:cs typeface="Times New Roman"/>
              </a:rPr>
              <a:t> </a:t>
            </a:r>
            <a:r>
              <a:rPr sz="3000" spc="0" baseline="2730" dirty="0" smtClean="0">
                <a:latin typeface="Calibri"/>
                <a:cs typeface="Calibri"/>
              </a:rPr>
              <a:t>a</a:t>
            </a:r>
            <a:r>
              <a:rPr sz="3000" spc="-39" baseline="2730" dirty="0" smtClean="0">
                <a:latin typeface="Calibri"/>
                <a:cs typeface="Calibri"/>
              </a:rPr>
              <a:t>r</a:t>
            </a:r>
            <a:r>
              <a:rPr sz="3000" spc="0" baseline="2730" dirty="0" smtClean="0">
                <a:latin typeface="Calibri"/>
                <a:cs typeface="Calibri"/>
              </a:rPr>
              <a:t>ah.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56394" y="2446905"/>
            <a:ext cx="1522882" cy="321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45"/>
              </a:lnSpc>
              <a:spcBef>
                <a:spcPts val="122"/>
              </a:spcBef>
            </a:pPr>
            <a:r>
              <a:rPr sz="3000" baseline="9557" dirty="0" smtClean="0">
                <a:latin typeface="Calibri"/>
                <a:cs typeface="Calibri"/>
              </a:rPr>
              <a:t>(</a:t>
            </a:r>
            <a:r>
              <a:rPr sz="3000" spc="4" baseline="9557" dirty="0" smtClean="0">
                <a:latin typeface="Calibri"/>
                <a:cs typeface="Calibri"/>
              </a:rPr>
              <a:t>L</a:t>
            </a:r>
            <a:r>
              <a:rPr sz="1950" spc="0" baseline="-6301" dirty="0" smtClean="0">
                <a:latin typeface="Calibri"/>
                <a:cs typeface="Calibri"/>
              </a:rPr>
              <a:t>p</a:t>
            </a:r>
            <a:r>
              <a:rPr sz="1950" spc="-4" baseline="-6301" dirty="0" smtClean="0">
                <a:latin typeface="Calibri"/>
                <a:cs typeface="Calibri"/>
              </a:rPr>
              <a:t>a</a:t>
            </a:r>
            <a:r>
              <a:rPr sz="1950" spc="0" baseline="-6301" dirty="0" smtClean="0">
                <a:latin typeface="Calibri"/>
                <a:cs typeface="Calibri"/>
              </a:rPr>
              <a:t>njan</a:t>
            </a:r>
            <a:r>
              <a:rPr sz="1950" spc="39" baseline="-6301" dirty="0" smtClean="0">
                <a:latin typeface="Calibri"/>
                <a:cs typeface="Calibri"/>
              </a:rPr>
              <a:t>g</a:t>
            </a:r>
            <a:r>
              <a:rPr sz="3000" spc="4" baseline="9557" dirty="0" smtClean="0">
                <a:latin typeface="Calibri"/>
                <a:cs typeface="Calibri"/>
              </a:rPr>
              <a:t>/</a:t>
            </a:r>
            <a:r>
              <a:rPr sz="3000" spc="-4" baseline="9557" dirty="0" smtClean="0">
                <a:latin typeface="Calibri"/>
                <a:cs typeface="Calibri"/>
              </a:rPr>
              <a:t>L</a:t>
            </a:r>
            <a:r>
              <a:rPr sz="1950" spc="-4" baseline="-6301" dirty="0" smtClean="0">
                <a:latin typeface="Calibri"/>
                <a:cs typeface="Calibri"/>
              </a:rPr>
              <a:t>pendek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70530" y="2446905"/>
            <a:ext cx="6486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000" u="heavy" spc="0" baseline="2730" dirty="0" smtClean="0">
                <a:latin typeface="Calibri"/>
                <a:cs typeface="Calibri"/>
              </a:rPr>
              <a:t>&gt;</a:t>
            </a:r>
            <a:r>
              <a:rPr sz="3000" spc="-44" baseline="2898" dirty="0" smtClean="0">
                <a:latin typeface="Times New Roman"/>
                <a:cs typeface="Times New Roman"/>
              </a:rPr>
              <a:t> </a:t>
            </a:r>
            <a:r>
              <a:rPr sz="3000" spc="4" baseline="2730" dirty="0" smtClean="0">
                <a:latin typeface="Calibri"/>
                <a:cs typeface="Calibri"/>
              </a:rPr>
              <a:t>2,0)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8546" y="2819400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61441" y="2751705"/>
            <a:ext cx="7627949" cy="31456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5" marR="321658">
              <a:lnSpc>
                <a:spcPts val="2441"/>
              </a:lnSpc>
              <a:spcBef>
                <a:spcPts val="105"/>
              </a:spcBef>
            </a:pPr>
            <a:r>
              <a:rPr sz="2000" spc="-50" dirty="0" smtClean="0">
                <a:latin typeface="Calibri"/>
                <a:cs typeface="Calibri"/>
              </a:rPr>
              <a:t>P</a:t>
            </a:r>
            <a:r>
              <a:rPr sz="2000" spc="0" dirty="0" smtClean="0">
                <a:latin typeface="Calibri"/>
                <a:cs typeface="Calibri"/>
              </a:rPr>
              <a:t>ada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em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ah,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hampir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4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uruh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b</a:t>
            </a:r>
            <a:r>
              <a:rPr sz="2000" spc="0" dirty="0" smtClean="0">
                <a:latin typeface="Calibri"/>
                <a:cs typeface="Calibri"/>
              </a:rPr>
              <a:t>eban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dil</a:t>
            </a:r>
            <a:r>
              <a:rPr sz="2000" spc="-9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mpah</a:t>
            </a: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dalam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5" marR="321658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ah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pendek.</a:t>
            </a:r>
            <a:endParaRPr sz="2000">
              <a:latin typeface="Calibri"/>
              <a:cs typeface="Calibri"/>
            </a:endParaRPr>
          </a:p>
          <a:p>
            <a:pPr marL="12705" marR="33808">
              <a:lnSpc>
                <a:spcPts val="2380"/>
              </a:lnSpc>
            </a:pPr>
            <a:r>
              <a:rPr sz="2000" spc="0" dirty="0" smtClean="0">
                <a:latin typeface="Calibri"/>
                <a:cs typeface="Calibri"/>
              </a:rPr>
              <a:t>Desa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n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ah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pada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u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um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</a:t>
            </a:r>
            <a:r>
              <a:rPr sz="2000" spc="4" dirty="0" smtClean="0">
                <a:latin typeface="Calibri"/>
                <a:cs typeface="Calibri"/>
              </a:rPr>
              <a:t>p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dila</a:t>
            </a:r>
            <a:r>
              <a:rPr sz="2000" spc="-2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u</a:t>
            </a:r>
            <a:r>
              <a:rPr sz="2000" spc="-2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sepe</a:t>
            </a:r>
            <a:r>
              <a:rPr sz="2000" spc="-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ti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hal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  <a:p>
            <a:pPr marL="12705" marR="33808">
              <a:lnSpc>
                <a:spcPts val="1980"/>
              </a:lnSpc>
            </a:pPr>
            <a:r>
              <a:rPr sz="3000" spc="-29" baseline="4096" dirty="0" smtClean="0">
                <a:latin typeface="Calibri"/>
                <a:cs typeface="Calibri"/>
              </a:rPr>
              <a:t>s</a:t>
            </a:r>
            <a:r>
              <a:rPr sz="3000" spc="0" baseline="4096" dirty="0" smtClean="0">
                <a:latin typeface="Calibri"/>
                <a:cs typeface="Calibri"/>
              </a:rPr>
              <a:t>tru</a:t>
            </a:r>
            <a:r>
              <a:rPr sz="3000" spc="-14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tur</a:t>
            </a:r>
            <a:r>
              <a:rPr sz="3000" spc="-3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balok</a:t>
            </a:r>
            <a:r>
              <a:rPr sz="3000" spc="-59" baseline="4348" dirty="0" smtClean="0">
                <a:latin typeface="Times New Roman"/>
                <a:cs typeface="Times New Roman"/>
              </a:rPr>
              <a:t> </a:t>
            </a:r>
            <a:r>
              <a:rPr sz="3000" spc="-29" baseline="4096" dirty="0" smtClean="0">
                <a:latin typeface="Calibri"/>
                <a:cs typeface="Calibri"/>
              </a:rPr>
              <a:t>y</a:t>
            </a:r>
            <a:r>
              <a:rPr sz="3000" spc="0" baseline="4096" dirty="0" smtClean="0">
                <a:latin typeface="Calibri"/>
                <a:cs typeface="Calibri"/>
              </a:rPr>
              <a:t>ang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dian</a:t>
            </a:r>
            <a:r>
              <a:rPr sz="3000" spc="25" baseline="4096" dirty="0" smtClean="0">
                <a:latin typeface="Calibri"/>
                <a:cs typeface="Calibri"/>
              </a:rPr>
              <a:t>g</a:t>
            </a:r>
            <a:r>
              <a:rPr sz="3000" spc="-29" baseline="4096" dirty="0" smtClean="0">
                <a:latin typeface="Calibri"/>
                <a:cs typeface="Calibri"/>
              </a:rPr>
              <a:t>g</a:t>
            </a:r>
            <a:r>
              <a:rPr sz="3000" spc="0" baseline="4096" dirty="0" smtClean="0">
                <a:latin typeface="Calibri"/>
                <a:cs typeface="Calibri"/>
              </a:rPr>
              <a:t>ap</a:t>
            </a:r>
            <a:r>
              <a:rPr sz="3000" spc="-89" baseline="4348" dirty="0" smtClean="0">
                <a:latin typeface="Times New Roman"/>
                <a:cs typeface="Times New Roman"/>
              </a:rPr>
              <a:t> 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e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i</a:t>
            </a:r>
            <a:r>
              <a:rPr sz="3000" spc="-9" baseline="4096" dirty="0" smtClean="0">
                <a:latin typeface="Calibri"/>
                <a:cs typeface="Calibri"/>
              </a:rPr>
              <a:t>l</a:t>
            </a:r>
            <a:r>
              <a:rPr sz="3000" spc="0" baseline="4096" dirty="0" smtClean="0">
                <a:latin typeface="Calibri"/>
                <a:cs typeface="Calibri"/>
              </a:rPr>
              <a:t>i</a:t>
            </a:r>
            <a:r>
              <a:rPr sz="3000" spc="-4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i</a:t>
            </a:r>
            <a:r>
              <a:rPr sz="3000" spc="-1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l</a:t>
            </a:r>
            <a:r>
              <a:rPr sz="3000" spc="-4" baseline="4096" dirty="0" smtClean="0">
                <a:latin typeface="Calibri"/>
                <a:cs typeface="Calibri"/>
              </a:rPr>
              <a:t>e</a:t>
            </a:r>
            <a:r>
              <a:rPr sz="3000" spc="0" baseline="4096" dirty="0" smtClean="0">
                <a:latin typeface="Calibri"/>
                <a:cs typeface="Calibri"/>
              </a:rPr>
              <a:t>bar</a:t>
            </a:r>
            <a:r>
              <a:rPr sz="3000" spc="-3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1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 marR="280002" indent="5">
              <a:lnSpc>
                <a:spcPts val="2441"/>
              </a:lnSpc>
              <a:spcBef>
                <a:spcPts val="265"/>
              </a:spcBef>
            </a:pPr>
            <a:r>
              <a:rPr sz="2000" spc="0" dirty="0" smtClean="0">
                <a:latin typeface="Calibri"/>
                <a:cs typeface="Calibri"/>
              </a:rPr>
              <a:t>J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h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2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diri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dari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saja,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den</a:t>
            </a:r>
            <a:r>
              <a:rPr sz="2000" spc="-25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29" dirty="0" smtClean="0">
                <a:latin typeface="Calibri"/>
                <a:cs typeface="Calibri"/>
              </a:rPr>
              <a:t>g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apan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0" marR="280002">
              <a:lnSpc>
                <a:spcPts val="2441"/>
              </a:lnSpc>
            </a:pP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ertu</a:t>
            </a:r>
            <a:r>
              <a:rPr sz="2000" spc="-4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pu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sederhana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-5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edua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i</a:t>
            </a:r>
            <a:r>
              <a:rPr sz="2000" spc="-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i</a:t>
            </a:r>
            <a:r>
              <a:rPr sz="2000" spc="-34" dirty="0" smtClean="0">
                <a:latin typeface="Calibri"/>
                <a:cs typeface="Calibri"/>
              </a:rPr>
              <a:t>n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ma</a:t>
            </a:r>
            <a:r>
              <a:rPr sz="2000" spc="-3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mo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en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le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tur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ti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b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0" marR="280002">
              <a:lnSpc>
                <a:spcPts val="2494"/>
              </a:lnSpc>
            </a:pPr>
            <a:r>
              <a:rPr sz="2000" spc="0" dirty="0" smtClean="0">
                <a:latin typeface="Calibri"/>
                <a:cs typeface="Calibri"/>
              </a:rPr>
              <a:t>akib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beban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Calibri"/>
                <a:cs typeface="Calibri"/>
              </a:rPr>
              <a:t>q</a:t>
            </a:r>
            <a:r>
              <a:rPr sz="2000" i="1" spc="-54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2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di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tr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b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si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-25" dirty="0" smtClean="0">
                <a:latin typeface="Calibri"/>
                <a:cs typeface="Calibri"/>
              </a:rPr>
              <a:t>at</a:t>
            </a:r>
            <a:r>
              <a:rPr sz="2000" spc="0" dirty="0" smtClean="0">
                <a:latin typeface="Calibri"/>
                <a:cs typeface="Calibri"/>
              </a:rPr>
              <a:t>a,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adalah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Calibri"/>
                <a:cs typeface="Calibri"/>
              </a:rPr>
              <a:t>M</a:t>
            </a:r>
            <a:r>
              <a:rPr sz="2000" i="1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=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Calibri"/>
                <a:cs typeface="Calibri"/>
              </a:rPr>
              <a:t>q</a:t>
            </a:r>
            <a:r>
              <a:rPr sz="2000" i="1" spc="-4" dirty="0" smtClean="0">
                <a:latin typeface="Calibri"/>
                <a:cs typeface="Calibri"/>
              </a:rPr>
              <a:t>L</a:t>
            </a:r>
            <a:r>
              <a:rPr sz="1950" spc="-4" baseline="25206" dirty="0" smtClean="0">
                <a:latin typeface="Calibri"/>
                <a:cs typeface="Calibri"/>
              </a:rPr>
              <a:t>2</a:t>
            </a:r>
            <a:r>
              <a:rPr sz="2000" spc="4" dirty="0" smtClean="0">
                <a:latin typeface="Calibri"/>
                <a:cs typeface="Calibri"/>
              </a:rPr>
              <a:t>/</a:t>
            </a:r>
            <a:r>
              <a:rPr sz="2000" spc="0" dirty="0" smtClean="0">
                <a:latin typeface="Calibri"/>
                <a:cs typeface="Calibri"/>
              </a:rPr>
              <a:t>8,</a:t>
            </a:r>
            <a:r>
              <a:rPr sz="2000" spc="-46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den</a:t>
            </a:r>
            <a:r>
              <a:rPr sz="2000" spc="-25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69" dirty="0" smtClean="0">
                <a:latin typeface="Times New Roman"/>
                <a:cs typeface="Times New Roman"/>
              </a:rPr>
              <a:t> </a:t>
            </a:r>
            <a:r>
              <a:rPr sz="2000" i="1" spc="0" dirty="0" smtClean="0">
                <a:latin typeface="Calibri"/>
                <a:cs typeface="Calibri"/>
              </a:rPr>
              <a:t>L</a:t>
            </a:r>
            <a:r>
              <a:rPr sz="2000" i="1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0" marR="280002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adalah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pa</a:t>
            </a:r>
            <a:r>
              <a:rPr sz="2000" spc="4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jang</a:t>
            </a:r>
            <a:r>
              <a:rPr sz="2000" spc="-6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19" dirty="0" smtClean="0">
                <a:latin typeface="Calibri"/>
                <a:cs typeface="Calibri"/>
              </a:rPr>
              <a:t>n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5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edua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tumpua</a:t>
            </a:r>
            <a:r>
              <a:rPr sz="2000" spc="4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5" indent="0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Bi</a:t>
            </a:r>
            <a:r>
              <a:rPr sz="2000" spc="-9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9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sa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t</a:t>
            </a:r>
            <a:r>
              <a:rPr sz="2000" spc="0" dirty="0" smtClean="0">
                <a:latin typeface="Calibri"/>
                <a:cs typeface="Calibri"/>
              </a:rPr>
              <a:t>e</a:t>
            </a:r>
            <a:r>
              <a:rPr sz="2000" spc="-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tumpu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pa</a:t>
            </a:r>
            <a:r>
              <a:rPr sz="2000" spc="4" dirty="0" smtClean="0">
                <a:latin typeface="Calibri"/>
                <a:cs typeface="Calibri"/>
              </a:rPr>
              <a:t>d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bebe</a:t>
            </a:r>
            <a:r>
              <a:rPr sz="2000" spc="-39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apa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tumpuan,</a:t>
            </a:r>
            <a:r>
              <a:rPr sz="2000" spc="-75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34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5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ti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b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l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om</a:t>
            </a:r>
            <a:r>
              <a:rPr sz="2000" spc="-9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n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posit</a:t>
            </a:r>
            <a:r>
              <a:rPr sz="2000" spc="-4" dirty="0" smtClean="0">
                <a:latin typeface="Calibri"/>
                <a:cs typeface="Calibri"/>
              </a:rPr>
              <a:t>i</a:t>
            </a:r>
            <a:r>
              <a:rPr sz="2000" spc="0" dirty="0" smtClean="0">
                <a:latin typeface="Calibri"/>
                <a:cs typeface="Calibri"/>
              </a:rPr>
              <a:t>f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Calibri"/>
                <a:cs typeface="Calibri"/>
              </a:rPr>
              <a:t>d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-9" dirty="0" smtClean="0">
                <a:latin typeface="Calibri"/>
                <a:cs typeface="Calibri"/>
              </a:rPr>
              <a:t>m</a:t>
            </a:r>
            <a:r>
              <a:rPr sz="2000" spc="0" dirty="0" smtClean="0">
                <a:latin typeface="Calibri"/>
                <a:cs typeface="Calibri"/>
              </a:rPr>
              <a:t>om</a:t>
            </a:r>
            <a:r>
              <a:rPr sz="2000" spc="-9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n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ne</a:t>
            </a:r>
            <a:r>
              <a:rPr sz="2000" spc="-34" dirty="0" smtClean="0">
                <a:latin typeface="Calibri"/>
                <a:cs typeface="Calibri"/>
              </a:rPr>
              <a:t>g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tif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pa</a:t>
            </a:r>
            <a:r>
              <a:rPr sz="2000" spc="4" dirty="0" smtClean="0">
                <a:latin typeface="Calibri"/>
                <a:cs typeface="Calibri"/>
              </a:rPr>
              <a:t>d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pel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y</a:t>
            </a:r>
            <a:r>
              <a:rPr sz="2000" spc="0" dirty="0" smtClean="0">
                <a:latin typeface="Calibri"/>
                <a:cs typeface="Calibri"/>
              </a:rPr>
              <a:t>ang</a:t>
            </a:r>
            <a:r>
              <a:rPr sz="2000" spc="-5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</a:t>
            </a:r>
            <a:r>
              <a:rPr sz="2000" spc="4" dirty="0" smtClean="0">
                <a:latin typeface="Calibri"/>
                <a:cs typeface="Calibri"/>
              </a:rPr>
              <a:t>p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5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dihitu</a:t>
            </a:r>
            <a:r>
              <a:rPr sz="2000" spc="4" dirty="0" smtClean="0">
                <a:latin typeface="Calibri"/>
                <a:cs typeface="Calibri"/>
              </a:rPr>
              <a:t>n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endParaRPr sz="2000">
              <a:latin typeface="Calibri"/>
              <a:cs typeface="Calibri"/>
            </a:endParaRPr>
          </a:p>
          <a:p>
            <a:pPr marL="12705">
              <a:lnSpc>
                <a:spcPts val="2441"/>
              </a:lnSpc>
            </a:pP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la</a:t>
            </a:r>
            <a:r>
              <a:rPr sz="2000" spc="-9" dirty="0" smtClean="0">
                <a:latin typeface="Calibri"/>
                <a:cs typeface="Calibri"/>
              </a:rPr>
              <a:t>l</a:t>
            </a:r>
            <a:r>
              <a:rPr sz="2000" spc="0" dirty="0" smtClean="0">
                <a:latin typeface="Calibri"/>
                <a:cs typeface="Calibri"/>
              </a:rPr>
              <a:t>ui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p</a:t>
            </a:r>
            <a:r>
              <a:rPr sz="2000" spc="-3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osedur</a:t>
            </a:r>
            <a:r>
              <a:rPr sz="2000" spc="-50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anali</a:t>
            </a:r>
            <a:r>
              <a:rPr sz="2000" spc="-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is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29" dirty="0" smtClean="0">
                <a:latin typeface="Calibri"/>
                <a:cs typeface="Calibri"/>
              </a:rPr>
              <a:t>s</a:t>
            </a:r>
            <a:r>
              <a:rPr sz="2000" spc="0" dirty="0" smtClean="0">
                <a:latin typeface="Calibri"/>
                <a:cs typeface="Calibri"/>
              </a:rPr>
              <a:t>tru</a:t>
            </a:r>
            <a:r>
              <a:rPr sz="2000" spc="-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tu</a:t>
            </a:r>
            <a:r>
              <a:rPr sz="2000" spc="-164" dirty="0" smtClean="0">
                <a:latin typeface="Calibri"/>
                <a:cs typeface="Calibri"/>
              </a:rPr>
              <a:t>r</a:t>
            </a:r>
            <a:r>
              <a:rPr sz="2000" spc="0" dirty="0" smtClean="0">
                <a:latin typeface="Calibri"/>
                <a:cs typeface="Calibri"/>
              </a:rPr>
              <a:t>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Calibri"/>
                <a:cs typeface="Calibri"/>
              </a:rPr>
              <a:t>at</a:t>
            </a:r>
            <a:r>
              <a:rPr sz="2000" spc="0" dirty="0" smtClean="0">
                <a:latin typeface="Calibri"/>
                <a:cs typeface="Calibri"/>
              </a:rPr>
              <a:t>au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da</a:t>
            </a:r>
            <a:r>
              <a:rPr sz="2000" spc="4" dirty="0" smtClean="0">
                <a:latin typeface="Calibri"/>
                <a:cs typeface="Calibri"/>
              </a:rPr>
              <a:t>p</a:t>
            </a:r>
            <a:r>
              <a:rPr sz="2000" spc="-25" dirty="0" smtClean="0">
                <a:latin typeface="Calibri"/>
                <a:cs typeface="Calibri"/>
              </a:rPr>
              <a:t>a</a:t>
            </a:r>
            <a:r>
              <a:rPr sz="2000" spc="0" dirty="0" smtClean="0">
                <a:latin typeface="Calibri"/>
                <a:cs typeface="Calibri"/>
              </a:rPr>
              <a:t>t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j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-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a</a:t>
            </a:r>
            <a:r>
              <a:rPr sz="2000" spc="-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Calibri"/>
                <a:cs typeface="Calibri"/>
              </a:rPr>
              <a:t>m</a:t>
            </a:r>
            <a:r>
              <a:rPr sz="2000" spc="-4" dirty="0" smtClean="0">
                <a:latin typeface="Calibri"/>
                <a:cs typeface="Calibri"/>
              </a:rPr>
              <a:t>e</a:t>
            </a:r>
            <a:r>
              <a:rPr sz="2000" spc="0" dirty="0" smtClean="0">
                <a:latin typeface="Calibri"/>
                <a:cs typeface="Calibri"/>
              </a:rPr>
              <a:t>n</a:t>
            </a:r>
            <a:r>
              <a:rPr sz="2000" spc="29" dirty="0" smtClean="0">
                <a:latin typeface="Calibri"/>
                <a:cs typeface="Calibri"/>
              </a:rPr>
              <a:t>g</a:t>
            </a:r>
            <a:r>
              <a:rPr sz="2000" spc="0" dirty="0" smtClean="0">
                <a:latin typeface="Calibri"/>
                <a:cs typeface="Calibri"/>
              </a:rPr>
              <a:t>g</a:t>
            </a:r>
            <a:r>
              <a:rPr sz="2000" spc="4" dirty="0" smtClean="0">
                <a:latin typeface="Calibri"/>
                <a:cs typeface="Calibri"/>
              </a:rPr>
              <a:t>u</a:t>
            </a:r>
            <a:r>
              <a:rPr sz="2000" spc="0" dirty="0" smtClean="0">
                <a:latin typeface="Calibri"/>
                <a:cs typeface="Calibri"/>
              </a:rPr>
              <a:t>na</a:t>
            </a:r>
            <a:r>
              <a:rPr sz="2000" spc="-29" dirty="0" smtClean="0">
                <a:latin typeface="Calibri"/>
                <a:cs typeface="Calibri"/>
              </a:rPr>
              <a:t>k</a:t>
            </a:r>
            <a:r>
              <a:rPr sz="2000" spc="0" dirty="0" smtClean="0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  <a:p>
            <a:pPr marL="12705" marR="33808">
              <a:lnSpc>
                <a:spcPts val="2035"/>
              </a:lnSpc>
            </a:pPr>
            <a:r>
              <a:rPr sz="3000" spc="-69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o</a:t>
            </a:r>
            <a:r>
              <a:rPr sz="3000" spc="-14" baseline="4096" dirty="0" smtClean="0">
                <a:latin typeface="Calibri"/>
                <a:cs typeface="Calibri"/>
              </a:rPr>
              <a:t>e</a:t>
            </a:r>
            <a:r>
              <a:rPr sz="3000" spc="0" baseline="4096" dirty="0" smtClean="0">
                <a:latin typeface="Calibri"/>
                <a:cs typeface="Calibri"/>
              </a:rPr>
              <a:t>fi</a:t>
            </a:r>
            <a:r>
              <a:rPr sz="3000" spc="-9" baseline="4096" dirty="0" smtClean="0">
                <a:latin typeface="Calibri"/>
                <a:cs typeface="Calibri"/>
              </a:rPr>
              <a:t>s</a:t>
            </a:r>
            <a:r>
              <a:rPr sz="3000" spc="0" baseline="4096" dirty="0" smtClean="0">
                <a:latin typeface="Calibri"/>
                <a:cs typeface="Calibri"/>
              </a:rPr>
              <a:t>i</a:t>
            </a:r>
            <a:r>
              <a:rPr sz="3000" spc="-4" baseline="4096" dirty="0" smtClean="0">
                <a:latin typeface="Calibri"/>
                <a:cs typeface="Calibri"/>
              </a:rPr>
              <a:t>e</a:t>
            </a:r>
            <a:r>
              <a:rPr sz="3000" spc="0" baseline="4096" dirty="0" smtClean="0">
                <a:latin typeface="Calibri"/>
                <a:cs typeface="Calibri"/>
              </a:rPr>
              <a:t>n</a:t>
            </a:r>
            <a:r>
              <a:rPr sz="3000" spc="-2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mo</a:t>
            </a:r>
            <a:r>
              <a:rPr sz="3000" spc="-9" baseline="4096" dirty="0" smtClean="0">
                <a:latin typeface="Calibri"/>
                <a:cs typeface="Calibri"/>
              </a:rPr>
              <a:t>m</a:t>
            </a:r>
            <a:r>
              <a:rPr sz="3000" spc="0" baseline="4096" dirty="0" smtClean="0">
                <a:latin typeface="Calibri"/>
                <a:cs typeface="Calibri"/>
              </a:rPr>
              <a:t>en</a:t>
            </a:r>
            <a:r>
              <a:rPr sz="3000" spc="-54" baseline="4348" dirty="0" smtClean="0">
                <a:latin typeface="Times New Roman"/>
                <a:cs typeface="Times New Roman"/>
              </a:rPr>
              <a:t> </a:t>
            </a:r>
            <a:r>
              <a:rPr sz="3000" spc="-29" baseline="4096" dirty="0" smtClean="0">
                <a:latin typeface="Calibri"/>
                <a:cs typeface="Calibri"/>
              </a:rPr>
              <a:t>y</a:t>
            </a:r>
            <a:r>
              <a:rPr sz="3000" spc="0" baseline="4096" dirty="0" smtClean="0">
                <a:latin typeface="Calibri"/>
                <a:cs typeface="Calibri"/>
              </a:rPr>
              <a:t>ang</a:t>
            </a:r>
            <a:r>
              <a:rPr sz="3000" spc="-5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diber</a:t>
            </a:r>
            <a:r>
              <a:rPr sz="3000" spc="-4" baseline="4096" dirty="0" smtClean="0">
                <a:latin typeface="Calibri"/>
                <a:cs typeface="Calibri"/>
              </a:rPr>
              <a:t>i</a:t>
            </a:r>
            <a:r>
              <a:rPr sz="3000" spc="-34" baseline="4096" dirty="0" smtClean="0">
                <a:latin typeface="Calibri"/>
                <a:cs typeface="Calibri"/>
              </a:rPr>
              <a:t>k</a:t>
            </a:r>
            <a:r>
              <a:rPr sz="3000" spc="0" baseline="4096" dirty="0" smtClean="0">
                <a:latin typeface="Calibri"/>
                <a:cs typeface="Calibri"/>
              </a:rPr>
              <a:t>an</a:t>
            </a:r>
            <a:r>
              <a:rPr sz="3000" spc="-3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dalam</a:t>
            </a:r>
            <a:r>
              <a:rPr sz="3000" spc="-3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SNI</a:t>
            </a:r>
            <a:r>
              <a:rPr sz="3000" spc="-64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2</a:t>
            </a:r>
            <a:r>
              <a:rPr sz="3000" spc="4" baseline="4096" dirty="0" smtClean="0">
                <a:latin typeface="Calibri"/>
                <a:cs typeface="Calibri"/>
              </a:rPr>
              <a:t>8</a:t>
            </a:r>
            <a:r>
              <a:rPr sz="3000" spc="0" baseline="4096" dirty="0" smtClean="0">
                <a:latin typeface="Calibri"/>
                <a:cs typeface="Calibri"/>
              </a:rPr>
              <a:t>4</a:t>
            </a:r>
            <a:r>
              <a:rPr sz="3000" spc="4" baseline="4096" dirty="0" smtClean="0">
                <a:latin typeface="Calibri"/>
                <a:cs typeface="Calibri"/>
              </a:rPr>
              <a:t>7</a:t>
            </a:r>
            <a:r>
              <a:rPr sz="3000" spc="0" baseline="4096" dirty="0" smtClean="0">
                <a:latin typeface="Calibri"/>
                <a:cs typeface="Calibri"/>
              </a:rPr>
              <a:t>:</a:t>
            </a:r>
            <a:r>
              <a:rPr sz="3000" spc="4" baseline="4096" dirty="0" smtClean="0">
                <a:latin typeface="Calibri"/>
                <a:cs typeface="Calibri"/>
              </a:rPr>
              <a:t>2</a:t>
            </a:r>
            <a:r>
              <a:rPr sz="3000" spc="-9" baseline="4096" dirty="0" smtClean="0">
                <a:latin typeface="Calibri"/>
                <a:cs typeface="Calibri"/>
              </a:rPr>
              <a:t>0</a:t>
            </a:r>
            <a:r>
              <a:rPr sz="3000" spc="0" baseline="4096" dirty="0" smtClean="0">
                <a:latin typeface="Calibri"/>
                <a:cs typeface="Calibri"/>
              </a:rPr>
              <a:t>13,</a:t>
            </a:r>
            <a:r>
              <a:rPr sz="3000" spc="-8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pasal</a:t>
            </a:r>
            <a:r>
              <a:rPr sz="3000" spc="-39" baseline="4348" dirty="0" smtClean="0">
                <a:latin typeface="Times New Roman"/>
                <a:cs typeface="Times New Roman"/>
              </a:rPr>
              <a:t> </a:t>
            </a:r>
            <a:r>
              <a:rPr sz="3000" spc="0" baseline="4096" dirty="0" smtClean="0">
                <a:latin typeface="Calibri"/>
                <a:cs typeface="Calibri"/>
              </a:rPr>
              <a:t>8.</a:t>
            </a:r>
            <a:r>
              <a:rPr sz="3000" spc="4" baseline="4096" dirty="0" smtClean="0">
                <a:latin typeface="Calibri"/>
                <a:cs typeface="Calibri"/>
              </a:rPr>
              <a:t>3</a:t>
            </a:r>
            <a:r>
              <a:rPr sz="3000" spc="0" baseline="4096" dirty="0" smtClean="0">
                <a:latin typeface="Calibri"/>
                <a:cs typeface="Calibri"/>
              </a:rPr>
              <a:t>.3.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546" y="3429000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3962400"/>
            <a:ext cx="15267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5206187"/>
            <a:ext cx="152831" cy="2802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•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09238" y="1219200"/>
            <a:ext cx="5472562" cy="446455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735145" y="3155149"/>
            <a:ext cx="7554417" cy="2685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96040" y="1219200"/>
            <a:ext cx="6832629" cy="19175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039520" y="4419600"/>
            <a:ext cx="7163043" cy="15171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18546" y="838200"/>
            <a:ext cx="145819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sz="1900" spc="0" dirty="0" smtClean="0">
                <a:latin typeface="Arial"/>
                <a:cs typeface="Arial"/>
              </a:rPr>
              <a:t>•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61446" y="852723"/>
            <a:ext cx="7651924" cy="29886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483">
              <a:lnSpc>
                <a:spcPts val="2030"/>
              </a:lnSpc>
              <a:spcBef>
                <a:spcPts val="101"/>
              </a:spcBef>
            </a:pPr>
            <a:r>
              <a:rPr sz="2850" spc="4" baseline="2874" dirty="0" smtClean="0">
                <a:latin typeface="Calibri"/>
                <a:cs typeface="Calibri"/>
              </a:rPr>
              <a:t>S</a:t>
            </a:r>
            <a:r>
              <a:rPr sz="2850" spc="0" baseline="2874" dirty="0" smtClean="0">
                <a:latin typeface="Calibri"/>
                <a:cs typeface="Calibri"/>
              </a:rPr>
              <a:t>eli</a:t>
            </a:r>
            <a:r>
              <a:rPr sz="2850" spc="-4" baseline="2874" dirty="0" smtClean="0">
                <a:latin typeface="Calibri"/>
                <a:cs typeface="Calibri"/>
              </a:rPr>
              <a:t>m</a:t>
            </a:r>
            <a:r>
              <a:rPr sz="2850" spc="0" baseline="2874" dirty="0" smtClean="0">
                <a:latin typeface="Calibri"/>
                <a:cs typeface="Calibri"/>
              </a:rPr>
              <a:t>ut</a:t>
            </a:r>
            <a:r>
              <a:rPr sz="2850" spc="-83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b</a:t>
            </a:r>
            <a:r>
              <a:rPr sz="2850" spc="-9" baseline="2874" dirty="0" smtClean="0">
                <a:latin typeface="Calibri"/>
                <a:cs typeface="Calibri"/>
              </a:rPr>
              <a:t>e</a:t>
            </a:r>
            <a:r>
              <a:rPr sz="2850" spc="-25" baseline="2874" dirty="0" smtClean="0">
                <a:latin typeface="Calibri"/>
                <a:cs typeface="Calibri"/>
              </a:rPr>
              <a:t>t</a:t>
            </a:r>
            <a:r>
              <a:rPr sz="2850" spc="0" baseline="2874" dirty="0" smtClean="0">
                <a:latin typeface="Calibri"/>
                <a:cs typeface="Calibri"/>
              </a:rPr>
              <a:t>on</a:t>
            </a:r>
            <a:r>
              <a:rPr sz="2850" spc="-74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u</a:t>
            </a:r>
            <a:r>
              <a:rPr sz="2850" spc="-14" baseline="2874" dirty="0" smtClean="0">
                <a:latin typeface="Calibri"/>
                <a:cs typeface="Calibri"/>
              </a:rPr>
              <a:t>n</a:t>
            </a:r>
            <a:r>
              <a:rPr sz="2850" spc="0" baseline="2874" dirty="0" smtClean="0">
                <a:latin typeface="Calibri"/>
                <a:cs typeface="Calibri"/>
              </a:rPr>
              <a:t>tuk</a:t>
            </a:r>
            <a:r>
              <a:rPr sz="2850" spc="-89" baseline="3051" dirty="0" smtClean="0">
                <a:latin typeface="Times New Roman"/>
                <a:cs typeface="Times New Roman"/>
              </a:rPr>
              <a:t> </a:t>
            </a:r>
            <a:r>
              <a:rPr sz="2850" spc="-19" baseline="2874" dirty="0" smtClean="0">
                <a:latin typeface="Calibri"/>
                <a:cs typeface="Calibri"/>
              </a:rPr>
              <a:t>s</a:t>
            </a:r>
            <a:r>
              <a:rPr sz="2850" spc="0" baseline="2874" dirty="0" smtClean="0">
                <a:latin typeface="Calibri"/>
                <a:cs typeface="Calibri"/>
              </a:rPr>
              <a:t>tru</a:t>
            </a:r>
            <a:r>
              <a:rPr sz="2850" spc="-9" baseline="2874" dirty="0" smtClean="0">
                <a:latin typeface="Calibri"/>
                <a:cs typeface="Calibri"/>
              </a:rPr>
              <a:t>k</a:t>
            </a:r>
            <a:r>
              <a:rPr sz="2850" spc="0" baseline="2874" dirty="0" smtClean="0">
                <a:latin typeface="Calibri"/>
                <a:cs typeface="Calibri"/>
              </a:rPr>
              <a:t>tur</a:t>
            </a:r>
            <a:r>
              <a:rPr sz="2850" spc="-96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pel</a:t>
            </a:r>
            <a:r>
              <a:rPr sz="2850" spc="-9" baseline="2874" dirty="0" smtClean="0">
                <a:latin typeface="Calibri"/>
                <a:cs typeface="Calibri"/>
              </a:rPr>
              <a:t>a</a:t>
            </a:r>
            <a:r>
              <a:rPr sz="2850" spc="0" baseline="2874" dirty="0" smtClean="0">
                <a:latin typeface="Calibri"/>
                <a:cs typeface="Calibri"/>
              </a:rPr>
              <a:t>t</a:t>
            </a:r>
            <a:r>
              <a:rPr sz="2850" spc="-77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tidak</a:t>
            </a:r>
            <a:r>
              <a:rPr sz="2850" spc="-67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boleh</a:t>
            </a:r>
            <a:r>
              <a:rPr sz="2850" spc="-73" baseline="3051" dirty="0" smtClean="0">
                <a:latin typeface="Times New Roman"/>
                <a:cs typeface="Times New Roman"/>
              </a:rPr>
              <a:t> </a:t>
            </a:r>
            <a:r>
              <a:rPr sz="2850" spc="-19" baseline="2874" dirty="0" smtClean="0">
                <a:latin typeface="Calibri"/>
                <a:cs typeface="Calibri"/>
              </a:rPr>
              <a:t>k</a:t>
            </a:r>
            <a:r>
              <a:rPr sz="2850" spc="0" baseline="2874" dirty="0" smtClean="0">
                <a:latin typeface="Calibri"/>
                <a:cs typeface="Calibri"/>
              </a:rPr>
              <a:t>u</a:t>
            </a:r>
            <a:r>
              <a:rPr sz="2850" spc="-39" baseline="2874" dirty="0" smtClean="0">
                <a:latin typeface="Calibri"/>
                <a:cs typeface="Calibri"/>
              </a:rPr>
              <a:t>r</a:t>
            </a:r>
            <a:r>
              <a:rPr sz="2850" spc="0" baseline="2874" dirty="0" smtClean="0">
                <a:latin typeface="Calibri"/>
                <a:cs typeface="Calibri"/>
              </a:rPr>
              <a:t>ang</a:t>
            </a:r>
            <a:r>
              <a:rPr sz="2850" spc="-88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dari</a:t>
            </a:r>
            <a:r>
              <a:rPr sz="2850" spc="-64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20</a:t>
            </a:r>
            <a:r>
              <a:rPr sz="2850" spc="-74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m</a:t>
            </a:r>
            <a:r>
              <a:rPr sz="2850" spc="-4" baseline="2874" dirty="0" smtClean="0">
                <a:latin typeface="Calibri"/>
                <a:cs typeface="Calibri"/>
              </a:rPr>
              <a:t>m</a:t>
            </a:r>
            <a:r>
              <a:rPr sz="2850" spc="0" baseline="2874" dirty="0" smtClean="0">
                <a:latin typeface="Calibri"/>
                <a:cs typeface="Calibri"/>
              </a:rPr>
              <a:t>,</a:t>
            </a:r>
            <a:r>
              <a:rPr sz="2850" spc="-84" baseline="3051" dirty="0" smtClean="0">
                <a:latin typeface="Times New Roman"/>
                <a:cs typeface="Times New Roman"/>
              </a:rPr>
              <a:t> </a:t>
            </a:r>
            <a:r>
              <a:rPr sz="2850" spc="0" baseline="2874" dirty="0" smtClean="0">
                <a:latin typeface="Calibri"/>
                <a:cs typeface="Calibri"/>
              </a:rPr>
              <a:t>u</a:t>
            </a:r>
            <a:r>
              <a:rPr sz="2850" spc="-9" baseline="2874" dirty="0" smtClean="0">
                <a:latin typeface="Calibri"/>
                <a:cs typeface="Calibri"/>
              </a:rPr>
              <a:t>n</a:t>
            </a:r>
            <a:r>
              <a:rPr sz="2850" spc="0" baseline="2874" dirty="0" smtClean="0">
                <a:latin typeface="Calibri"/>
                <a:cs typeface="Calibri"/>
              </a:rPr>
              <a:t>tuk</a:t>
            </a:r>
            <a:endParaRPr sz="1900">
              <a:latin typeface="Calibri"/>
              <a:cs typeface="Calibri"/>
            </a:endParaRPr>
          </a:p>
          <a:p>
            <a:pPr marL="12700" marR="31483">
              <a:lnSpc>
                <a:spcPts val="2280"/>
              </a:lnSpc>
              <a:spcBef>
                <a:spcPts val="12"/>
              </a:spcBef>
            </a:pPr>
            <a:r>
              <a:rPr sz="2850" spc="0" baseline="1437" dirty="0" smtClean="0">
                <a:latin typeface="Calibri"/>
                <a:cs typeface="Calibri"/>
              </a:rPr>
              <a:t>pel</a:t>
            </a:r>
            <a:r>
              <a:rPr sz="2850" spc="-9" baseline="1437" dirty="0" smtClean="0">
                <a:latin typeface="Calibri"/>
                <a:cs typeface="Calibri"/>
              </a:rPr>
              <a:t>a</a:t>
            </a:r>
            <a:r>
              <a:rPr sz="2850" spc="0" baseline="1437" dirty="0" smtClean="0">
                <a:latin typeface="Calibri"/>
                <a:cs typeface="Calibri"/>
              </a:rPr>
              <a:t>t</a:t>
            </a:r>
            <a:r>
              <a:rPr sz="2850" spc="-77" baseline="1525" dirty="0" smtClean="0">
                <a:latin typeface="Times New Roman"/>
                <a:cs typeface="Times New Roman"/>
              </a:rPr>
              <a:t> </a:t>
            </a:r>
            <a:r>
              <a:rPr sz="2850" spc="-14" baseline="1437" dirty="0" smtClean="0">
                <a:latin typeface="Calibri"/>
                <a:cs typeface="Calibri"/>
              </a:rPr>
              <a:t>y</a:t>
            </a:r>
            <a:r>
              <a:rPr sz="2850" spc="0" baseline="1437" dirty="0" smtClean="0">
                <a:latin typeface="Calibri"/>
                <a:cs typeface="Calibri"/>
              </a:rPr>
              <a:t>ang</a:t>
            </a:r>
            <a:r>
              <a:rPr sz="2850" spc="-81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tidak</a:t>
            </a:r>
            <a:r>
              <a:rPr sz="2850" spc="-57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berhubun</a:t>
            </a:r>
            <a:r>
              <a:rPr sz="2850" spc="-39" baseline="1437" dirty="0" smtClean="0">
                <a:latin typeface="Calibri"/>
                <a:cs typeface="Calibri"/>
              </a:rPr>
              <a:t>g</a:t>
            </a:r>
            <a:r>
              <a:rPr sz="2850" spc="0" baseline="1437" dirty="0" smtClean="0">
                <a:latin typeface="Calibri"/>
                <a:cs typeface="Calibri"/>
              </a:rPr>
              <a:t>an</a:t>
            </a:r>
            <a:r>
              <a:rPr sz="2850" spc="-108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langsung</a:t>
            </a:r>
            <a:r>
              <a:rPr sz="2850" spc="-89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den</a:t>
            </a:r>
            <a:r>
              <a:rPr sz="2850" spc="-34" baseline="1437" dirty="0" smtClean="0">
                <a:latin typeface="Calibri"/>
                <a:cs typeface="Calibri"/>
              </a:rPr>
              <a:t>g</a:t>
            </a:r>
            <a:r>
              <a:rPr sz="2850" spc="0" baseline="1437" dirty="0" smtClean="0">
                <a:latin typeface="Calibri"/>
                <a:cs typeface="Calibri"/>
              </a:rPr>
              <a:t>an</a:t>
            </a:r>
            <a:r>
              <a:rPr sz="2850" spc="-72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cu</a:t>
            </a:r>
            <a:r>
              <a:rPr sz="2850" spc="4" baseline="1437" dirty="0" smtClean="0">
                <a:latin typeface="Calibri"/>
                <a:cs typeface="Calibri"/>
              </a:rPr>
              <a:t>a</a:t>
            </a:r>
            <a:r>
              <a:rPr sz="2850" spc="-9" baseline="1437" dirty="0" smtClean="0">
                <a:latin typeface="Calibri"/>
                <a:cs typeface="Calibri"/>
              </a:rPr>
              <a:t>c</a:t>
            </a:r>
            <a:r>
              <a:rPr sz="2850" spc="0" baseline="1437" dirty="0" smtClean="0">
                <a:latin typeface="Calibri"/>
                <a:cs typeface="Calibri"/>
              </a:rPr>
              <a:t>a</a:t>
            </a:r>
            <a:r>
              <a:rPr sz="2850" spc="-89" baseline="1525" dirty="0" smtClean="0">
                <a:latin typeface="Times New Roman"/>
                <a:cs typeface="Times New Roman"/>
              </a:rPr>
              <a:t> </a:t>
            </a:r>
            <a:r>
              <a:rPr sz="2850" spc="0" baseline="1437" dirty="0" smtClean="0">
                <a:latin typeface="Calibri"/>
                <a:cs typeface="Calibri"/>
              </a:rPr>
              <a:t>dan</a:t>
            </a:r>
            <a:r>
              <a:rPr sz="2850" spc="-79" baseline="1525" dirty="0" smtClean="0">
                <a:latin typeface="Times New Roman"/>
                <a:cs typeface="Times New Roman"/>
              </a:rPr>
              <a:t> </a:t>
            </a:r>
            <a:r>
              <a:rPr sz="2850" spc="-19" baseline="1437" dirty="0" smtClean="0">
                <a:latin typeface="Calibri"/>
                <a:cs typeface="Calibri"/>
              </a:rPr>
              <a:t>t</a:t>
            </a:r>
            <a:r>
              <a:rPr sz="2850" spc="0" baseline="1437" dirty="0" smtClean="0">
                <a:latin typeface="Calibri"/>
                <a:cs typeface="Calibri"/>
              </a:rPr>
              <a:t>an</a:t>
            </a:r>
            <a:r>
              <a:rPr sz="2850" spc="4" baseline="1437" dirty="0" smtClean="0">
                <a:latin typeface="Calibri"/>
                <a:cs typeface="Calibri"/>
              </a:rPr>
              <a:t>a</a:t>
            </a:r>
            <a:r>
              <a:rPr sz="2850" spc="0" baseline="1437" dirty="0" smtClean="0">
                <a:latin typeface="Calibri"/>
                <a:cs typeface="Calibri"/>
              </a:rPr>
              <a:t>h</a:t>
            </a:r>
            <a:endParaRPr sz="1900">
              <a:latin typeface="Calibri"/>
              <a:cs typeface="Calibri"/>
            </a:endParaRPr>
          </a:p>
          <a:p>
            <a:pPr marL="12700" indent="0">
              <a:lnSpc>
                <a:spcPts val="2280"/>
              </a:lnSpc>
              <a:spcBef>
                <a:spcPts val="400"/>
              </a:spcBef>
            </a:pPr>
            <a:r>
              <a:rPr sz="1900" spc="0" dirty="0" smtClean="0">
                <a:latin typeface="Calibri"/>
                <a:cs typeface="Calibri"/>
              </a:rPr>
              <a:t>Stru</a:t>
            </a:r>
            <a:r>
              <a:rPr sz="1900" spc="-9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tur</a:t>
            </a:r>
            <a:r>
              <a:rPr sz="1900" spc="-3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pel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t</a:t>
            </a:r>
            <a:r>
              <a:rPr sz="1900" spc="-5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satu</a:t>
            </a:r>
            <a:r>
              <a:rPr sz="1900" spc="-59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34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ah,</a:t>
            </a:r>
            <a:r>
              <a:rPr sz="1900" spc="-8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harus</a:t>
            </a:r>
            <a:r>
              <a:rPr sz="1900" spc="-87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disedia</a:t>
            </a:r>
            <a:r>
              <a:rPr sz="1900" spc="-34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6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tulan</a:t>
            </a:r>
            <a:r>
              <a:rPr sz="1900" spc="-44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6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susut</a:t>
            </a:r>
            <a:r>
              <a:rPr sz="1900" spc="-5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dan</a:t>
            </a:r>
            <a:r>
              <a:rPr sz="1900" spc="-5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suhu</a:t>
            </a:r>
            <a:r>
              <a:rPr sz="1900" spc="-97" dirty="0" smtClean="0">
                <a:latin typeface="Times New Roman"/>
                <a:cs typeface="Times New Roman"/>
              </a:rPr>
              <a:t> </a:t>
            </a:r>
            <a:r>
              <a:rPr sz="1900" spc="-19" dirty="0" smtClean="0">
                <a:latin typeface="Calibri"/>
                <a:cs typeface="Calibri"/>
              </a:rPr>
              <a:t>y</a:t>
            </a:r>
            <a:r>
              <a:rPr sz="1900" spc="0" dirty="0" smtClean="0">
                <a:latin typeface="Calibri"/>
                <a:cs typeface="Calibri"/>
              </a:rPr>
              <a:t>ang</a:t>
            </a:r>
            <a:r>
              <a:rPr sz="1900" spc="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mem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l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ki</a:t>
            </a:r>
            <a:r>
              <a:rPr sz="1900" spc="-9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34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ah</a:t>
            </a:r>
            <a:r>
              <a:rPr sz="1900" spc="-74" dirty="0" smtClean="0">
                <a:latin typeface="Times New Roman"/>
                <a:cs typeface="Times New Roman"/>
              </a:rPr>
              <a:t> 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e</a:t>
            </a:r>
            <a:r>
              <a:rPr sz="1900" spc="-34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ak</a:t>
            </a:r>
            <a:r>
              <a:rPr sz="1900" spc="-6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lurus</a:t>
            </a:r>
            <a:r>
              <a:rPr sz="1900" spc="-83" dirty="0" smtClean="0">
                <a:latin typeface="Times New Roman"/>
                <a:cs typeface="Times New Roman"/>
              </a:rPr>
              <a:t> </a:t>
            </a:r>
            <a:r>
              <a:rPr sz="1900" spc="-19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erh</a:t>
            </a:r>
            <a:r>
              <a:rPr sz="1900" spc="4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dap</a:t>
            </a:r>
            <a:r>
              <a:rPr sz="1900" spc="-8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tulan</a:t>
            </a:r>
            <a:r>
              <a:rPr sz="1900" spc="-39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8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le</a:t>
            </a:r>
            <a:r>
              <a:rPr sz="1900" spc="-9" dirty="0" smtClean="0">
                <a:latin typeface="Calibri"/>
                <a:cs typeface="Calibri"/>
              </a:rPr>
              <a:t>n</a:t>
            </a:r>
            <a:r>
              <a:rPr sz="1900" spc="0" dirty="0" smtClean="0">
                <a:latin typeface="Calibri"/>
                <a:cs typeface="Calibri"/>
              </a:rPr>
              <a:t>tu</a:t>
            </a:r>
            <a:r>
              <a:rPr sz="1900" spc="-189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.</a:t>
            </a:r>
            <a:r>
              <a:rPr sz="1900" spc="-91" dirty="0" smtClean="0">
                <a:latin typeface="Times New Roman"/>
                <a:cs typeface="Times New Roman"/>
              </a:rPr>
              <a:t> </a:t>
            </a:r>
            <a:r>
              <a:rPr sz="1900" spc="-29" dirty="0" smtClean="0">
                <a:latin typeface="Calibri"/>
                <a:cs typeface="Calibri"/>
              </a:rPr>
              <a:t>P</a:t>
            </a:r>
            <a:r>
              <a:rPr sz="1900" spc="0" dirty="0" smtClean="0">
                <a:latin typeface="Calibri"/>
                <a:cs typeface="Calibri"/>
              </a:rPr>
              <a:t>e</a:t>
            </a:r>
            <a:r>
              <a:rPr sz="1900" spc="-34" dirty="0" smtClean="0">
                <a:latin typeface="Calibri"/>
                <a:cs typeface="Calibri"/>
              </a:rPr>
              <a:t>rs</a:t>
            </a:r>
            <a:r>
              <a:rPr sz="1900" spc="-19" dirty="0" smtClean="0">
                <a:latin typeface="Calibri"/>
                <a:cs typeface="Calibri"/>
              </a:rPr>
              <a:t>y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34" dirty="0" smtClean="0">
                <a:latin typeface="Calibri"/>
                <a:cs typeface="Calibri"/>
              </a:rPr>
              <a:t>r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130" dirty="0" smtClean="0">
                <a:latin typeface="Times New Roman"/>
                <a:cs typeface="Times New Roman"/>
              </a:rPr>
              <a:t> 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ni</a:t>
            </a:r>
            <a:r>
              <a:rPr sz="1900" spc="-49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di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tur</a:t>
            </a:r>
            <a:r>
              <a:rPr sz="1900" spc="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dalam</a:t>
            </a:r>
            <a:r>
              <a:rPr sz="1900" spc="-92" dirty="0" smtClean="0">
                <a:latin typeface="Times New Roman"/>
                <a:cs typeface="Times New Roman"/>
              </a:rPr>
              <a:t> </a:t>
            </a:r>
            <a:r>
              <a:rPr sz="1900" spc="9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NI</a:t>
            </a:r>
            <a:r>
              <a:rPr sz="1900" spc="-8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2847</a:t>
            </a:r>
            <a:r>
              <a:rPr sz="1900" spc="-4" dirty="0" smtClean="0">
                <a:latin typeface="Calibri"/>
                <a:cs typeface="Calibri"/>
              </a:rPr>
              <a:t>:</a:t>
            </a:r>
            <a:r>
              <a:rPr sz="1900" spc="0" dirty="0" smtClean="0">
                <a:latin typeface="Calibri"/>
                <a:cs typeface="Calibri"/>
              </a:rPr>
              <a:t>2013</a:t>
            </a:r>
            <a:r>
              <a:rPr sz="1900" spc="-10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pa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al</a:t>
            </a:r>
            <a:r>
              <a:rPr sz="1900" spc="-8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7.12.</a:t>
            </a:r>
            <a:r>
              <a:rPr sz="1900" spc="-83" dirty="0" smtClean="0">
                <a:latin typeface="Times New Roman"/>
                <a:cs typeface="Times New Roman"/>
              </a:rPr>
              <a:t> </a:t>
            </a:r>
            <a:r>
              <a:rPr sz="1900" spc="-1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ulan</a:t>
            </a:r>
            <a:r>
              <a:rPr sz="1900" spc="-39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85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su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ut</a:t>
            </a:r>
            <a:r>
              <a:rPr sz="1900" spc="-9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dan</a:t>
            </a:r>
            <a:r>
              <a:rPr sz="1900" spc="-5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suhu</a:t>
            </a:r>
            <a:r>
              <a:rPr sz="1900" spc="-87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harus</a:t>
            </a:r>
            <a:r>
              <a:rPr sz="1900" spc="-93" dirty="0" smtClean="0">
                <a:latin typeface="Times New Roman"/>
                <a:cs typeface="Times New Roman"/>
              </a:rPr>
              <a:t> </a:t>
            </a:r>
            <a:r>
              <a:rPr sz="1900" spc="4" dirty="0" smtClean="0">
                <a:latin typeface="Calibri"/>
                <a:cs typeface="Calibri"/>
              </a:rPr>
              <a:t>p</a:t>
            </a:r>
            <a:r>
              <a:rPr sz="1900" spc="0" dirty="0" smtClean="0">
                <a:latin typeface="Calibri"/>
                <a:cs typeface="Calibri"/>
              </a:rPr>
              <a:t>aling</a:t>
            </a:r>
            <a:r>
              <a:rPr sz="1900" spc="-7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</a:t>
            </a:r>
            <a:r>
              <a:rPr sz="1900" spc="4" dirty="0" smtClean="0">
                <a:latin typeface="Calibri"/>
                <a:cs typeface="Calibri"/>
              </a:rPr>
              <a:t>e</a:t>
            </a:r>
            <a:r>
              <a:rPr sz="1900" spc="0" dirty="0" smtClean="0">
                <a:latin typeface="Calibri"/>
                <a:cs typeface="Calibri"/>
              </a:rPr>
              <a:t>dik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mem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l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ki</a:t>
            </a:r>
            <a:r>
              <a:rPr sz="1900" spc="-91" dirty="0" smtClean="0">
                <a:latin typeface="Times New Roman"/>
                <a:cs typeface="Times New Roman"/>
              </a:rPr>
              <a:t> </a:t>
            </a:r>
            <a:r>
              <a:rPr sz="1900" spc="-34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io</a:t>
            </a:r>
            <a:r>
              <a:rPr sz="1900" spc="-8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luas</a:t>
            </a:r>
            <a:r>
              <a:rPr sz="1900" spc="-7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tulan</a:t>
            </a:r>
            <a:r>
              <a:rPr sz="1900" spc="-34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82" dirty="0" smtClean="0">
                <a:latin typeface="Times New Roman"/>
                <a:cs typeface="Times New Roman"/>
              </a:rPr>
              <a:t> 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erh</a:t>
            </a:r>
            <a:r>
              <a:rPr sz="1900" spc="4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dap</a:t>
            </a:r>
            <a:r>
              <a:rPr sz="1900" spc="-9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luas</a:t>
            </a:r>
            <a:r>
              <a:rPr sz="1900" spc="-7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bru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o</a:t>
            </a:r>
            <a:r>
              <a:rPr sz="1900" spc="-8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pen</a:t>
            </a:r>
            <a:r>
              <a:rPr sz="1900" spc="4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mpang</a:t>
            </a:r>
            <a:r>
              <a:rPr sz="1900" spc="-11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b</a:t>
            </a:r>
            <a:r>
              <a:rPr sz="1900" spc="-9" dirty="0" smtClean="0">
                <a:latin typeface="Calibri"/>
                <a:cs typeface="Calibri"/>
              </a:rPr>
              <a:t>e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on</a:t>
            </a:r>
            <a:r>
              <a:rPr sz="1900" spc="-7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s</a:t>
            </a:r>
            <a:r>
              <a:rPr sz="1900" spc="4" dirty="0" smtClean="0">
                <a:latin typeface="Calibri"/>
                <a:cs typeface="Calibri"/>
              </a:rPr>
              <a:t>e</a:t>
            </a:r>
            <a:r>
              <a:rPr sz="1900" spc="0" dirty="0" smtClean="0">
                <a:latin typeface="Calibri"/>
                <a:cs typeface="Calibri"/>
              </a:rPr>
              <a:t>perti</a:t>
            </a:r>
            <a:r>
              <a:rPr sz="1900" spc="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ditunjuk</a:t>
            </a:r>
            <a:r>
              <a:rPr sz="1900" spc="-34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12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dalam</a:t>
            </a:r>
            <a:r>
              <a:rPr sz="1900" spc="-77" dirty="0" smtClean="0">
                <a:latin typeface="Times New Roman"/>
                <a:cs typeface="Times New Roman"/>
              </a:rPr>
              <a:t> </a:t>
            </a:r>
            <a:r>
              <a:rPr sz="1900" spc="-144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ab</a:t>
            </a:r>
            <a:r>
              <a:rPr sz="1900" spc="4" dirty="0" smtClean="0">
                <a:latin typeface="Calibri"/>
                <a:cs typeface="Calibri"/>
              </a:rPr>
              <a:t>e</a:t>
            </a:r>
            <a:r>
              <a:rPr sz="1900" spc="0" dirty="0" smtClean="0">
                <a:latin typeface="Calibri"/>
                <a:cs typeface="Calibri"/>
              </a:rPr>
              <a:t>l</a:t>
            </a:r>
            <a:r>
              <a:rPr sz="1900" spc="-8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12.3</a:t>
            </a:r>
            <a:r>
              <a:rPr sz="1900" spc="-93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beri</a:t>
            </a:r>
            <a:r>
              <a:rPr sz="1900" spc="-25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ut</a:t>
            </a:r>
            <a:r>
              <a:rPr sz="1900" spc="-85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in</a:t>
            </a:r>
            <a:r>
              <a:rPr sz="1900" spc="-4" dirty="0" smtClean="0">
                <a:latin typeface="Calibri"/>
                <a:cs typeface="Calibri"/>
              </a:rPr>
              <a:t>i</a:t>
            </a:r>
            <a:r>
              <a:rPr sz="1900" spc="0" dirty="0" smtClean="0">
                <a:latin typeface="Calibri"/>
                <a:cs typeface="Calibri"/>
              </a:rPr>
              <a:t>,</a:t>
            </a:r>
            <a:r>
              <a:rPr sz="1900" spc="-4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namun</a:t>
            </a:r>
            <a:r>
              <a:rPr sz="1900" spc="-99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tidak</a:t>
            </a:r>
            <a:r>
              <a:rPr sz="1900" spc="-72" dirty="0" smtClean="0">
                <a:latin typeface="Times New Roman"/>
                <a:cs typeface="Times New Roman"/>
              </a:rPr>
              <a:t> </a:t>
            </a:r>
            <a:r>
              <a:rPr sz="1900" spc="-19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u</a:t>
            </a:r>
            <a:r>
              <a:rPr sz="1900" spc="-39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ang</a:t>
            </a:r>
            <a:r>
              <a:rPr sz="1900" spc="-8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dari</a:t>
            </a:r>
            <a:r>
              <a:rPr sz="1900" spc="-6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0</a:t>
            </a:r>
            <a:r>
              <a:rPr sz="1900" spc="-4" dirty="0" smtClean="0">
                <a:latin typeface="Calibri"/>
                <a:cs typeface="Calibri"/>
              </a:rPr>
              <a:t>,</a:t>
            </a:r>
            <a:r>
              <a:rPr sz="1900" spc="0" dirty="0" smtClean="0">
                <a:latin typeface="Calibri"/>
                <a:cs typeface="Calibri"/>
              </a:rPr>
              <a:t>0014</a:t>
            </a:r>
            <a:endParaRPr sz="1900">
              <a:latin typeface="Calibri"/>
              <a:cs typeface="Calibri"/>
            </a:endParaRPr>
          </a:p>
          <a:p>
            <a:pPr marL="12700" marR="153835">
              <a:lnSpc>
                <a:spcPts val="2280"/>
              </a:lnSpc>
              <a:spcBef>
                <a:spcPts val="459"/>
              </a:spcBef>
            </a:pPr>
            <a:r>
              <a:rPr sz="1900" spc="-34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e</a:t>
            </a:r>
            <a:r>
              <a:rPr sz="1900" spc="4" dirty="0" smtClean="0">
                <a:latin typeface="Calibri"/>
                <a:cs typeface="Calibri"/>
              </a:rPr>
              <a:t>c</a:t>
            </a:r>
            <a:r>
              <a:rPr sz="1900" spc="0" dirty="0" smtClean="0">
                <a:latin typeface="Calibri"/>
                <a:cs typeface="Calibri"/>
              </a:rPr>
              <a:t>uali</a:t>
            </a:r>
            <a:r>
              <a:rPr sz="1900" spc="-85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u</a:t>
            </a:r>
            <a:r>
              <a:rPr sz="1900" spc="-14" dirty="0" smtClean="0">
                <a:latin typeface="Calibri"/>
                <a:cs typeface="Calibri"/>
              </a:rPr>
              <a:t>n</a:t>
            </a:r>
            <a:r>
              <a:rPr sz="1900" spc="0" dirty="0" smtClean="0">
                <a:latin typeface="Calibri"/>
                <a:cs typeface="Calibri"/>
              </a:rPr>
              <a:t>tuk</a:t>
            </a:r>
            <a:r>
              <a:rPr sz="1900" spc="-89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pel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t</a:t>
            </a:r>
            <a:r>
              <a:rPr sz="1900" spc="-77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ru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uk,</a:t>
            </a:r>
            <a:r>
              <a:rPr sz="1900" spc="-9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ma</a:t>
            </a:r>
            <a:r>
              <a:rPr sz="1900" spc="-34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81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j</a:t>
            </a:r>
            <a:r>
              <a:rPr sz="1900" spc="4" dirty="0" smtClean="0">
                <a:latin typeface="Calibri"/>
                <a:cs typeface="Calibri"/>
              </a:rPr>
              <a:t>a</a:t>
            </a:r>
            <a:r>
              <a:rPr sz="1900" spc="-34" dirty="0" smtClean="0">
                <a:latin typeface="Calibri"/>
                <a:cs typeface="Calibri"/>
              </a:rPr>
              <a:t>r</a:t>
            </a:r>
            <a:r>
              <a:rPr sz="1900" spc="0" dirty="0" smtClean="0">
                <a:latin typeface="Calibri"/>
                <a:cs typeface="Calibri"/>
              </a:rPr>
              <a:t>ak</a:t>
            </a:r>
            <a:r>
              <a:rPr sz="1900" spc="-8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9" dirty="0" smtClean="0">
                <a:latin typeface="Calibri"/>
                <a:cs typeface="Calibri"/>
              </a:rPr>
              <a:t>n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ar</a:t>
            </a:r>
            <a:r>
              <a:rPr sz="1900" spc="-79" dirty="0" smtClean="0">
                <a:latin typeface="Times New Roman"/>
                <a:cs typeface="Times New Roman"/>
              </a:rPr>
              <a:t> </a:t>
            </a:r>
            <a:r>
              <a:rPr sz="1900" spc="4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ulan</a:t>
            </a:r>
            <a:r>
              <a:rPr sz="1900" spc="-39" dirty="0" smtClean="0">
                <a:latin typeface="Calibri"/>
                <a:cs typeface="Calibri"/>
              </a:rPr>
              <a:t>g</a:t>
            </a:r>
            <a:r>
              <a:rPr sz="1900" spc="0" dirty="0" smtClean="0">
                <a:latin typeface="Calibri"/>
                <a:cs typeface="Calibri"/>
              </a:rPr>
              <a:t>an</a:t>
            </a:r>
            <a:r>
              <a:rPr sz="1900" spc="-7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u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ama</a:t>
            </a:r>
            <a:r>
              <a:rPr sz="1900" spc="-89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pada</a:t>
            </a:r>
            <a:r>
              <a:rPr sz="1900" spc="-7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</a:t>
            </a:r>
            <a:r>
              <a:rPr sz="1900" spc="4" dirty="0" smtClean="0">
                <a:latin typeface="Calibri"/>
                <a:cs typeface="Calibri"/>
              </a:rPr>
              <a:t>e</a:t>
            </a:r>
            <a:r>
              <a:rPr sz="1900" spc="0" dirty="0" smtClean="0">
                <a:latin typeface="Calibri"/>
                <a:cs typeface="Calibri"/>
              </a:rPr>
              <a:t>l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t</a:t>
            </a:r>
            <a:r>
              <a:rPr sz="1900" spc="-73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tidak</a:t>
            </a:r>
            <a:r>
              <a:rPr sz="1900" spc="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bo</a:t>
            </a:r>
            <a:r>
              <a:rPr sz="1900" spc="-9" dirty="0" smtClean="0">
                <a:latin typeface="Calibri"/>
                <a:cs typeface="Calibri"/>
              </a:rPr>
              <a:t>l</a:t>
            </a:r>
            <a:r>
              <a:rPr sz="1900" spc="0" dirty="0" smtClean="0">
                <a:latin typeface="Calibri"/>
                <a:cs typeface="Calibri"/>
              </a:rPr>
              <a:t>eh</a:t>
            </a:r>
            <a:r>
              <a:rPr sz="1900" spc="-73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lebih</a:t>
            </a:r>
            <a:r>
              <a:rPr sz="1900" spc="-6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dari</a:t>
            </a:r>
            <a:r>
              <a:rPr sz="1900" spc="-6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3</a:t>
            </a:r>
            <a:r>
              <a:rPr sz="1900" spc="-64" dirty="0" smtClean="0">
                <a:latin typeface="Times New Roman"/>
                <a:cs typeface="Times New Roman"/>
              </a:rPr>
              <a:t> </a:t>
            </a:r>
            <a:r>
              <a:rPr sz="1900" spc="-34" dirty="0" smtClean="0">
                <a:latin typeface="Calibri"/>
                <a:cs typeface="Calibri"/>
              </a:rPr>
              <a:t>k</a:t>
            </a:r>
            <a:r>
              <a:rPr sz="1900" spc="0" dirty="0" smtClean="0">
                <a:latin typeface="Calibri"/>
                <a:cs typeface="Calibri"/>
              </a:rPr>
              <a:t>ali</a:t>
            </a:r>
            <a:r>
              <a:rPr sz="1900" spc="-57" dirty="0" smtClean="0">
                <a:latin typeface="Times New Roman"/>
                <a:cs typeface="Times New Roman"/>
              </a:rPr>
              <a:t> </a:t>
            </a:r>
            <a:r>
              <a:rPr sz="1900" spc="-59" dirty="0" smtClean="0">
                <a:latin typeface="Calibri"/>
                <a:cs typeface="Calibri"/>
              </a:rPr>
              <a:t>k</a:t>
            </a:r>
            <a:r>
              <a:rPr sz="1900" spc="-4" dirty="0" smtClean="0">
                <a:latin typeface="Calibri"/>
                <a:cs typeface="Calibri"/>
              </a:rPr>
              <a:t>e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eb</a:t>
            </a:r>
            <a:r>
              <a:rPr sz="1900" spc="4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lan</a:t>
            </a:r>
            <a:r>
              <a:rPr sz="1900" spc="-10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pel</a:t>
            </a:r>
            <a:r>
              <a:rPr sz="1900" spc="-9" dirty="0" smtClean="0">
                <a:latin typeface="Calibri"/>
                <a:cs typeface="Calibri"/>
              </a:rPr>
              <a:t>a</a:t>
            </a:r>
            <a:r>
              <a:rPr sz="1900" spc="0" dirty="0" smtClean="0">
                <a:latin typeface="Calibri"/>
                <a:cs typeface="Calibri"/>
              </a:rPr>
              <a:t>t</a:t>
            </a:r>
            <a:r>
              <a:rPr sz="1900" spc="-77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a</a:t>
            </a:r>
            <a:r>
              <a:rPr sz="1900" spc="-25" dirty="0" smtClean="0">
                <a:latin typeface="Calibri"/>
                <a:cs typeface="Calibri"/>
              </a:rPr>
              <a:t>t</a:t>
            </a:r>
            <a:r>
              <a:rPr sz="1900" spc="0" dirty="0" smtClean="0">
                <a:latin typeface="Calibri"/>
                <a:cs typeface="Calibri"/>
              </a:rPr>
              <a:t>au</a:t>
            </a:r>
            <a:r>
              <a:rPr sz="1900" spc="-7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tidak</a:t>
            </a:r>
            <a:r>
              <a:rPr sz="1900" spc="-72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lebih</a:t>
            </a:r>
            <a:r>
              <a:rPr sz="1900" spc="-68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dari</a:t>
            </a:r>
            <a:r>
              <a:rPr sz="1900" spc="-6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450</a:t>
            </a:r>
            <a:r>
              <a:rPr sz="1900" spc="-73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mm</a:t>
            </a:r>
            <a:r>
              <a:rPr sz="1900" spc="-90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(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NI</a:t>
            </a:r>
            <a:endParaRPr sz="1900">
              <a:latin typeface="Calibri"/>
              <a:cs typeface="Calibri"/>
            </a:endParaRPr>
          </a:p>
          <a:p>
            <a:pPr marL="12700" marR="31483">
              <a:lnSpc>
                <a:spcPct val="101725"/>
              </a:lnSpc>
            </a:pPr>
            <a:r>
              <a:rPr sz="1900" spc="0" dirty="0" smtClean="0">
                <a:latin typeface="Calibri"/>
                <a:cs typeface="Calibri"/>
              </a:rPr>
              <a:t>2847</a:t>
            </a:r>
            <a:r>
              <a:rPr sz="1900" spc="-4" dirty="0" smtClean="0">
                <a:latin typeface="Calibri"/>
                <a:cs typeface="Calibri"/>
              </a:rPr>
              <a:t>:</a:t>
            </a:r>
            <a:r>
              <a:rPr sz="1900" spc="0" dirty="0" smtClean="0">
                <a:latin typeface="Calibri"/>
                <a:cs typeface="Calibri"/>
              </a:rPr>
              <a:t>2013,</a:t>
            </a:r>
            <a:r>
              <a:rPr sz="1900" spc="-116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pa</a:t>
            </a:r>
            <a:r>
              <a:rPr sz="1900" spc="4" dirty="0" smtClean="0">
                <a:latin typeface="Calibri"/>
                <a:cs typeface="Calibri"/>
              </a:rPr>
              <a:t>s</a:t>
            </a:r>
            <a:r>
              <a:rPr sz="1900" spc="0" dirty="0" smtClean="0">
                <a:latin typeface="Calibri"/>
                <a:cs typeface="Calibri"/>
              </a:rPr>
              <a:t>al</a:t>
            </a:r>
            <a:r>
              <a:rPr sz="1900" spc="-84" dirty="0" smtClean="0">
                <a:latin typeface="Times New Roman"/>
                <a:cs typeface="Times New Roman"/>
              </a:rPr>
              <a:t> </a:t>
            </a:r>
            <a:r>
              <a:rPr sz="1900" spc="0" dirty="0" smtClean="0">
                <a:latin typeface="Calibri"/>
                <a:cs typeface="Calibri"/>
              </a:rPr>
              <a:t>7.6.5)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546" y="1475240"/>
            <a:ext cx="145972" cy="2664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sz="1900" spc="0" dirty="0" smtClean="0">
                <a:latin typeface="Arial"/>
                <a:cs typeface="Arial"/>
              </a:rPr>
              <a:t>•</a:t>
            </a:r>
            <a:endParaRPr sz="1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8546" y="2981581"/>
            <a:ext cx="145819" cy="266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sz="1900" spc="0" dirty="0" smtClean="0">
                <a:latin typeface="Arial"/>
                <a:cs typeface="Arial"/>
              </a:rPr>
              <a:t>•</a:t>
            </a:r>
            <a:endParaRPr sz="1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95400" y="1371600"/>
            <a:ext cx="6689857" cy="41330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/>
          <p:nvPr/>
        </p:nvSpPr>
        <p:spPr>
          <a:xfrm>
            <a:off x="618546" y="1685412"/>
            <a:ext cx="1798049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0"/>
              </a:lnSpc>
              <a:spcBef>
                <a:spcPts val="142"/>
              </a:spcBef>
            </a:pPr>
            <a:r>
              <a:rPr sz="4050" b="1" spc="0" baseline="3034" dirty="0" err="1" smtClean="0">
                <a:latin typeface="Calibri"/>
                <a:cs typeface="Calibri"/>
              </a:rPr>
              <a:t>Co</a:t>
            </a:r>
            <a:r>
              <a:rPr sz="4050" b="1" spc="-19" baseline="3034" dirty="0" err="1" smtClean="0">
                <a:latin typeface="Calibri"/>
                <a:cs typeface="Calibri"/>
              </a:rPr>
              <a:t>n</a:t>
            </a:r>
            <a:r>
              <a:rPr sz="4050" b="1" spc="-25" baseline="3034" dirty="0" err="1" smtClean="0">
                <a:latin typeface="Calibri"/>
                <a:cs typeface="Calibri"/>
              </a:rPr>
              <a:t>t</a:t>
            </a:r>
            <a:r>
              <a:rPr sz="4050" b="1" spc="0" baseline="3034" dirty="0" err="1" smtClean="0">
                <a:latin typeface="Calibri"/>
                <a:cs typeface="Calibri"/>
              </a:rPr>
              <a:t>oh</a:t>
            </a:r>
            <a:r>
              <a:rPr sz="4050" b="1" spc="-69" baseline="3220" dirty="0" smtClean="0">
                <a:latin typeface="Times New Roman"/>
                <a:cs typeface="Times New Roman"/>
              </a:rPr>
              <a:t> </a:t>
            </a:r>
            <a:r>
              <a:rPr sz="4050" b="1" spc="0" baseline="3034" dirty="0" smtClean="0">
                <a:latin typeface="Calibri"/>
                <a:cs typeface="Calibri"/>
              </a:rPr>
              <a:t>1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8546" y="2117362"/>
            <a:ext cx="197036" cy="3686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61446" y="2138062"/>
            <a:ext cx="7654396" cy="11091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435">
              <a:lnSpc>
                <a:spcPts val="2850"/>
              </a:lnSpc>
              <a:spcBef>
                <a:spcPts val="142"/>
              </a:spcBef>
            </a:pPr>
            <a:r>
              <a:rPr sz="4050" spc="0" baseline="3034" dirty="0" smtClean="0">
                <a:latin typeface="Calibri"/>
                <a:cs typeface="Calibri"/>
              </a:rPr>
              <a:t>Hit</a:t>
            </a:r>
            <a:r>
              <a:rPr sz="4050" spc="-9" baseline="3034" dirty="0" smtClean="0">
                <a:latin typeface="Calibri"/>
                <a:cs typeface="Calibri"/>
              </a:rPr>
              <a:t>u</a:t>
            </a:r>
            <a:r>
              <a:rPr sz="4050" spc="0" baseline="3034" dirty="0" smtClean="0">
                <a:latin typeface="Calibri"/>
                <a:cs typeface="Calibri"/>
              </a:rPr>
              <a:t>nglah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-3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momen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-3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en</a:t>
            </a:r>
            <a:r>
              <a:rPr sz="4050" spc="-29" baseline="3034" dirty="0" smtClean="0">
                <a:latin typeface="Calibri"/>
                <a:cs typeface="Calibri"/>
              </a:rPr>
              <a:t>c</a:t>
            </a:r>
            <a:r>
              <a:rPr sz="4050" spc="0" baseline="3034" dirty="0" smtClean="0">
                <a:latin typeface="Calibri"/>
                <a:cs typeface="Calibri"/>
              </a:rPr>
              <a:t>ana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</a:t>
            </a:r>
            <a:r>
              <a:rPr sz="4050" spc="-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i</a:t>
            </a:r>
            <a:r>
              <a:rPr sz="4050" spc="-6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si</a:t>
            </a:r>
            <a:r>
              <a:rPr sz="4050" spc="-34" baseline="3034" dirty="0" smtClean="0">
                <a:latin typeface="Calibri"/>
                <a:cs typeface="Calibri"/>
              </a:rPr>
              <a:t>s</a:t>
            </a:r>
            <a:r>
              <a:rPr sz="4050" spc="-2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em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tu</a:t>
            </a:r>
            <a:endParaRPr sz="270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  <a:spcBef>
                <a:spcPts val="3"/>
              </a:spcBef>
            </a:pP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ah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mem</a:t>
            </a:r>
            <a:r>
              <a:rPr sz="4050" spc="4" baseline="3034" dirty="0" smtClean="0">
                <a:latin typeface="Calibri"/>
                <a:cs typeface="Calibri"/>
              </a:rPr>
              <a:t>i</a:t>
            </a:r>
            <a:r>
              <a:rPr sz="4050" spc="9" baseline="3034" dirty="0" smtClean="0">
                <a:latin typeface="Calibri"/>
                <a:cs typeface="Calibri"/>
              </a:rPr>
              <a:t>l</a:t>
            </a:r>
            <a:r>
              <a:rPr sz="4050" spc="0" baseline="3034" dirty="0" smtClean="0">
                <a:latin typeface="Calibri"/>
                <a:cs typeface="Calibri"/>
              </a:rPr>
              <a:t>iki</a:t>
            </a:r>
            <a:r>
              <a:rPr sz="4050" spc="-59" baseline="3220" dirty="0" smtClean="0">
                <a:latin typeface="Times New Roman"/>
                <a:cs typeface="Times New Roman"/>
              </a:rPr>
              <a:t> </a:t>
            </a:r>
            <a:r>
              <a:rPr sz="4050" spc="-25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ebal,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i="1" spc="0" baseline="3034" dirty="0" smtClean="0">
                <a:latin typeface="Calibri"/>
                <a:cs typeface="Calibri"/>
              </a:rPr>
              <a:t>h</a:t>
            </a:r>
            <a:r>
              <a:rPr sz="4050" i="1" spc="-6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=</a:t>
            </a:r>
            <a:r>
              <a:rPr sz="4050" spc="-5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150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mm</a:t>
            </a:r>
            <a:r>
              <a:rPr sz="4050" spc="-5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den</a:t>
            </a:r>
            <a:r>
              <a:rPr sz="4050" spc="-50" baseline="3034" dirty="0" smtClean="0">
                <a:latin typeface="Calibri"/>
                <a:cs typeface="Calibri"/>
              </a:rPr>
              <a:t>g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endParaRPr sz="2700">
              <a:latin typeface="Calibri"/>
              <a:cs typeface="Calibri"/>
            </a:endParaRPr>
          </a:p>
          <a:p>
            <a:pPr marL="12700">
              <a:lnSpc>
                <a:spcPts val="2915"/>
              </a:lnSpc>
            </a:pPr>
            <a:r>
              <a:rPr sz="4050" spc="0" baseline="3034" dirty="0" smtClean="0">
                <a:latin typeface="Calibri"/>
                <a:cs typeface="Calibri"/>
              </a:rPr>
              <a:t>penulan</a:t>
            </a:r>
            <a:r>
              <a:rPr sz="4050" spc="-50" baseline="3034" dirty="0" smtClean="0">
                <a:latin typeface="Calibri"/>
                <a:cs typeface="Calibri"/>
              </a:rPr>
              <a:t>g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10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D19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dan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ja</a:t>
            </a:r>
            <a:r>
              <a:rPr sz="4050" spc="-5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ak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25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ar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tulan</a:t>
            </a:r>
            <a:r>
              <a:rPr sz="4050" spc="-50" baseline="3034" dirty="0" smtClean="0">
                <a:latin typeface="Calibri"/>
                <a:cs typeface="Calibri"/>
              </a:rPr>
              <a:t>g</a:t>
            </a:r>
            <a:r>
              <a:rPr sz="4050" spc="0" baseline="3034" dirty="0" smtClean="0">
                <a:latin typeface="Calibri"/>
                <a:cs typeface="Calibri"/>
              </a:rPr>
              <a:t>an,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i="1" spc="0" baseline="3034" dirty="0" smtClean="0">
                <a:latin typeface="Calibri"/>
                <a:cs typeface="Calibri"/>
              </a:rPr>
              <a:t>s</a:t>
            </a:r>
            <a:r>
              <a:rPr sz="4050" i="1" spc="-5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=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175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mm.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52237" y="3231381"/>
            <a:ext cx="238611" cy="4414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755"/>
              </a:lnSpc>
              <a:spcBef>
                <a:spcPts val="87"/>
              </a:spcBef>
            </a:pPr>
            <a:r>
              <a:rPr sz="2700" i="1" spc="0" baseline="-1517" dirty="0" smtClean="0">
                <a:latin typeface="Calibri"/>
                <a:cs typeface="Calibri"/>
              </a:rPr>
              <a:t>/</a:t>
            </a:r>
            <a:endParaRPr sz="1800">
              <a:latin typeface="Calibri"/>
              <a:cs typeface="Calibri"/>
            </a:endParaRPr>
          </a:p>
          <a:p>
            <a:pPr marL="96520">
              <a:lnSpc>
                <a:spcPts val="1655"/>
              </a:lnSpc>
            </a:pPr>
            <a:r>
              <a:rPr sz="2700" i="1" spc="0" baseline="4551" dirty="0" smtClean="0">
                <a:latin typeface="Calibri"/>
                <a:cs typeface="Calibri"/>
              </a:rPr>
              <a:t>c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8546" y="3249288"/>
            <a:ext cx="1833814" cy="8213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>
              <a:lnSpc>
                <a:spcPts val="2850"/>
              </a:lnSpc>
              <a:spcBef>
                <a:spcPts val="142"/>
              </a:spcBef>
            </a:pPr>
            <a:r>
              <a:rPr sz="4050" spc="0" baseline="3034" dirty="0" smtClean="0">
                <a:latin typeface="Calibri"/>
                <a:cs typeface="Calibri"/>
              </a:rPr>
              <a:t>Guna</a:t>
            </a:r>
            <a:r>
              <a:rPr sz="4050" spc="-50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i="1" spc="0" baseline="3034" dirty="0" smtClean="0">
                <a:latin typeface="Calibri"/>
                <a:cs typeface="Calibri"/>
              </a:rPr>
              <a:t>f</a:t>
            </a:r>
            <a:endParaRPr sz="2700" dirty="0">
              <a:latin typeface="Calibri"/>
              <a:cs typeface="Calibri"/>
            </a:endParaRPr>
          </a:p>
          <a:p>
            <a:pPr marL="12700" marR="35555">
              <a:lnSpc>
                <a:spcPct val="101725"/>
              </a:lnSpc>
              <a:spcBef>
                <a:spcPts val="127"/>
              </a:spcBef>
            </a:pPr>
            <a:endParaRPr sz="27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11317" y="3249288"/>
            <a:ext cx="2160281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0"/>
              </a:lnSpc>
              <a:spcBef>
                <a:spcPts val="142"/>
              </a:spcBef>
            </a:pPr>
            <a:r>
              <a:rPr sz="4050" spc="0" baseline="3034" dirty="0" smtClean="0">
                <a:latin typeface="Calibri"/>
                <a:cs typeface="Calibri"/>
              </a:rPr>
              <a:t>=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20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</a:t>
            </a:r>
            <a:r>
              <a:rPr sz="4050" spc="-64" baseline="3034" dirty="0" smtClean="0">
                <a:latin typeface="Calibri"/>
                <a:cs typeface="Calibri"/>
              </a:rPr>
              <a:t>P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5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dan</a:t>
            </a:r>
            <a:r>
              <a:rPr sz="4050" spc="-69" baseline="3220" dirty="0" smtClean="0">
                <a:latin typeface="Times New Roman"/>
                <a:cs typeface="Times New Roman"/>
              </a:rPr>
              <a:t> </a:t>
            </a:r>
            <a:r>
              <a:rPr sz="4050" i="1" spc="0" baseline="3034" dirty="0" smtClean="0">
                <a:latin typeface="Calibri"/>
                <a:cs typeface="Calibri"/>
              </a:rPr>
              <a:t>f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76630" y="3249288"/>
            <a:ext cx="1635478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0"/>
              </a:lnSpc>
              <a:spcBef>
                <a:spcPts val="142"/>
              </a:spcBef>
            </a:pPr>
            <a:r>
              <a:rPr sz="4050" spc="0" baseline="3034" dirty="0" smtClean="0">
                <a:latin typeface="Calibri"/>
                <a:cs typeface="Calibri"/>
              </a:rPr>
              <a:t>=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400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</a:t>
            </a:r>
            <a:r>
              <a:rPr sz="4050" spc="-64" baseline="3034" dirty="0" smtClean="0">
                <a:latin typeface="Calibri"/>
                <a:cs typeface="Calibri"/>
              </a:rPr>
              <a:t>P</a:t>
            </a:r>
            <a:r>
              <a:rPr sz="4050" spc="0" baseline="3034" dirty="0" smtClean="0">
                <a:latin typeface="Calibri"/>
                <a:cs typeface="Calibri"/>
              </a:rPr>
              <a:t>a.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6798" y="3418833"/>
            <a:ext cx="1619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i="1" spc="0" baseline="3034" dirty="0" smtClean="0"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18546" y="2620411"/>
            <a:ext cx="196883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Arial"/>
                <a:cs typeface="Arial"/>
              </a:rPr>
              <a:t>•</a:t>
            </a:r>
            <a:endParaRPr sz="2700">
              <a:latin typeface="Arial"/>
              <a:cs typeface="Arial"/>
            </a:endParaRPr>
          </a:p>
        </p:txBody>
      </p:sp>
      <p:sp>
        <p:nvSpPr>
          <p:cNvPr id="4" name="object 2"/>
          <p:cNvSpPr txBox="1"/>
          <p:nvPr/>
        </p:nvSpPr>
        <p:spPr>
          <a:xfrm>
            <a:off x="961446" y="2641093"/>
            <a:ext cx="7570574" cy="1849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435">
              <a:lnSpc>
                <a:spcPts val="2850"/>
              </a:lnSpc>
              <a:spcBef>
                <a:spcPts val="142"/>
              </a:spcBef>
            </a:pPr>
            <a:r>
              <a:rPr sz="4050" spc="-234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e</a:t>
            </a:r>
            <a:r>
              <a:rPr sz="4050" spc="-25" baseline="3034" dirty="0" smtClean="0">
                <a:latin typeface="Calibri"/>
                <a:cs typeface="Calibri"/>
              </a:rPr>
              <a:t>n</a:t>
            </a:r>
            <a:r>
              <a:rPr sz="4050" spc="0" baseline="3034" dirty="0" smtClean="0">
                <a:latin typeface="Calibri"/>
                <a:cs typeface="Calibri"/>
              </a:rPr>
              <a:t>tu</a:t>
            </a:r>
            <a:r>
              <a:rPr sz="4050" spc="-5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10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besar</a:t>
            </a:r>
            <a:r>
              <a:rPr sz="4050" spc="-54" baseline="3034" dirty="0" smtClean="0">
                <a:latin typeface="Calibri"/>
                <a:cs typeface="Calibri"/>
              </a:rPr>
              <a:t>n</a:t>
            </a:r>
            <a:r>
              <a:rPr sz="4050" spc="-34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9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beban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hidup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me</a:t>
            </a:r>
            <a:r>
              <a:rPr sz="4050" spc="-59" baseline="3034" dirty="0" smtClean="0">
                <a:latin typeface="Calibri"/>
                <a:cs typeface="Calibri"/>
              </a:rPr>
              <a:t>r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-39" baseline="3034" dirty="0" smtClean="0">
                <a:latin typeface="Calibri"/>
                <a:cs typeface="Calibri"/>
              </a:rPr>
              <a:t>y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endParaRPr sz="2700" dirty="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  <a:spcBef>
                <a:spcPts val="3"/>
              </a:spcBef>
            </a:pPr>
            <a:r>
              <a:rPr sz="4050" spc="0" baseline="3034" dirty="0" smtClean="0">
                <a:latin typeface="Calibri"/>
                <a:cs typeface="Calibri"/>
              </a:rPr>
              <a:t>diper</a:t>
            </a:r>
            <a:r>
              <a:rPr sz="4050" spc="-9" baseline="3034" dirty="0" smtClean="0">
                <a:latin typeface="Calibri"/>
                <a:cs typeface="Calibri"/>
              </a:rPr>
              <a:t>b</a:t>
            </a:r>
            <a:r>
              <a:rPr sz="4050" spc="0" baseline="3034" dirty="0" smtClean="0">
                <a:latin typeface="Calibri"/>
                <a:cs typeface="Calibri"/>
              </a:rPr>
              <a:t>oleh</a:t>
            </a:r>
            <a:r>
              <a:rPr sz="4050" spc="-44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an</a:t>
            </a:r>
            <a:r>
              <a:rPr sz="4050" spc="-100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</a:t>
            </a:r>
            <a:r>
              <a:rPr sz="4050" spc="-8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erja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pada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-34" baseline="3034" dirty="0" smtClean="0">
                <a:latin typeface="Calibri"/>
                <a:cs typeface="Calibri"/>
              </a:rPr>
              <a:t>s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9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u</a:t>
            </a:r>
            <a:r>
              <a:rPr sz="4050" spc="-1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tur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tu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ah</a:t>
            </a:r>
            <a:endParaRPr sz="2700" dirty="0">
              <a:latin typeface="Calibri"/>
              <a:cs typeface="Calibri"/>
            </a:endParaRPr>
          </a:p>
          <a:p>
            <a:pPr marL="12700" marR="51435">
              <a:lnSpc>
                <a:spcPts val="2920"/>
              </a:lnSpc>
              <a:spcBef>
                <a:spcPts val="0"/>
              </a:spcBef>
            </a:pPr>
            <a:r>
              <a:rPr sz="4050" spc="0" baseline="3034" dirty="0" err="1" smtClean="0">
                <a:latin typeface="Calibri"/>
                <a:cs typeface="Calibri"/>
              </a:rPr>
              <a:t>pada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err="1" smtClean="0">
                <a:latin typeface="Calibri"/>
                <a:cs typeface="Calibri"/>
              </a:rPr>
              <a:t>Co</a:t>
            </a:r>
            <a:r>
              <a:rPr sz="4050" spc="-25" baseline="3034" dirty="0" err="1" smtClean="0">
                <a:latin typeface="Calibri"/>
                <a:cs typeface="Calibri"/>
              </a:rPr>
              <a:t>n</a:t>
            </a:r>
            <a:r>
              <a:rPr sz="4050" spc="-29" baseline="3034" dirty="0" err="1" smtClean="0">
                <a:latin typeface="Calibri"/>
                <a:cs typeface="Calibri"/>
              </a:rPr>
              <a:t>t</a:t>
            </a:r>
            <a:r>
              <a:rPr sz="4050" spc="0" baseline="3034" dirty="0" err="1" smtClean="0">
                <a:latin typeface="Calibri"/>
                <a:cs typeface="Calibri"/>
              </a:rPr>
              <a:t>oh</a:t>
            </a:r>
            <a:r>
              <a:rPr lang="en-US" sz="4050" spc="-75" baseline="3220" dirty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1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apabila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panjang</a:t>
            </a:r>
            <a:r>
              <a:rPr sz="4050" spc="-9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</a:t>
            </a:r>
            <a:r>
              <a:rPr sz="4050" spc="-34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ang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25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di</a:t>
            </a:r>
            <a:endParaRPr sz="2700" dirty="0">
              <a:latin typeface="Calibri"/>
              <a:cs typeface="Calibri"/>
            </a:endParaRPr>
          </a:p>
          <a:p>
            <a:pPr marL="12700">
              <a:lnSpc>
                <a:spcPts val="2915"/>
              </a:lnSpc>
            </a:pP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25" baseline="3034" dirty="0" smtClean="0">
                <a:latin typeface="Calibri"/>
                <a:cs typeface="Calibri"/>
              </a:rPr>
              <a:t>n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64" baseline="3034" dirty="0" smtClean="0">
                <a:latin typeface="Calibri"/>
                <a:cs typeface="Calibri"/>
              </a:rPr>
              <a:t>r</a:t>
            </a:r>
            <a:r>
              <a:rPr sz="4050" spc="0" baseline="3034" dirty="0" smtClean="0">
                <a:latin typeface="Calibri"/>
                <a:cs typeface="Calibri"/>
              </a:rPr>
              <a:t>a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dua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tumpuan</a:t>
            </a:r>
            <a:r>
              <a:rPr sz="4050" spc="-9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adal</a:t>
            </a:r>
            <a:r>
              <a:rPr sz="4050" spc="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h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sebesar</a:t>
            </a:r>
            <a:r>
              <a:rPr sz="4050" spc="-10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4,85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m,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dan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pel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</a:t>
            </a:r>
            <a:endParaRPr sz="2700" dirty="0">
              <a:latin typeface="Calibri"/>
              <a:cs typeface="Calibri"/>
            </a:endParaRPr>
          </a:p>
          <a:p>
            <a:pPr marL="12700" marR="51435">
              <a:lnSpc>
                <a:spcPts val="2915"/>
              </a:lnSpc>
            </a:pPr>
            <a:r>
              <a:rPr sz="4050" spc="0" baseline="3034" dirty="0" smtClean="0">
                <a:latin typeface="Calibri"/>
                <a:cs typeface="Calibri"/>
              </a:rPr>
              <a:t>mem</a:t>
            </a:r>
            <a:r>
              <a:rPr sz="4050" spc="4" baseline="3034" dirty="0" smtClean="0">
                <a:latin typeface="Calibri"/>
                <a:cs typeface="Calibri"/>
              </a:rPr>
              <a:t>i</a:t>
            </a:r>
            <a:r>
              <a:rPr sz="4050" spc="-29" baseline="3034" dirty="0" smtClean="0">
                <a:latin typeface="Calibri"/>
                <a:cs typeface="Calibri"/>
              </a:rPr>
              <a:t>k</a:t>
            </a:r>
            <a:r>
              <a:rPr sz="4050" spc="0" baseline="3034" dirty="0" smtClean="0">
                <a:latin typeface="Calibri"/>
                <a:cs typeface="Calibri"/>
              </a:rPr>
              <a:t>ul</a:t>
            </a:r>
            <a:r>
              <a:rPr sz="4050" spc="-6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beban</a:t>
            </a:r>
            <a:r>
              <a:rPr sz="4050" spc="-8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m</a:t>
            </a:r>
            <a:r>
              <a:rPr sz="4050" spc="-19" baseline="3034" dirty="0" smtClean="0">
                <a:latin typeface="Calibri"/>
                <a:cs typeface="Calibri"/>
              </a:rPr>
              <a:t>a</a:t>
            </a:r>
            <a:r>
              <a:rPr sz="4050" spc="0" baseline="3034" dirty="0" smtClean="0">
                <a:latin typeface="Calibri"/>
                <a:cs typeface="Calibri"/>
              </a:rPr>
              <a:t>ti</a:t>
            </a:r>
            <a:r>
              <a:rPr sz="4050" spc="-75" baseline="3220" dirty="0" smtClean="0">
                <a:latin typeface="Times New Roman"/>
                <a:cs typeface="Times New Roman"/>
              </a:rPr>
              <a:t> </a:t>
            </a:r>
            <a:r>
              <a:rPr sz="4050" spc="-39" baseline="3034" dirty="0" smtClean="0">
                <a:latin typeface="Calibri"/>
                <a:cs typeface="Calibri"/>
              </a:rPr>
              <a:t>t</a:t>
            </a:r>
            <a:r>
              <a:rPr sz="4050" spc="0" baseline="3034" dirty="0" smtClean="0">
                <a:latin typeface="Calibri"/>
                <a:cs typeface="Calibri"/>
              </a:rPr>
              <a:t>ambahan</a:t>
            </a:r>
            <a:r>
              <a:rPr sz="4050" spc="-8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sebesar</a:t>
            </a:r>
            <a:r>
              <a:rPr sz="4050" spc="-104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4,8</a:t>
            </a:r>
            <a:r>
              <a:rPr sz="4050" spc="-79" baseline="3220" dirty="0" smtClean="0">
                <a:latin typeface="Times New Roman"/>
                <a:cs typeface="Times New Roman"/>
              </a:rPr>
              <a:t> </a:t>
            </a:r>
            <a:r>
              <a:rPr sz="4050" spc="0" baseline="3034" dirty="0" smtClean="0">
                <a:latin typeface="Calibri"/>
                <a:cs typeface="Calibri"/>
              </a:rPr>
              <a:t>k</a:t>
            </a:r>
            <a:r>
              <a:rPr sz="4050" spc="-4" baseline="3034" dirty="0" smtClean="0">
                <a:latin typeface="Calibri"/>
                <a:cs typeface="Calibri"/>
              </a:rPr>
              <a:t>N</a:t>
            </a:r>
            <a:r>
              <a:rPr sz="4050" spc="0" baseline="3034" dirty="0" smtClean="0">
                <a:latin typeface="Calibri"/>
                <a:cs typeface="Calibri"/>
              </a:rPr>
              <a:t>/</a:t>
            </a:r>
            <a:r>
              <a:rPr sz="4050" spc="14" baseline="3034" dirty="0" smtClean="0">
                <a:latin typeface="Calibri"/>
                <a:cs typeface="Calibri"/>
              </a:rPr>
              <a:t>m</a:t>
            </a:r>
            <a:r>
              <a:rPr sz="2700" spc="0" baseline="28823" dirty="0" smtClean="0">
                <a:latin typeface="Calibri"/>
                <a:cs typeface="Calibri"/>
              </a:rPr>
              <a:t>2</a:t>
            </a:r>
            <a:r>
              <a:rPr sz="4050" spc="0" baseline="3034" dirty="0" smtClean="0">
                <a:latin typeface="Calibri"/>
                <a:cs typeface="Calibri"/>
              </a:rPr>
              <a:t>.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5" name="object 7"/>
          <p:cNvSpPr txBox="1"/>
          <p:nvPr/>
        </p:nvSpPr>
        <p:spPr>
          <a:xfrm>
            <a:off x="618546" y="1600200"/>
            <a:ext cx="2505654" cy="8213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>
              <a:lnSpc>
                <a:spcPts val="2850"/>
              </a:lnSpc>
              <a:spcBef>
                <a:spcPts val="142"/>
              </a:spcBef>
            </a:pPr>
            <a:r>
              <a:rPr lang="en-US" sz="2700" b="1" dirty="0" err="1" smtClean="0">
                <a:latin typeface="Calibri"/>
                <a:cs typeface="Calibri"/>
              </a:rPr>
              <a:t>Latihan</a:t>
            </a:r>
            <a:r>
              <a:rPr lang="en-US" sz="2700" b="1" dirty="0" smtClean="0">
                <a:latin typeface="Calibri"/>
                <a:cs typeface="Calibri"/>
              </a:rPr>
              <a:t> </a:t>
            </a:r>
            <a:r>
              <a:rPr lang="en-US" sz="2700" b="1" dirty="0" err="1" smtClean="0">
                <a:latin typeface="Calibri"/>
                <a:cs typeface="Calibri"/>
              </a:rPr>
              <a:t>Soal</a:t>
            </a:r>
            <a:endParaRPr sz="2700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6002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</TotalTime>
  <Words>1106</Words>
  <Application>Microsoft Office PowerPoint</Application>
  <PresentationFormat>On-screen Show (4:3)</PresentationFormat>
  <Paragraphs>211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8</cp:revision>
  <dcterms:modified xsi:type="dcterms:W3CDTF">2020-09-08T02:55:06Z</dcterms:modified>
</cp:coreProperties>
</file>