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69" d="100"/>
          <a:sy n="69" d="100"/>
        </p:scale>
        <p:origin x="4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5A973-C326-4B73-94B3-4ACE21E4DC74}" type="doc">
      <dgm:prSet loTypeId="urn:microsoft.com/office/officeart/2005/8/layout/h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71A895-D8B7-4F68-9128-EBE5BFF1FAA9}">
      <dgm:prSet phldrT="[Text]"/>
      <dgm:spPr/>
      <dgm:t>
        <a:bodyPr/>
        <a:lstStyle/>
        <a:p>
          <a:r>
            <a:rPr lang="en-US" b="1" dirty="0"/>
            <a:t>Dasar </a:t>
          </a:r>
          <a:r>
            <a:rPr lang="en-US" b="1" dirty="0" err="1"/>
            <a:t>akrual</a:t>
          </a:r>
          <a:r>
            <a:rPr lang="en-US" b="1" dirty="0"/>
            <a:t> </a:t>
          </a:r>
          <a:r>
            <a:rPr lang="en-US" b="1" dirty="0" err="1"/>
            <a:t>akuntansi</a:t>
          </a:r>
          <a:r>
            <a:rPr lang="en-US" b="1" dirty="0"/>
            <a:t> </a:t>
          </a:r>
          <a:r>
            <a:rPr lang="en-US" b="1" dirty="0" err="1"/>
            <a:t>mengakui</a:t>
          </a:r>
          <a:r>
            <a:rPr lang="en-US" b="1" dirty="0"/>
            <a:t> </a:t>
          </a:r>
          <a:r>
            <a:rPr lang="en-US" b="1" dirty="0" err="1"/>
            <a:t>pengaruh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pada </a:t>
          </a:r>
          <a:r>
            <a:rPr lang="en-US" b="1" dirty="0" err="1"/>
            <a:t>saat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tersebut</a:t>
          </a:r>
          <a:r>
            <a:rPr lang="en-US" b="1" dirty="0"/>
            <a:t> </a:t>
          </a:r>
          <a:r>
            <a:rPr lang="en-US" b="1" dirty="0" err="1"/>
            <a:t>terjad</a:t>
          </a:r>
          <a:endParaRPr lang="en-US" b="1" dirty="0"/>
        </a:p>
      </dgm:t>
    </dgm:pt>
    <dgm:pt modelId="{AE025CF9-222E-47D9-98B4-EE65886BD11E}" type="parTrans" cxnId="{858B93EE-21FE-4B68-A4DA-7571E0940330}">
      <dgm:prSet/>
      <dgm:spPr/>
      <dgm:t>
        <a:bodyPr/>
        <a:lstStyle/>
        <a:p>
          <a:endParaRPr lang="en-US" b="1"/>
        </a:p>
      </dgm:t>
    </dgm:pt>
    <dgm:pt modelId="{10E643B5-59DC-431B-8664-0473B1E2F1DB}" type="sibTrans" cxnId="{858B93EE-21FE-4B68-A4DA-7571E0940330}">
      <dgm:prSet/>
      <dgm:spPr/>
      <dgm:t>
        <a:bodyPr/>
        <a:lstStyle/>
        <a:p>
          <a:endParaRPr lang="en-US" b="1"/>
        </a:p>
      </dgm:t>
    </dgm:pt>
    <dgm:pt modelId="{4261F5E8-9CEB-40FB-813C-2FEEB4A57CEB}">
      <dgm:prSet phldrT="[Text]"/>
      <dgm:spPr/>
      <dgm:t>
        <a:bodyPr/>
        <a:lstStyle/>
        <a:p>
          <a:r>
            <a:rPr lang="en-US" b="1" dirty="0"/>
            <a:t>Dasar Cash (</a:t>
          </a:r>
          <a:r>
            <a:rPr lang="en-US" b="1" dirty="0" err="1"/>
            <a:t>Tunai</a:t>
          </a:r>
          <a:r>
            <a:rPr lang="en-US" b="1" dirty="0"/>
            <a:t>) </a:t>
          </a:r>
          <a:r>
            <a:rPr lang="en-US" b="1" dirty="0" err="1"/>
            <a:t>akuntansi</a:t>
          </a:r>
          <a:r>
            <a:rPr lang="en-US" b="1" dirty="0"/>
            <a:t> </a:t>
          </a:r>
          <a:r>
            <a:rPr lang="en-US" b="1" dirty="0" err="1"/>
            <a:t>mengakui</a:t>
          </a:r>
          <a:r>
            <a:rPr lang="en-US" b="1" dirty="0"/>
            <a:t> </a:t>
          </a:r>
          <a:r>
            <a:rPr lang="en-US" b="1" dirty="0" err="1"/>
            <a:t>bahwa</a:t>
          </a:r>
          <a:r>
            <a:rPr lang="en-US" b="1" dirty="0"/>
            <a:t> </a:t>
          </a:r>
          <a:r>
            <a:rPr lang="en-US" b="1" dirty="0" err="1"/>
            <a:t>pengaruh</a:t>
          </a:r>
          <a:r>
            <a:rPr lang="en-US" b="1" dirty="0"/>
            <a:t> </a:t>
          </a:r>
          <a:r>
            <a:rPr lang="en-US" b="1" dirty="0" err="1"/>
            <a:t>transaksi</a:t>
          </a:r>
          <a:r>
            <a:rPr lang="en-US" b="1" dirty="0"/>
            <a:t> </a:t>
          </a:r>
          <a:r>
            <a:rPr lang="en-US" b="1" dirty="0" err="1"/>
            <a:t>akan</a:t>
          </a:r>
          <a:r>
            <a:rPr lang="en-US" b="1" dirty="0"/>
            <a:t> </a:t>
          </a:r>
          <a:r>
            <a:rPr lang="en-US" b="1" dirty="0" err="1"/>
            <a:t>dicatat</a:t>
          </a:r>
          <a:r>
            <a:rPr lang="en-US" b="1" dirty="0"/>
            <a:t> pada </a:t>
          </a:r>
          <a:r>
            <a:rPr lang="en-US" b="1" dirty="0" err="1"/>
            <a:t>saat</a:t>
          </a:r>
          <a:r>
            <a:rPr lang="en-US" b="1" dirty="0"/>
            <a:t> kas </a:t>
          </a:r>
          <a:r>
            <a:rPr lang="en-US" b="1" dirty="0" err="1"/>
            <a:t>diterima</a:t>
          </a:r>
          <a:r>
            <a:rPr lang="en-US" b="1" dirty="0"/>
            <a:t> </a:t>
          </a:r>
          <a:r>
            <a:rPr lang="en-US" b="1" dirty="0" err="1"/>
            <a:t>atau</a:t>
          </a:r>
          <a:r>
            <a:rPr lang="en-US" b="1" dirty="0"/>
            <a:t> </a:t>
          </a:r>
          <a:r>
            <a:rPr lang="en-US" b="1" dirty="0" err="1"/>
            <a:t>dibayarkan</a:t>
          </a:r>
          <a:r>
            <a:rPr lang="en-US" b="1" dirty="0"/>
            <a:t>.</a:t>
          </a:r>
        </a:p>
      </dgm:t>
    </dgm:pt>
    <dgm:pt modelId="{6695AC99-A8FA-4748-B57B-B80CBBC59C8B}" type="parTrans" cxnId="{E711E7E8-D8CC-4303-ADC3-F718401B64BF}">
      <dgm:prSet/>
      <dgm:spPr/>
      <dgm:t>
        <a:bodyPr/>
        <a:lstStyle/>
        <a:p>
          <a:endParaRPr lang="en-US" b="1"/>
        </a:p>
      </dgm:t>
    </dgm:pt>
    <dgm:pt modelId="{7C4574A5-B650-46BC-8EC2-200B6138F0AD}" type="sibTrans" cxnId="{E711E7E8-D8CC-4303-ADC3-F718401B64BF}">
      <dgm:prSet/>
      <dgm:spPr/>
      <dgm:t>
        <a:bodyPr/>
        <a:lstStyle/>
        <a:p>
          <a:endParaRPr lang="en-US" b="1"/>
        </a:p>
      </dgm:t>
    </dgm:pt>
    <dgm:pt modelId="{C0647A3A-B3EC-4976-825A-AAC37EC913EA}">
      <dgm:prSet phldrT="[Text]"/>
      <dgm:spPr/>
      <dgm:t>
        <a:bodyPr/>
        <a:lstStyle/>
        <a:p>
          <a:r>
            <a:rPr lang="en-US" b="1" dirty="0"/>
            <a:t>Di Indonesia </a:t>
          </a:r>
          <a:r>
            <a:rPr lang="en-US" b="1" dirty="0" err="1"/>
            <a:t>menggunakan</a:t>
          </a:r>
          <a:r>
            <a:rPr lang="en-US" b="1" dirty="0"/>
            <a:t> </a:t>
          </a:r>
          <a:r>
            <a:rPr lang="en-US" b="1" dirty="0" err="1"/>
            <a:t>dasar</a:t>
          </a:r>
          <a:r>
            <a:rPr lang="en-US" b="1" dirty="0"/>
            <a:t> </a:t>
          </a:r>
          <a:r>
            <a:rPr lang="en-US" b="1" dirty="0" err="1"/>
            <a:t>akrual</a:t>
          </a:r>
          <a:r>
            <a:rPr lang="en-US" b="1" dirty="0"/>
            <a:t>.  WHY???</a:t>
          </a:r>
        </a:p>
      </dgm:t>
    </dgm:pt>
    <dgm:pt modelId="{7A96956E-FACF-48EF-A267-E25F8F8CD6E7}" type="parTrans" cxnId="{2A218AB6-A8A3-4663-8B28-F0B14AB243A8}">
      <dgm:prSet/>
      <dgm:spPr/>
      <dgm:t>
        <a:bodyPr/>
        <a:lstStyle/>
        <a:p>
          <a:endParaRPr lang="en-US" b="1"/>
        </a:p>
      </dgm:t>
    </dgm:pt>
    <dgm:pt modelId="{C1B13433-3955-490D-AA25-53D3FBFF2619}" type="sibTrans" cxnId="{2A218AB6-A8A3-4663-8B28-F0B14AB243A8}">
      <dgm:prSet/>
      <dgm:spPr/>
      <dgm:t>
        <a:bodyPr/>
        <a:lstStyle/>
        <a:p>
          <a:endParaRPr lang="en-US" b="1"/>
        </a:p>
      </dgm:t>
    </dgm:pt>
    <dgm:pt modelId="{D160CA90-DBE4-4BAD-B57C-2BD969A9D861}" type="pres">
      <dgm:prSet presAssocID="{1015A973-C326-4B73-94B3-4ACE21E4DC74}" presName="Name0" presStyleCnt="0">
        <dgm:presLayoutVars>
          <dgm:dir/>
          <dgm:resizeHandles val="exact"/>
        </dgm:presLayoutVars>
      </dgm:prSet>
      <dgm:spPr/>
    </dgm:pt>
    <dgm:pt modelId="{E03FA742-24AB-441D-A79C-3DB07780D42E}" type="pres">
      <dgm:prSet presAssocID="{8E71A895-D8B7-4F68-9128-EBE5BFF1FAA9}" presName="node" presStyleLbl="node1" presStyleIdx="0" presStyleCnt="3">
        <dgm:presLayoutVars>
          <dgm:bulletEnabled val="1"/>
        </dgm:presLayoutVars>
      </dgm:prSet>
      <dgm:spPr/>
    </dgm:pt>
    <dgm:pt modelId="{82F78908-9151-4A91-AEAD-30A241741438}" type="pres">
      <dgm:prSet presAssocID="{10E643B5-59DC-431B-8664-0473B1E2F1DB}" presName="sibTrans" presStyleCnt="0"/>
      <dgm:spPr/>
    </dgm:pt>
    <dgm:pt modelId="{79368B78-1913-4C2F-B9D3-273BBA249997}" type="pres">
      <dgm:prSet presAssocID="{4261F5E8-9CEB-40FB-813C-2FEEB4A57CEB}" presName="node" presStyleLbl="node1" presStyleIdx="1" presStyleCnt="3">
        <dgm:presLayoutVars>
          <dgm:bulletEnabled val="1"/>
        </dgm:presLayoutVars>
      </dgm:prSet>
      <dgm:spPr/>
    </dgm:pt>
    <dgm:pt modelId="{A1F4BA12-6A7A-4C33-A87A-DEABA4DB0D3F}" type="pres">
      <dgm:prSet presAssocID="{7C4574A5-B650-46BC-8EC2-200B6138F0AD}" presName="sibTrans" presStyleCnt="0"/>
      <dgm:spPr/>
    </dgm:pt>
    <dgm:pt modelId="{48848227-88EA-4413-A3F2-8DE1F5404E05}" type="pres">
      <dgm:prSet presAssocID="{C0647A3A-B3EC-4976-825A-AAC37EC913EA}" presName="node" presStyleLbl="node1" presStyleIdx="2" presStyleCnt="3">
        <dgm:presLayoutVars>
          <dgm:bulletEnabled val="1"/>
        </dgm:presLayoutVars>
      </dgm:prSet>
      <dgm:spPr/>
    </dgm:pt>
  </dgm:ptLst>
  <dgm:cxnLst>
    <dgm:cxn modelId="{34A50727-6B1A-49F1-AA82-95C506239C52}" type="presOf" srcId="{1015A973-C326-4B73-94B3-4ACE21E4DC74}" destId="{D160CA90-DBE4-4BAD-B57C-2BD969A9D861}" srcOrd="0" destOrd="0" presId="urn:microsoft.com/office/officeart/2005/8/layout/hList6"/>
    <dgm:cxn modelId="{221E5E9E-DEA1-4F8A-A317-4043FDAA4ED6}" type="presOf" srcId="{C0647A3A-B3EC-4976-825A-AAC37EC913EA}" destId="{48848227-88EA-4413-A3F2-8DE1F5404E05}" srcOrd="0" destOrd="0" presId="urn:microsoft.com/office/officeart/2005/8/layout/hList6"/>
    <dgm:cxn modelId="{636700AB-48E8-4BFD-BBF1-8DF6246DF3FB}" type="presOf" srcId="{8E71A895-D8B7-4F68-9128-EBE5BFF1FAA9}" destId="{E03FA742-24AB-441D-A79C-3DB07780D42E}" srcOrd="0" destOrd="0" presId="urn:microsoft.com/office/officeart/2005/8/layout/hList6"/>
    <dgm:cxn modelId="{2A218AB6-A8A3-4663-8B28-F0B14AB243A8}" srcId="{1015A973-C326-4B73-94B3-4ACE21E4DC74}" destId="{C0647A3A-B3EC-4976-825A-AAC37EC913EA}" srcOrd="2" destOrd="0" parTransId="{7A96956E-FACF-48EF-A267-E25F8F8CD6E7}" sibTransId="{C1B13433-3955-490D-AA25-53D3FBFF2619}"/>
    <dgm:cxn modelId="{D1B3B8C1-42B9-454C-B3D8-5962E585A44D}" type="presOf" srcId="{4261F5E8-9CEB-40FB-813C-2FEEB4A57CEB}" destId="{79368B78-1913-4C2F-B9D3-273BBA249997}" srcOrd="0" destOrd="0" presId="urn:microsoft.com/office/officeart/2005/8/layout/hList6"/>
    <dgm:cxn modelId="{E711E7E8-D8CC-4303-ADC3-F718401B64BF}" srcId="{1015A973-C326-4B73-94B3-4ACE21E4DC74}" destId="{4261F5E8-9CEB-40FB-813C-2FEEB4A57CEB}" srcOrd="1" destOrd="0" parTransId="{6695AC99-A8FA-4748-B57B-B80CBBC59C8B}" sibTransId="{7C4574A5-B650-46BC-8EC2-200B6138F0AD}"/>
    <dgm:cxn modelId="{858B93EE-21FE-4B68-A4DA-7571E0940330}" srcId="{1015A973-C326-4B73-94B3-4ACE21E4DC74}" destId="{8E71A895-D8B7-4F68-9128-EBE5BFF1FAA9}" srcOrd="0" destOrd="0" parTransId="{AE025CF9-222E-47D9-98B4-EE65886BD11E}" sibTransId="{10E643B5-59DC-431B-8664-0473B1E2F1DB}"/>
    <dgm:cxn modelId="{63C41B79-A194-44C1-8843-F5DA4CEB1FDB}" type="presParOf" srcId="{D160CA90-DBE4-4BAD-B57C-2BD969A9D861}" destId="{E03FA742-24AB-441D-A79C-3DB07780D42E}" srcOrd="0" destOrd="0" presId="urn:microsoft.com/office/officeart/2005/8/layout/hList6"/>
    <dgm:cxn modelId="{F62E1D78-25C1-47ED-8AFD-CF261715EB9C}" type="presParOf" srcId="{D160CA90-DBE4-4BAD-B57C-2BD969A9D861}" destId="{82F78908-9151-4A91-AEAD-30A241741438}" srcOrd="1" destOrd="0" presId="urn:microsoft.com/office/officeart/2005/8/layout/hList6"/>
    <dgm:cxn modelId="{484AD6A6-85A0-49BE-9985-30FE5ADDA309}" type="presParOf" srcId="{D160CA90-DBE4-4BAD-B57C-2BD969A9D861}" destId="{79368B78-1913-4C2F-B9D3-273BBA249997}" srcOrd="2" destOrd="0" presId="urn:microsoft.com/office/officeart/2005/8/layout/hList6"/>
    <dgm:cxn modelId="{98D0470B-DCD5-42F0-85AD-8E137E6DA981}" type="presParOf" srcId="{D160CA90-DBE4-4BAD-B57C-2BD969A9D861}" destId="{A1F4BA12-6A7A-4C33-A87A-DEABA4DB0D3F}" srcOrd="3" destOrd="0" presId="urn:microsoft.com/office/officeart/2005/8/layout/hList6"/>
    <dgm:cxn modelId="{FD9BC0A0-46ED-4440-B265-C38C4CF87F7E}" type="presParOf" srcId="{D160CA90-DBE4-4BAD-B57C-2BD969A9D861}" destId="{48848227-88EA-4413-A3F2-8DE1F5404E05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DC8BE5-D336-49C6-B404-61992DCE4FAB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E5A37D95-EF0E-465B-8AA1-D736921DFBF8}">
      <dgm:prSet phldrT="[Text]"/>
      <dgm:spPr/>
      <dgm:t>
        <a:bodyPr/>
        <a:lstStyle/>
        <a:p>
          <a:r>
            <a:rPr lang="en-US" b="1" dirty="0" err="1"/>
            <a:t>Periode</a:t>
          </a:r>
          <a:r>
            <a:rPr lang="en-US" b="1" dirty="0"/>
            <a:t> </a:t>
          </a:r>
          <a:r>
            <a:rPr lang="en-US" b="1" dirty="0" err="1"/>
            <a:t>Akuntansi</a:t>
          </a:r>
          <a:endParaRPr lang="en-US" b="1" dirty="0"/>
        </a:p>
      </dgm:t>
    </dgm:pt>
    <dgm:pt modelId="{1C292DD9-A187-43DF-835E-78DDDD6B2895}" type="parTrans" cxnId="{E6D2070D-35B9-4095-ADCD-2C8A04A26E23}">
      <dgm:prSet/>
      <dgm:spPr/>
      <dgm:t>
        <a:bodyPr/>
        <a:lstStyle/>
        <a:p>
          <a:endParaRPr lang="en-US" b="1"/>
        </a:p>
      </dgm:t>
    </dgm:pt>
    <dgm:pt modelId="{73CFF725-B7CE-4361-9B9D-ED244DCAC2B4}" type="sibTrans" cxnId="{E6D2070D-35B9-4095-ADCD-2C8A04A26E23}">
      <dgm:prSet/>
      <dgm:spPr/>
      <dgm:t>
        <a:bodyPr/>
        <a:lstStyle/>
        <a:p>
          <a:endParaRPr lang="en-US" b="1"/>
        </a:p>
      </dgm:t>
    </dgm:pt>
    <dgm:pt modelId="{42F0EFD9-DD3C-47FF-A14C-DF620DD95C4C}">
      <dgm:prSet phldrT="[Text]"/>
      <dgm:spPr/>
      <dgm:t>
        <a:bodyPr/>
        <a:lstStyle/>
        <a:p>
          <a:r>
            <a:rPr lang="en-US" b="1" dirty="0" err="1"/>
            <a:t>Periode</a:t>
          </a:r>
          <a:r>
            <a:rPr lang="en-US" b="1" dirty="0"/>
            <a:t> </a:t>
          </a:r>
          <a:r>
            <a:rPr lang="en-US" b="1" dirty="0" err="1"/>
            <a:t>Akuntansi</a:t>
          </a:r>
          <a:r>
            <a:rPr lang="en-US" b="1" dirty="0"/>
            <a:t> </a:t>
          </a:r>
          <a:r>
            <a:rPr lang="en-US" b="1" dirty="0" err="1"/>
            <a:t>dimulai</a:t>
          </a:r>
          <a:r>
            <a:rPr lang="en-US" b="1" dirty="0"/>
            <a:t> </a:t>
          </a:r>
          <a:r>
            <a:rPr lang="en-US" b="1" dirty="0" err="1"/>
            <a:t>dari</a:t>
          </a:r>
          <a:r>
            <a:rPr lang="en-US" b="1" dirty="0"/>
            <a:t> 1 </a:t>
          </a:r>
          <a:r>
            <a:rPr lang="en-US" b="1" dirty="0" err="1"/>
            <a:t>Jauari</a:t>
          </a:r>
          <a:r>
            <a:rPr lang="en-US" b="1" dirty="0"/>
            <a:t> </a:t>
          </a:r>
          <a:r>
            <a:rPr lang="en-US" b="1" dirty="0" err="1"/>
            <a:t>sampai</a:t>
          </a:r>
          <a:r>
            <a:rPr lang="en-US" b="1" dirty="0"/>
            <a:t> 31 </a:t>
          </a:r>
          <a:r>
            <a:rPr lang="en-US" b="1" dirty="0" err="1"/>
            <a:t>Desember</a:t>
          </a:r>
          <a:endParaRPr lang="en-US" b="1" dirty="0"/>
        </a:p>
      </dgm:t>
    </dgm:pt>
    <dgm:pt modelId="{5251E8CD-27B7-4BE9-AB4D-C10EBDE00274}" type="parTrans" cxnId="{202945FE-25DA-4D93-843D-225396651C5F}">
      <dgm:prSet/>
      <dgm:spPr/>
      <dgm:t>
        <a:bodyPr/>
        <a:lstStyle/>
        <a:p>
          <a:endParaRPr lang="en-US" b="1"/>
        </a:p>
      </dgm:t>
    </dgm:pt>
    <dgm:pt modelId="{B52FACC7-D488-4B93-B148-54610BB41BDC}" type="sibTrans" cxnId="{202945FE-25DA-4D93-843D-225396651C5F}">
      <dgm:prSet/>
      <dgm:spPr/>
      <dgm:t>
        <a:bodyPr/>
        <a:lstStyle/>
        <a:p>
          <a:endParaRPr lang="en-US" b="1"/>
        </a:p>
      </dgm:t>
    </dgm:pt>
    <dgm:pt modelId="{E3AED2A5-C353-417F-B0A6-0F7D36DAF244}">
      <dgm:prSet phldrT="[Text]"/>
      <dgm:spPr/>
      <dgm:t>
        <a:bodyPr/>
        <a:lstStyle/>
        <a:p>
          <a:r>
            <a:rPr lang="en-US" b="1" dirty="0" err="1"/>
            <a:t>Prinsip</a:t>
          </a:r>
          <a:r>
            <a:rPr lang="en-US" b="1" dirty="0"/>
            <a:t> </a:t>
          </a:r>
          <a:r>
            <a:rPr lang="en-US" b="1" dirty="0" err="1"/>
            <a:t>Pendapatan</a:t>
          </a:r>
          <a:endParaRPr lang="en-US" b="1" dirty="0"/>
        </a:p>
      </dgm:t>
    </dgm:pt>
    <dgm:pt modelId="{8AACB916-2C6C-426E-A58E-64D6A7AD2065}" type="parTrans" cxnId="{D04491B8-8267-414E-A07C-4173659BF74D}">
      <dgm:prSet/>
      <dgm:spPr/>
      <dgm:t>
        <a:bodyPr/>
        <a:lstStyle/>
        <a:p>
          <a:endParaRPr lang="en-US" b="1"/>
        </a:p>
      </dgm:t>
    </dgm:pt>
    <dgm:pt modelId="{24B57343-6C69-43A1-AFFD-A6453B20493B}" type="sibTrans" cxnId="{D04491B8-8267-414E-A07C-4173659BF74D}">
      <dgm:prSet/>
      <dgm:spPr/>
      <dgm:t>
        <a:bodyPr/>
        <a:lstStyle/>
        <a:p>
          <a:endParaRPr lang="en-US" b="1"/>
        </a:p>
      </dgm:t>
    </dgm:pt>
    <dgm:pt modelId="{8C5A833D-8B17-4D07-BFF8-4E25FEDDAD68}">
      <dgm:prSet phldrT="[Text]"/>
      <dgm:spPr/>
      <dgm:t>
        <a:bodyPr/>
        <a:lstStyle/>
        <a:p>
          <a:r>
            <a:rPr lang="en-US" b="1" dirty="0"/>
            <a:t>Kapan </a:t>
          </a:r>
          <a:r>
            <a:rPr lang="en-US" b="1" dirty="0" err="1"/>
            <a:t>pendapatan</a:t>
          </a:r>
          <a:r>
            <a:rPr lang="en-US" b="1" dirty="0"/>
            <a:t> </a:t>
          </a:r>
          <a:r>
            <a:rPr lang="en-US" b="1" dirty="0" err="1"/>
            <a:t>dicatat</a:t>
          </a:r>
          <a:endParaRPr lang="en-US" b="1" dirty="0"/>
        </a:p>
      </dgm:t>
    </dgm:pt>
    <dgm:pt modelId="{96F32160-253B-4010-897D-254295E3A4D8}" type="parTrans" cxnId="{014871D6-153B-49ED-82F0-969CA5ABF901}">
      <dgm:prSet/>
      <dgm:spPr/>
      <dgm:t>
        <a:bodyPr/>
        <a:lstStyle/>
        <a:p>
          <a:endParaRPr lang="en-US" b="1"/>
        </a:p>
      </dgm:t>
    </dgm:pt>
    <dgm:pt modelId="{A5A36443-90DC-4D35-9725-F98740B8313F}" type="sibTrans" cxnId="{014871D6-153B-49ED-82F0-969CA5ABF901}">
      <dgm:prSet/>
      <dgm:spPr/>
      <dgm:t>
        <a:bodyPr/>
        <a:lstStyle/>
        <a:p>
          <a:endParaRPr lang="en-US" b="1"/>
        </a:p>
      </dgm:t>
    </dgm:pt>
    <dgm:pt modelId="{891A6828-FB8D-4BD8-9C05-362CC1D9B7BE}">
      <dgm:prSet phldrT="[Text]"/>
      <dgm:spPr/>
      <dgm:t>
        <a:bodyPr/>
        <a:lstStyle/>
        <a:p>
          <a:r>
            <a:rPr lang="en-US" b="1" dirty="0" err="1"/>
            <a:t>Berapakah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</a:t>
          </a:r>
          <a:r>
            <a:rPr lang="en-US" b="1" dirty="0" err="1"/>
            <a:t>pendapatan</a:t>
          </a:r>
          <a:r>
            <a:rPr lang="en-US" b="1" dirty="0"/>
            <a:t> yang </a:t>
          </a:r>
          <a:r>
            <a:rPr lang="en-US" b="1" dirty="0" err="1"/>
            <a:t>dicatat</a:t>
          </a:r>
          <a:r>
            <a:rPr lang="en-US" b="1" dirty="0"/>
            <a:t>?</a:t>
          </a:r>
        </a:p>
      </dgm:t>
    </dgm:pt>
    <dgm:pt modelId="{4BF59DBF-D6AE-46FE-924A-C9EBECF35223}" type="parTrans" cxnId="{E129C0A6-DCC0-49E4-AC5D-0C790CD3DECC}">
      <dgm:prSet/>
      <dgm:spPr/>
      <dgm:t>
        <a:bodyPr/>
        <a:lstStyle/>
        <a:p>
          <a:endParaRPr lang="en-US" b="1"/>
        </a:p>
      </dgm:t>
    </dgm:pt>
    <dgm:pt modelId="{28DA46EC-7BDD-4B87-8818-1AE9056116F8}" type="sibTrans" cxnId="{E129C0A6-DCC0-49E4-AC5D-0C790CD3DECC}">
      <dgm:prSet/>
      <dgm:spPr/>
      <dgm:t>
        <a:bodyPr/>
        <a:lstStyle/>
        <a:p>
          <a:endParaRPr lang="en-US" b="1"/>
        </a:p>
      </dgm:t>
    </dgm:pt>
    <dgm:pt modelId="{B802E721-B313-4A9C-B06D-E7B30FD2077A}">
      <dgm:prSet/>
      <dgm:spPr/>
      <dgm:t>
        <a:bodyPr/>
        <a:lstStyle/>
        <a:p>
          <a:r>
            <a:rPr lang="en-US" b="1" dirty="0" err="1"/>
            <a:t>Prinsip</a:t>
          </a:r>
          <a:r>
            <a:rPr lang="en-US" b="1" dirty="0"/>
            <a:t> </a:t>
          </a:r>
          <a:r>
            <a:rPr lang="en-US" b="1" dirty="0" err="1"/>
            <a:t>Mempertandingkan</a:t>
          </a:r>
          <a:endParaRPr lang="en-US" b="1" dirty="0"/>
        </a:p>
      </dgm:t>
    </dgm:pt>
    <dgm:pt modelId="{13EF770B-9B27-429A-90A9-9E1BA632850F}" type="parTrans" cxnId="{047EB80B-2438-47E2-BE6F-403949166342}">
      <dgm:prSet/>
      <dgm:spPr/>
      <dgm:t>
        <a:bodyPr/>
        <a:lstStyle/>
        <a:p>
          <a:endParaRPr lang="en-US" b="1"/>
        </a:p>
      </dgm:t>
    </dgm:pt>
    <dgm:pt modelId="{21973DD9-730A-41F8-AF6A-DA118D0906E9}" type="sibTrans" cxnId="{047EB80B-2438-47E2-BE6F-403949166342}">
      <dgm:prSet/>
      <dgm:spPr/>
      <dgm:t>
        <a:bodyPr/>
        <a:lstStyle/>
        <a:p>
          <a:endParaRPr lang="en-US" b="1"/>
        </a:p>
      </dgm:t>
    </dgm:pt>
    <dgm:pt modelId="{93A8E151-A90B-48C8-9B1C-AE6C460FB848}">
      <dgm:prSet/>
      <dgm:spPr/>
      <dgm:t>
        <a:bodyPr/>
        <a:lstStyle/>
        <a:p>
          <a:r>
            <a:rPr lang="en-US" b="1" dirty="0" err="1"/>
            <a:t>Membandingkan</a:t>
          </a:r>
          <a:r>
            <a:rPr lang="en-US" b="1" dirty="0"/>
            <a:t> </a:t>
          </a:r>
          <a:r>
            <a:rPr lang="en-US" b="1" dirty="0" err="1"/>
            <a:t>biaya</a:t>
          </a:r>
          <a:r>
            <a:rPr lang="en-US" b="1" dirty="0"/>
            <a:t> dan </a:t>
          </a:r>
          <a:r>
            <a:rPr lang="en-US" b="1" dirty="0" err="1"/>
            <a:t>pendapatan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satu</a:t>
          </a:r>
          <a:r>
            <a:rPr lang="en-US" b="1" dirty="0"/>
            <a:t> </a:t>
          </a:r>
          <a:r>
            <a:rPr lang="en-US" b="1" dirty="0" err="1"/>
            <a:t>periode</a:t>
          </a:r>
          <a:r>
            <a:rPr lang="en-US" b="1" dirty="0"/>
            <a:t> </a:t>
          </a:r>
          <a:r>
            <a:rPr lang="en-US" b="1" dirty="0" err="1"/>
            <a:t>akuntansi</a:t>
          </a:r>
          <a:endParaRPr lang="en-US" b="1" dirty="0"/>
        </a:p>
      </dgm:t>
    </dgm:pt>
    <dgm:pt modelId="{A4455B78-6D21-46A4-86CC-ACB642AE1476}" type="parTrans" cxnId="{9EF86BA8-AD4C-430C-B3FE-91D4F25453E1}">
      <dgm:prSet/>
      <dgm:spPr/>
      <dgm:t>
        <a:bodyPr/>
        <a:lstStyle/>
        <a:p>
          <a:endParaRPr lang="en-US" b="1"/>
        </a:p>
      </dgm:t>
    </dgm:pt>
    <dgm:pt modelId="{544773E7-8E7A-4FEF-AD12-808E9319C470}" type="sibTrans" cxnId="{9EF86BA8-AD4C-430C-B3FE-91D4F25453E1}">
      <dgm:prSet/>
      <dgm:spPr/>
      <dgm:t>
        <a:bodyPr/>
        <a:lstStyle/>
        <a:p>
          <a:endParaRPr lang="en-US" b="1"/>
        </a:p>
      </dgm:t>
    </dgm:pt>
    <dgm:pt modelId="{C83DFA1C-6EF7-40B6-BC7C-E717C5C8555E}">
      <dgm:prSet/>
      <dgm:spPr/>
      <dgm:t>
        <a:bodyPr/>
        <a:lstStyle/>
        <a:p>
          <a:r>
            <a:rPr lang="en-US" b="1" dirty="0" err="1"/>
            <a:t>Prinsip</a:t>
          </a:r>
          <a:r>
            <a:rPr lang="en-US" b="1" dirty="0"/>
            <a:t> </a:t>
          </a:r>
          <a:r>
            <a:rPr lang="en-US" b="1" dirty="0" err="1"/>
            <a:t>Akuntansi</a:t>
          </a:r>
          <a:r>
            <a:rPr lang="en-US" b="1" dirty="0"/>
            <a:t> dan </a:t>
          </a:r>
          <a:r>
            <a:rPr lang="en-US" b="1" dirty="0" err="1"/>
            <a:t>Penentuan</a:t>
          </a:r>
          <a:r>
            <a:rPr lang="en-US" b="1" dirty="0"/>
            <a:t> </a:t>
          </a:r>
          <a:r>
            <a:rPr lang="en-US" b="1" dirty="0" err="1"/>
            <a:t>Laba</a:t>
          </a:r>
          <a:r>
            <a:rPr lang="en-US" b="1" dirty="0"/>
            <a:t> </a:t>
          </a:r>
          <a:r>
            <a:rPr lang="en-US" b="1" dirty="0" err="1"/>
            <a:t>Bersih</a:t>
          </a:r>
          <a:endParaRPr lang="en-US" b="1" dirty="0"/>
        </a:p>
      </dgm:t>
    </dgm:pt>
    <dgm:pt modelId="{339652D1-D277-40A4-BB65-E141BADA72CF}" type="parTrans" cxnId="{3929FBC0-B0A3-4D48-957D-C00FB3974959}">
      <dgm:prSet/>
      <dgm:spPr/>
      <dgm:t>
        <a:bodyPr/>
        <a:lstStyle/>
        <a:p>
          <a:endParaRPr lang="en-US" b="1"/>
        </a:p>
      </dgm:t>
    </dgm:pt>
    <dgm:pt modelId="{5524B8D3-6029-45C6-9382-AACE842CC363}" type="sibTrans" cxnId="{3929FBC0-B0A3-4D48-957D-C00FB3974959}">
      <dgm:prSet/>
      <dgm:spPr/>
      <dgm:t>
        <a:bodyPr/>
        <a:lstStyle/>
        <a:p>
          <a:endParaRPr lang="en-US" b="1"/>
        </a:p>
      </dgm:t>
    </dgm:pt>
    <dgm:pt modelId="{A4F2FBB1-A648-4FB3-B96D-8A00D27A39D6}">
      <dgm:prSet/>
      <dgm:spPr/>
      <dgm:t>
        <a:bodyPr/>
        <a:lstStyle/>
        <a:p>
          <a:r>
            <a:rPr lang="en-US" b="1" dirty="0"/>
            <a:t>Di </a:t>
          </a:r>
          <a:r>
            <a:rPr lang="en-US" b="1" dirty="0" err="1"/>
            <a:t>akhir</a:t>
          </a:r>
          <a:r>
            <a:rPr lang="en-US" b="1" dirty="0"/>
            <a:t> </a:t>
          </a:r>
          <a:r>
            <a:rPr lang="en-US" b="1" dirty="0" err="1"/>
            <a:t>periode</a:t>
          </a:r>
          <a:r>
            <a:rPr lang="en-US" b="1" dirty="0"/>
            <a:t> </a:t>
          </a:r>
          <a:r>
            <a:rPr lang="en-US" b="1" dirty="0" err="1"/>
            <a:t>akuntansi</a:t>
          </a:r>
          <a:r>
            <a:rPr lang="en-US" b="1" dirty="0"/>
            <a:t> </a:t>
          </a:r>
          <a:r>
            <a:rPr lang="en-US" b="1" dirty="0" err="1"/>
            <a:t>akan</a:t>
          </a:r>
          <a:r>
            <a:rPr lang="en-US" b="1" dirty="0"/>
            <a:t> </a:t>
          </a:r>
          <a:r>
            <a:rPr lang="en-US" b="1" dirty="0" err="1"/>
            <a:t>diukur</a:t>
          </a:r>
          <a:r>
            <a:rPr lang="en-US" b="1" dirty="0"/>
            <a:t> </a:t>
          </a:r>
          <a:r>
            <a:rPr lang="en-US" b="1" dirty="0" err="1"/>
            <a:t>kinerja</a:t>
          </a:r>
          <a:r>
            <a:rPr lang="en-US" b="1" dirty="0"/>
            <a:t> </a:t>
          </a:r>
          <a:r>
            <a:rPr lang="en-US" b="1" dirty="0" err="1"/>
            <a:t>dari</a:t>
          </a:r>
          <a:r>
            <a:rPr lang="en-US" b="1" dirty="0"/>
            <a:t> </a:t>
          </a:r>
          <a:r>
            <a:rPr lang="en-US" b="1" dirty="0" err="1"/>
            <a:t>operasional</a:t>
          </a:r>
          <a:r>
            <a:rPr lang="en-US" b="1" dirty="0"/>
            <a:t> </a:t>
          </a:r>
          <a:r>
            <a:rPr lang="en-US" b="1" dirty="0" err="1"/>
            <a:t>perusahaan</a:t>
          </a:r>
          <a:r>
            <a:rPr lang="en-US" b="1" dirty="0"/>
            <a:t> </a:t>
          </a:r>
          <a:r>
            <a:rPr lang="en-US" b="1" dirty="0" err="1"/>
            <a:t>melalui</a:t>
          </a:r>
          <a:r>
            <a:rPr lang="en-US" b="1" dirty="0"/>
            <a:t> </a:t>
          </a:r>
          <a:r>
            <a:rPr lang="en-US" b="1" dirty="0" err="1"/>
            <a:t>penentuan</a:t>
          </a:r>
          <a:r>
            <a:rPr lang="en-US" b="1" dirty="0"/>
            <a:t> </a:t>
          </a:r>
          <a:r>
            <a:rPr lang="en-US" b="1" dirty="0" err="1"/>
            <a:t>laba</a:t>
          </a:r>
          <a:r>
            <a:rPr lang="en-US" b="1" dirty="0"/>
            <a:t> </a:t>
          </a:r>
          <a:r>
            <a:rPr lang="en-US" b="1" dirty="0" err="1"/>
            <a:t>bersih</a:t>
          </a:r>
          <a:endParaRPr lang="en-US" b="1" dirty="0"/>
        </a:p>
      </dgm:t>
    </dgm:pt>
    <dgm:pt modelId="{17097306-1D25-4CE9-8A70-2178CB7EBADE}" type="parTrans" cxnId="{B5666B8C-0C67-445C-AD4E-B40B346D6F35}">
      <dgm:prSet/>
      <dgm:spPr/>
      <dgm:t>
        <a:bodyPr/>
        <a:lstStyle/>
        <a:p>
          <a:endParaRPr lang="en-US" b="1"/>
        </a:p>
      </dgm:t>
    </dgm:pt>
    <dgm:pt modelId="{2C251C97-0C29-4C99-89E9-C68A72F9B3C1}" type="sibTrans" cxnId="{B5666B8C-0C67-445C-AD4E-B40B346D6F35}">
      <dgm:prSet/>
      <dgm:spPr/>
      <dgm:t>
        <a:bodyPr/>
        <a:lstStyle/>
        <a:p>
          <a:endParaRPr lang="en-US" b="1"/>
        </a:p>
      </dgm:t>
    </dgm:pt>
    <dgm:pt modelId="{AD4364AD-C782-467E-8323-7D7D6B45CA39}" type="pres">
      <dgm:prSet presAssocID="{89DC8BE5-D336-49C6-B404-61992DCE4FAB}" presName="linear" presStyleCnt="0">
        <dgm:presLayoutVars>
          <dgm:animLvl val="lvl"/>
          <dgm:resizeHandles val="exact"/>
        </dgm:presLayoutVars>
      </dgm:prSet>
      <dgm:spPr/>
    </dgm:pt>
    <dgm:pt modelId="{F9347AED-2C88-443E-BC2A-52970AF199A0}" type="pres">
      <dgm:prSet presAssocID="{E5A37D95-EF0E-465B-8AA1-D736921DFBF8}" presName="parentText" presStyleLbl="node1" presStyleIdx="0" presStyleCnt="4" custLinFactNeighborY="26675">
        <dgm:presLayoutVars>
          <dgm:chMax val="0"/>
          <dgm:bulletEnabled val="1"/>
        </dgm:presLayoutVars>
      </dgm:prSet>
      <dgm:spPr/>
    </dgm:pt>
    <dgm:pt modelId="{ACCF94A8-2F09-42B8-91AD-163FC94AB7AF}" type="pres">
      <dgm:prSet presAssocID="{E5A37D95-EF0E-465B-8AA1-D736921DFBF8}" presName="childText" presStyleLbl="revTx" presStyleIdx="0" presStyleCnt="4">
        <dgm:presLayoutVars>
          <dgm:bulletEnabled val="1"/>
        </dgm:presLayoutVars>
      </dgm:prSet>
      <dgm:spPr/>
    </dgm:pt>
    <dgm:pt modelId="{964199FE-04BF-4EF1-AFAF-C84B0E20B74D}" type="pres">
      <dgm:prSet presAssocID="{E3AED2A5-C353-417F-B0A6-0F7D36DAF244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9DAE0AF-5746-4AE6-9A2A-4E91016D0DD0}" type="pres">
      <dgm:prSet presAssocID="{E3AED2A5-C353-417F-B0A6-0F7D36DAF244}" presName="childText" presStyleLbl="revTx" presStyleIdx="1" presStyleCnt="4">
        <dgm:presLayoutVars>
          <dgm:bulletEnabled val="1"/>
        </dgm:presLayoutVars>
      </dgm:prSet>
      <dgm:spPr/>
    </dgm:pt>
    <dgm:pt modelId="{482273A8-C7D5-4BF9-95BD-6D38ABB0528C}" type="pres">
      <dgm:prSet presAssocID="{B802E721-B313-4A9C-B06D-E7B30FD2077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C891EED-9946-4A67-9701-713766462796}" type="pres">
      <dgm:prSet presAssocID="{B802E721-B313-4A9C-B06D-E7B30FD2077A}" presName="childText" presStyleLbl="revTx" presStyleIdx="2" presStyleCnt="4">
        <dgm:presLayoutVars>
          <dgm:bulletEnabled val="1"/>
        </dgm:presLayoutVars>
      </dgm:prSet>
      <dgm:spPr/>
    </dgm:pt>
    <dgm:pt modelId="{E6B049CC-BFFC-4C3F-8FCF-DE54E7089054}" type="pres">
      <dgm:prSet presAssocID="{C83DFA1C-6EF7-40B6-BC7C-E717C5C8555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B88DCA52-CD8A-4E81-89A0-39D0CC53E908}" type="pres">
      <dgm:prSet presAssocID="{C83DFA1C-6EF7-40B6-BC7C-E717C5C8555E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047EB80B-2438-47E2-BE6F-403949166342}" srcId="{89DC8BE5-D336-49C6-B404-61992DCE4FAB}" destId="{B802E721-B313-4A9C-B06D-E7B30FD2077A}" srcOrd="2" destOrd="0" parTransId="{13EF770B-9B27-429A-90A9-9E1BA632850F}" sibTransId="{21973DD9-730A-41F8-AF6A-DA118D0906E9}"/>
    <dgm:cxn modelId="{E6D2070D-35B9-4095-ADCD-2C8A04A26E23}" srcId="{89DC8BE5-D336-49C6-B404-61992DCE4FAB}" destId="{E5A37D95-EF0E-465B-8AA1-D736921DFBF8}" srcOrd="0" destOrd="0" parTransId="{1C292DD9-A187-43DF-835E-78DDDD6B2895}" sibTransId="{73CFF725-B7CE-4361-9B9D-ED244DCAC2B4}"/>
    <dgm:cxn modelId="{CB40821D-A9C1-4C8A-9707-2A0DBC1A6F46}" type="presOf" srcId="{B802E721-B313-4A9C-B06D-E7B30FD2077A}" destId="{482273A8-C7D5-4BF9-95BD-6D38ABB0528C}" srcOrd="0" destOrd="0" presId="urn:microsoft.com/office/officeart/2005/8/layout/vList2"/>
    <dgm:cxn modelId="{4B26CD1D-4DC4-4235-A62C-AC10F776E39E}" type="presOf" srcId="{89DC8BE5-D336-49C6-B404-61992DCE4FAB}" destId="{AD4364AD-C782-467E-8323-7D7D6B45CA39}" srcOrd="0" destOrd="0" presId="urn:microsoft.com/office/officeart/2005/8/layout/vList2"/>
    <dgm:cxn modelId="{84D79034-A7CE-40E3-A9DD-A5D729F5489C}" type="presOf" srcId="{E5A37D95-EF0E-465B-8AA1-D736921DFBF8}" destId="{F9347AED-2C88-443E-BC2A-52970AF199A0}" srcOrd="0" destOrd="0" presId="urn:microsoft.com/office/officeart/2005/8/layout/vList2"/>
    <dgm:cxn modelId="{B49E7379-810E-46D7-85AF-582A52B0FA2F}" type="presOf" srcId="{93A8E151-A90B-48C8-9B1C-AE6C460FB848}" destId="{7C891EED-9946-4A67-9701-713766462796}" srcOrd="0" destOrd="0" presId="urn:microsoft.com/office/officeart/2005/8/layout/vList2"/>
    <dgm:cxn modelId="{4AC86485-749F-4EFD-B621-061FFF1C5B6C}" type="presOf" srcId="{E3AED2A5-C353-417F-B0A6-0F7D36DAF244}" destId="{964199FE-04BF-4EF1-AFAF-C84B0E20B74D}" srcOrd="0" destOrd="0" presId="urn:microsoft.com/office/officeart/2005/8/layout/vList2"/>
    <dgm:cxn modelId="{B5666B8C-0C67-445C-AD4E-B40B346D6F35}" srcId="{C83DFA1C-6EF7-40B6-BC7C-E717C5C8555E}" destId="{A4F2FBB1-A648-4FB3-B96D-8A00D27A39D6}" srcOrd="0" destOrd="0" parTransId="{17097306-1D25-4CE9-8A70-2178CB7EBADE}" sibTransId="{2C251C97-0C29-4C99-89E9-C68A72F9B3C1}"/>
    <dgm:cxn modelId="{FEA7388F-067F-465D-95AD-F3FE56E2E53D}" type="presOf" srcId="{A4F2FBB1-A648-4FB3-B96D-8A00D27A39D6}" destId="{B88DCA52-CD8A-4E81-89A0-39D0CC53E908}" srcOrd="0" destOrd="0" presId="urn:microsoft.com/office/officeart/2005/8/layout/vList2"/>
    <dgm:cxn modelId="{E8BFF693-3FD1-4B4A-B649-7C3F034BDC2F}" type="presOf" srcId="{891A6828-FB8D-4BD8-9C05-362CC1D9B7BE}" destId="{E9DAE0AF-5746-4AE6-9A2A-4E91016D0DD0}" srcOrd="0" destOrd="1" presId="urn:microsoft.com/office/officeart/2005/8/layout/vList2"/>
    <dgm:cxn modelId="{E129C0A6-DCC0-49E4-AC5D-0C790CD3DECC}" srcId="{E3AED2A5-C353-417F-B0A6-0F7D36DAF244}" destId="{891A6828-FB8D-4BD8-9C05-362CC1D9B7BE}" srcOrd="1" destOrd="0" parTransId="{4BF59DBF-D6AE-46FE-924A-C9EBECF35223}" sibTransId="{28DA46EC-7BDD-4B87-8818-1AE9056116F8}"/>
    <dgm:cxn modelId="{9EF86BA8-AD4C-430C-B3FE-91D4F25453E1}" srcId="{B802E721-B313-4A9C-B06D-E7B30FD2077A}" destId="{93A8E151-A90B-48C8-9B1C-AE6C460FB848}" srcOrd="0" destOrd="0" parTransId="{A4455B78-6D21-46A4-86CC-ACB642AE1476}" sibTransId="{544773E7-8E7A-4FEF-AD12-808E9319C470}"/>
    <dgm:cxn modelId="{4FA455B5-FDAC-4330-B8BB-ACF7892D6AD8}" type="presOf" srcId="{C83DFA1C-6EF7-40B6-BC7C-E717C5C8555E}" destId="{E6B049CC-BFFC-4C3F-8FCF-DE54E7089054}" srcOrd="0" destOrd="0" presId="urn:microsoft.com/office/officeart/2005/8/layout/vList2"/>
    <dgm:cxn modelId="{D04491B8-8267-414E-A07C-4173659BF74D}" srcId="{89DC8BE5-D336-49C6-B404-61992DCE4FAB}" destId="{E3AED2A5-C353-417F-B0A6-0F7D36DAF244}" srcOrd="1" destOrd="0" parTransId="{8AACB916-2C6C-426E-A58E-64D6A7AD2065}" sibTransId="{24B57343-6C69-43A1-AFFD-A6453B20493B}"/>
    <dgm:cxn modelId="{3929FBC0-B0A3-4D48-957D-C00FB3974959}" srcId="{89DC8BE5-D336-49C6-B404-61992DCE4FAB}" destId="{C83DFA1C-6EF7-40B6-BC7C-E717C5C8555E}" srcOrd="3" destOrd="0" parTransId="{339652D1-D277-40A4-BB65-E141BADA72CF}" sibTransId="{5524B8D3-6029-45C6-9382-AACE842CC363}"/>
    <dgm:cxn modelId="{014871D6-153B-49ED-82F0-969CA5ABF901}" srcId="{E3AED2A5-C353-417F-B0A6-0F7D36DAF244}" destId="{8C5A833D-8B17-4D07-BFF8-4E25FEDDAD68}" srcOrd="0" destOrd="0" parTransId="{96F32160-253B-4010-897D-254295E3A4D8}" sibTransId="{A5A36443-90DC-4D35-9725-F98740B8313F}"/>
    <dgm:cxn modelId="{256799DB-FC29-4A83-900F-CFC410F62787}" type="presOf" srcId="{8C5A833D-8B17-4D07-BFF8-4E25FEDDAD68}" destId="{E9DAE0AF-5746-4AE6-9A2A-4E91016D0DD0}" srcOrd="0" destOrd="0" presId="urn:microsoft.com/office/officeart/2005/8/layout/vList2"/>
    <dgm:cxn modelId="{43276CDD-5ED0-45CE-BDA3-3F667FF131C5}" type="presOf" srcId="{42F0EFD9-DD3C-47FF-A14C-DF620DD95C4C}" destId="{ACCF94A8-2F09-42B8-91AD-163FC94AB7AF}" srcOrd="0" destOrd="0" presId="urn:microsoft.com/office/officeart/2005/8/layout/vList2"/>
    <dgm:cxn modelId="{202945FE-25DA-4D93-843D-225396651C5F}" srcId="{E5A37D95-EF0E-465B-8AA1-D736921DFBF8}" destId="{42F0EFD9-DD3C-47FF-A14C-DF620DD95C4C}" srcOrd="0" destOrd="0" parTransId="{5251E8CD-27B7-4BE9-AB4D-C10EBDE00274}" sibTransId="{B52FACC7-D488-4B93-B148-54610BB41BDC}"/>
    <dgm:cxn modelId="{AA730ABA-45C7-49C2-AF73-A7125289BE87}" type="presParOf" srcId="{AD4364AD-C782-467E-8323-7D7D6B45CA39}" destId="{F9347AED-2C88-443E-BC2A-52970AF199A0}" srcOrd="0" destOrd="0" presId="urn:microsoft.com/office/officeart/2005/8/layout/vList2"/>
    <dgm:cxn modelId="{2C156310-8D25-444F-A5A0-97143DA02F20}" type="presParOf" srcId="{AD4364AD-C782-467E-8323-7D7D6B45CA39}" destId="{ACCF94A8-2F09-42B8-91AD-163FC94AB7AF}" srcOrd="1" destOrd="0" presId="urn:microsoft.com/office/officeart/2005/8/layout/vList2"/>
    <dgm:cxn modelId="{B62C730D-07E6-4C54-9374-10E7F582FA55}" type="presParOf" srcId="{AD4364AD-C782-467E-8323-7D7D6B45CA39}" destId="{964199FE-04BF-4EF1-AFAF-C84B0E20B74D}" srcOrd="2" destOrd="0" presId="urn:microsoft.com/office/officeart/2005/8/layout/vList2"/>
    <dgm:cxn modelId="{F6D50DC8-BF1D-4BC4-9108-BD96F8CD7643}" type="presParOf" srcId="{AD4364AD-C782-467E-8323-7D7D6B45CA39}" destId="{E9DAE0AF-5746-4AE6-9A2A-4E91016D0DD0}" srcOrd="3" destOrd="0" presId="urn:microsoft.com/office/officeart/2005/8/layout/vList2"/>
    <dgm:cxn modelId="{299BC487-B0E1-45BE-A927-C4225BAC4BB1}" type="presParOf" srcId="{AD4364AD-C782-467E-8323-7D7D6B45CA39}" destId="{482273A8-C7D5-4BF9-95BD-6D38ABB0528C}" srcOrd="4" destOrd="0" presId="urn:microsoft.com/office/officeart/2005/8/layout/vList2"/>
    <dgm:cxn modelId="{2AF1EE86-8412-42B9-9B67-1BF4464CD463}" type="presParOf" srcId="{AD4364AD-C782-467E-8323-7D7D6B45CA39}" destId="{7C891EED-9946-4A67-9701-713766462796}" srcOrd="5" destOrd="0" presId="urn:microsoft.com/office/officeart/2005/8/layout/vList2"/>
    <dgm:cxn modelId="{1CA41FA8-58BE-4AAF-ACC7-466847D6F866}" type="presParOf" srcId="{AD4364AD-C782-467E-8323-7D7D6B45CA39}" destId="{E6B049CC-BFFC-4C3F-8FCF-DE54E7089054}" srcOrd="6" destOrd="0" presId="urn:microsoft.com/office/officeart/2005/8/layout/vList2"/>
    <dgm:cxn modelId="{6379977C-BBE8-411E-A15B-DDCC0C795050}" type="presParOf" srcId="{AD4364AD-C782-467E-8323-7D7D6B45CA39}" destId="{B88DCA52-CD8A-4E81-89A0-39D0CC53E908}" srcOrd="7" destOrd="0" presId="urn:microsoft.com/office/officeart/2005/8/layout/vList2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70FCF1-2B07-40C6-8E1C-5EF56E9C7A5A}" type="doc">
      <dgm:prSet loTypeId="urn:microsoft.com/office/officeart/2005/8/layout/h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704BC8-0004-4BD5-AAF3-1DF2602F3B56}">
      <dgm:prSet phldrT="[Text]"/>
      <dgm:spPr/>
      <dgm:t>
        <a:bodyPr/>
        <a:lstStyle/>
        <a:p>
          <a:r>
            <a:rPr lang="en-US" b="1" dirty="0"/>
            <a:t>1</a:t>
          </a:r>
        </a:p>
      </dgm:t>
    </dgm:pt>
    <dgm:pt modelId="{024BE80B-617F-4CE6-8199-A17698FECB9D}" type="parTrans" cxnId="{C5582239-FB6F-4E14-85FD-53ACE58524FB}">
      <dgm:prSet/>
      <dgm:spPr/>
      <dgm:t>
        <a:bodyPr/>
        <a:lstStyle/>
        <a:p>
          <a:endParaRPr lang="en-US"/>
        </a:p>
      </dgm:t>
    </dgm:pt>
    <dgm:pt modelId="{16C7EEF2-E362-4FFF-9FFF-33E3F6C6A90C}" type="sibTrans" cxnId="{C5582239-FB6F-4E14-85FD-53ACE58524FB}">
      <dgm:prSet/>
      <dgm:spPr/>
      <dgm:t>
        <a:bodyPr/>
        <a:lstStyle/>
        <a:p>
          <a:endParaRPr lang="en-US"/>
        </a:p>
      </dgm:t>
    </dgm:pt>
    <dgm:pt modelId="{E4C93023-26F9-46EA-AF29-13E3F5BC0E59}">
      <dgm:prSet phldrT="[Text]"/>
      <dgm:spPr/>
      <dgm:t>
        <a:bodyPr/>
        <a:lstStyle/>
        <a:p>
          <a:r>
            <a:rPr lang="en-US" b="1" dirty="0" err="1"/>
            <a:t>Supaya</a:t>
          </a:r>
          <a:r>
            <a:rPr lang="en-US" b="1" dirty="0"/>
            <a:t> </a:t>
          </a:r>
          <a:r>
            <a:rPr lang="en-US" b="1" dirty="0" err="1"/>
            <a:t>setiap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rii</a:t>
          </a:r>
          <a:r>
            <a:rPr lang="en-US" b="1" dirty="0"/>
            <a:t>, </a:t>
          </a:r>
          <a:r>
            <a:rPr lang="en-US" b="1" dirty="0" err="1"/>
            <a:t>khususnya</a:t>
          </a:r>
          <a:r>
            <a:rPr lang="en-US" b="1" dirty="0"/>
            <a:t> </a:t>
          </a:r>
          <a:r>
            <a:rPr lang="en-US" b="1" dirty="0" err="1"/>
            <a:t>aktiva</a:t>
          </a:r>
          <a:r>
            <a:rPr lang="en-US" b="1" dirty="0"/>
            <a:t> dan utang </a:t>
          </a:r>
          <a:r>
            <a:rPr lang="en-US" b="1" dirty="0" err="1"/>
            <a:t>menunjukkan</a:t>
          </a:r>
          <a:r>
            <a:rPr lang="en-US" b="1" dirty="0"/>
            <a:t> </a:t>
          </a:r>
          <a:r>
            <a:rPr lang="en-US" b="1" dirty="0" err="1"/>
            <a:t>jumlah</a:t>
          </a:r>
          <a:r>
            <a:rPr lang="en-US" b="1" dirty="0"/>
            <a:t> yang </a:t>
          </a:r>
          <a:r>
            <a:rPr lang="en-US" b="1" dirty="0" err="1"/>
            <a:t>sebenarnya</a:t>
          </a:r>
          <a:r>
            <a:rPr lang="en-US" b="1" dirty="0"/>
            <a:t> pada </a:t>
          </a:r>
          <a:r>
            <a:rPr lang="en-US" b="1" dirty="0" err="1"/>
            <a:t>akhir</a:t>
          </a:r>
          <a:r>
            <a:rPr lang="en-US" b="1" dirty="0"/>
            <a:t> </a:t>
          </a:r>
          <a:r>
            <a:rPr lang="en-US" b="1" dirty="0" err="1"/>
            <a:t>periode</a:t>
          </a:r>
          <a:endParaRPr lang="en-US" b="1" dirty="0"/>
        </a:p>
      </dgm:t>
    </dgm:pt>
    <dgm:pt modelId="{CBE830CE-C1F9-4D80-8124-37EAAEC2372D}" type="parTrans" cxnId="{4825AFA6-938A-4648-9930-EAB659732688}">
      <dgm:prSet/>
      <dgm:spPr/>
      <dgm:t>
        <a:bodyPr/>
        <a:lstStyle/>
        <a:p>
          <a:endParaRPr lang="en-US"/>
        </a:p>
      </dgm:t>
    </dgm:pt>
    <dgm:pt modelId="{139D0E36-E0BE-4EA8-A0DE-12D11862D307}" type="sibTrans" cxnId="{4825AFA6-938A-4648-9930-EAB659732688}">
      <dgm:prSet/>
      <dgm:spPr/>
      <dgm:t>
        <a:bodyPr/>
        <a:lstStyle/>
        <a:p>
          <a:endParaRPr lang="en-US"/>
        </a:p>
      </dgm:t>
    </dgm:pt>
    <dgm:pt modelId="{9B5CD139-B4BE-4AC6-9399-655CF7015D0B}">
      <dgm:prSet phldrT="[Text]"/>
      <dgm:spPr/>
      <dgm:t>
        <a:bodyPr/>
        <a:lstStyle/>
        <a:p>
          <a:r>
            <a:rPr lang="en-US" b="1" dirty="0"/>
            <a:t>2</a:t>
          </a:r>
        </a:p>
      </dgm:t>
    </dgm:pt>
    <dgm:pt modelId="{473F4652-3EDA-43D7-9AAB-D186BC92273B}" type="parTrans" cxnId="{8206BEEC-AB92-4FB2-ABD2-2DBB220ED6E7}">
      <dgm:prSet/>
      <dgm:spPr/>
      <dgm:t>
        <a:bodyPr/>
        <a:lstStyle/>
        <a:p>
          <a:endParaRPr lang="en-US"/>
        </a:p>
      </dgm:t>
    </dgm:pt>
    <dgm:pt modelId="{7A8C1A07-F584-49C0-BC89-FA1BF8C6EDBE}" type="sibTrans" cxnId="{8206BEEC-AB92-4FB2-ABD2-2DBB220ED6E7}">
      <dgm:prSet/>
      <dgm:spPr/>
      <dgm:t>
        <a:bodyPr/>
        <a:lstStyle/>
        <a:p>
          <a:endParaRPr lang="en-US"/>
        </a:p>
      </dgm:t>
    </dgm:pt>
    <dgm:pt modelId="{B262430E-6D67-40C7-9FF1-C11AABA6B152}">
      <dgm:prSet phldrT="[Text]"/>
      <dgm:spPr/>
      <dgm:t>
        <a:bodyPr/>
        <a:lstStyle/>
        <a:p>
          <a:r>
            <a:rPr lang="en-US" b="1" dirty="0"/>
            <a:t>Agar </a:t>
          </a:r>
          <a:r>
            <a:rPr lang="en-US" b="1" dirty="0" err="1"/>
            <a:t>setiap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nominal (</a:t>
          </a:r>
          <a:r>
            <a:rPr lang="en-US" b="1" dirty="0" err="1"/>
            <a:t>pendapatan</a:t>
          </a:r>
          <a:r>
            <a:rPr lang="en-US" b="1" dirty="0"/>
            <a:t> dan </a:t>
          </a:r>
          <a:r>
            <a:rPr lang="en-US" b="1" dirty="0" err="1"/>
            <a:t>biaya</a:t>
          </a:r>
          <a:r>
            <a:rPr lang="en-US" b="1" dirty="0"/>
            <a:t>)</a:t>
          </a:r>
          <a:r>
            <a:rPr lang="en-US" b="1" dirty="0" err="1"/>
            <a:t>menunjukkan</a:t>
          </a:r>
          <a:r>
            <a:rPr lang="en-US" b="1" dirty="0"/>
            <a:t> </a:t>
          </a:r>
          <a:r>
            <a:rPr lang="en-US" b="1" dirty="0" err="1"/>
            <a:t>pendapatan</a:t>
          </a:r>
          <a:r>
            <a:rPr lang="en-US" b="1" dirty="0"/>
            <a:t> dan </a:t>
          </a:r>
          <a:r>
            <a:rPr lang="en-US" b="1" dirty="0" err="1"/>
            <a:t>biaya</a:t>
          </a:r>
          <a:r>
            <a:rPr lang="en-US" b="1" dirty="0"/>
            <a:t> yang </a:t>
          </a:r>
          <a:r>
            <a:rPr lang="en-US" b="1" dirty="0" err="1"/>
            <a:t>seharusnya</a:t>
          </a:r>
          <a:r>
            <a:rPr lang="en-US" b="1" dirty="0"/>
            <a:t> </a:t>
          </a:r>
          <a:r>
            <a:rPr lang="en-US" b="1" dirty="0" err="1"/>
            <a:t>diakui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suatu</a:t>
          </a:r>
          <a:r>
            <a:rPr lang="en-US" b="1" dirty="0"/>
            <a:t> </a:t>
          </a:r>
          <a:r>
            <a:rPr lang="en-US" b="1" dirty="0" err="1"/>
            <a:t>periode</a:t>
          </a:r>
          <a:endParaRPr lang="en-US" b="1" dirty="0"/>
        </a:p>
      </dgm:t>
    </dgm:pt>
    <dgm:pt modelId="{6E073548-B929-42DB-A749-3F05F6D86B18}" type="parTrans" cxnId="{B1D0996B-7226-4792-A4D5-8572D335CB14}">
      <dgm:prSet/>
      <dgm:spPr/>
      <dgm:t>
        <a:bodyPr/>
        <a:lstStyle/>
        <a:p>
          <a:endParaRPr lang="en-US"/>
        </a:p>
      </dgm:t>
    </dgm:pt>
    <dgm:pt modelId="{3175750D-39AB-4215-B29E-79B5F9ABD26C}" type="sibTrans" cxnId="{B1D0996B-7226-4792-A4D5-8572D335CB14}">
      <dgm:prSet/>
      <dgm:spPr/>
      <dgm:t>
        <a:bodyPr/>
        <a:lstStyle/>
        <a:p>
          <a:endParaRPr lang="en-US"/>
        </a:p>
      </dgm:t>
    </dgm:pt>
    <dgm:pt modelId="{3FB171F8-E22A-4B16-8D7E-BBF1A8514543}">
      <dgm:prSet phldrT="[Text]"/>
      <dgm:spPr/>
      <dgm:t>
        <a:bodyPr/>
        <a:lstStyle/>
        <a:p>
          <a:endParaRPr lang="en-US" b="1"/>
        </a:p>
      </dgm:t>
    </dgm:pt>
    <dgm:pt modelId="{6A77A9C4-7988-499A-A0B7-4044BC8AC3B0}" type="parTrans" cxnId="{6C83CFAD-C290-4A3B-8D90-D3A6E549D138}">
      <dgm:prSet/>
      <dgm:spPr/>
      <dgm:t>
        <a:bodyPr/>
        <a:lstStyle/>
        <a:p>
          <a:endParaRPr lang="en-US"/>
        </a:p>
      </dgm:t>
    </dgm:pt>
    <dgm:pt modelId="{99D62364-77C2-42D0-A503-E20401E57F18}" type="sibTrans" cxnId="{6C83CFAD-C290-4A3B-8D90-D3A6E549D138}">
      <dgm:prSet/>
      <dgm:spPr/>
      <dgm:t>
        <a:bodyPr/>
        <a:lstStyle/>
        <a:p>
          <a:endParaRPr lang="en-US"/>
        </a:p>
      </dgm:t>
    </dgm:pt>
    <dgm:pt modelId="{4CF28C92-92E2-4807-B113-6340536A358C}" type="pres">
      <dgm:prSet presAssocID="{B470FCF1-2B07-40C6-8E1C-5EF56E9C7A5A}" presName="Name0" presStyleCnt="0">
        <dgm:presLayoutVars>
          <dgm:dir/>
          <dgm:resizeHandles val="exact"/>
        </dgm:presLayoutVars>
      </dgm:prSet>
      <dgm:spPr/>
    </dgm:pt>
    <dgm:pt modelId="{A451AE94-FEE7-4EB3-B9D2-FA8EE285D84E}" type="pres">
      <dgm:prSet presAssocID="{40704BC8-0004-4BD5-AAF3-1DF2602F3B56}" presName="node" presStyleLbl="node1" presStyleIdx="0" presStyleCnt="2">
        <dgm:presLayoutVars>
          <dgm:bulletEnabled val="1"/>
        </dgm:presLayoutVars>
      </dgm:prSet>
      <dgm:spPr/>
    </dgm:pt>
    <dgm:pt modelId="{54904328-43B1-45AF-8FF7-AFCE428D97FE}" type="pres">
      <dgm:prSet presAssocID="{16C7EEF2-E362-4FFF-9FFF-33E3F6C6A90C}" presName="sibTrans" presStyleCnt="0"/>
      <dgm:spPr/>
    </dgm:pt>
    <dgm:pt modelId="{520A762A-A61B-4087-98F2-E6272BAC4772}" type="pres">
      <dgm:prSet presAssocID="{9B5CD139-B4BE-4AC6-9399-655CF7015D0B}" presName="node" presStyleLbl="node1" presStyleIdx="1" presStyleCnt="2">
        <dgm:presLayoutVars>
          <dgm:bulletEnabled val="1"/>
        </dgm:presLayoutVars>
      </dgm:prSet>
      <dgm:spPr/>
    </dgm:pt>
  </dgm:ptLst>
  <dgm:cxnLst>
    <dgm:cxn modelId="{EEE73D05-5DCF-4022-80FC-051411263273}" type="presOf" srcId="{B262430E-6D67-40C7-9FF1-C11AABA6B152}" destId="{520A762A-A61B-4087-98F2-E6272BAC4772}" srcOrd="0" destOrd="1" presId="urn:microsoft.com/office/officeart/2005/8/layout/hList6"/>
    <dgm:cxn modelId="{C5582239-FB6F-4E14-85FD-53ACE58524FB}" srcId="{B470FCF1-2B07-40C6-8E1C-5EF56E9C7A5A}" destId="{40704BC8-0004-4BD5-AAF3-1DF2602F3B56}" srcOrd="0" destOrd="0" parTransId="{024BE80B-617F-4CE6-8199-A17698FECB9D}" sibTransId="{16C7EEF2-E362-4FFF-9FFF-33E3F6C6A90C}"/>
    <dgm:cxn modelId="{9B5AB53F-192E-4F4A-9900-24BE772D8F77}" type="presOf" srcId="{9B5CD139-B4BE-4AC6-9399-655CF7015D0B}" destId="{520A762A-A61B-4087-98F2-E6272BAC4772}" srcOrd="0" destOrd="0" presId="urn:microsoft.com/office/officeart/2005/8/layout/hList6"/>
    <dgm:cxn modelId="{B1D0996B-7226-4792-A4D5-8572D335CB14}" srcId="{9B5CD139-B4BE-4AC6-9399-655CF7015D0B}" destId="{B262430E-6D67-40C7-9FF1-C11AABA6B152}" srcOrd="0" destOrd="0" parTransId="{6E073548-B929-42DB-A749-3F05F6D86B18}" sibTransId="{3175750D-39AB-4215-B29E-79B5F9ABD26C}"/>
    <dgm:cxn modelId="{4825AFA6-938A-4648-9930-EAB659732688}" srcId="{40704BC8-0004-4BD5-AAF3-1DF2602F3B56}" destId="{E4C93023-26F9-46EA-AF29-13E3F5BC0E59}" srcOrd="0" destOrd="0" parTransId="{CBE830CE-C1F9-4D80-8124-37EAAEC2372D}" sibTransId="{139D0E36-E0BE-4EA8-A0DE-12D11862D307}"/>
    <dgm:cxn modelId="{6C83CFAD-C290-4A3B-8D90-D3A6E549D138}" srcId="{9B5CD139-B4BE-4AC6-9399-655CF7015D0B}" destId="{3FB171F8-E22A-4B16-8D7E-BBF1A8514543}" srcOrd="1" destOrd="0" parTransId="{6A77A9C4-7988-499A-A0B7-4044BC8AC3B0}" sibTransId="{99D62364-77C2-42D0-A503-E20401E57F18}"/>
    <dgm:cxn modelId="{1055BFAF-327A-4CE6-995E-1C08AA33A10C}" type="presOf" srcId="{3FB171F8-E22A-4B16-8D7E-BBF1A8514543}" destId="{520A762A-A61B-4087-98F2-E6272BAC4772}" srcOrd="0" destOrd="2" presId="urn:microsoft.com/office/officeart/2005/8/layout/hList6"/>
    <dgm:cxn modelId="{31B38CB1-7619-4601-958A-32A76E3B0DC2}" type="presOf" srcId="{40704BC8-0004-4BD5-AAF3-1DF2602F3B56}" destId="{A451AE94-FEE7-4EB3-B9D2-FA8EE285D84E}" srcOrd="0" destOrd="0" presId="urn:microsoft.com/office/officeart/2005/8/layout/hList6"/>
    <dgm:cxn modelId="{11C7F8D0-4045-44D9-9FC6-48125591BB48}" type="presOf" srcId="{E4C93023-26F9-46EA-AF29-13E3F5BC0E59}" destId="{A451AE94-FEE7-4EB3-B9D2-FA8EE285D84E}" srcOrd="0" destOrd="1" presId="urn:microsoft.com/office/officeart/2005/8/layout/hList6"/>
    <dgm:cxn modelId="{8206BEEC-AB92-4FB2-ABD2-2DBB220ED6E7}" srcId="{B470FCF1-2B07-40C6-8E1C-5EF56E9C7A5A}" destId="{9B5CD139-B4BE-4AC6-9399-655CF7015D0B}" srcOrd="1" destOrd="0" parTransId="{473F4652-3EDA-43D7-9AAB-D186BC92273B}" sibTransId="{7A8C1A07-F584-49C0-BC89-FA1BF8C6EDBE}"/>
    <dgm:cxn modelId="{DF79DFF5-88F5-4875-939F-CDAAD9E5B8FE}" type="presOf" srcId="{B470FCF1-2B07-40C6-8E1C-5EF56E9C7A5A}" destId="{4CF28C92-92E2-4807-B113-6340536A358C}" srcOrd="0" destOrd="0" presId="urn:microsoft.com/office/officeart/2005/8/layout/hList6"/>
    <dgm:cxn modelId="{3E6042EC-69A3-4860-B2DE-1A71DA757017}" type="presParOf" srcId="{4CF28C92-92E2-4807-B113-6340536A358C}" destId="{A451AE94-FEE7-4EB3-B9D2-FA8EE285D84E}" srcOrd="0" destOrd="0" presId="urn:microsoft.com/office/officeart/2005/8/layout/hList6"/>
    <dgm:cxn modelId="{3303B58A-1CCD-45C1-96F6-7482B20FB697}" type="presParOf" srcId="{4CF28C92-92E2-4807-B113-6340536A358C}" destId="{54904328-43B1-45AF-8FF7-AFCE428D97FE}" srcOrd="1" destOrd="0" presId="urn:microsoft.com/office/officeart/2005/8/layout/hList6"/>
    <dgm:cxn modelId="{2FB92135-AEF0-4395-961B-06B37F2CD7A7}" type="presParOf" srcId="{4CF28C92-92E2-4807-B113-6340536A358C}" destId="{520A762A-A61B-4087-98F2-E6272BAC4772}" srcOrd="2" destOrd="0" presId="urn:microsoft.com/office/officeart/2005/8/layout/hList6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C0F446-D014-4363-ACCB-371CF8112D66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</dgm:pt>
    <dgm:pt modelId="{291B87DF-6B10-4785-B5EE-FC341F69F1CB}">
      <dgm:prSet phldrT="[Text]"/>
      <dgm:spPr/>
      <dgm:t>
        <a:bodyPr/>
        <a:lstStyle/>
        <a:p>
          <a:r>
            <a:rPr lang="en-US" b="1" dirty="0" err="1"/>
            <a:t>Piutang</a:t>
          </a:r>
          <a:r>
            <a:rPr lang="en-US" b="1" dirty="0"/>
            <a:t> </a:t>
          </a:r>
          <a:r>
            <a:rPr lang="en-US" b="1" dirty="0" err="1"/>
            <a:t>pendapatan</a:t>
          </a:r>
          <a:endParaRPr lang="en-US" b="1" dirty="0"/>
        </a:p>
      </dgm:t>
    </dgm:pt>
    <dgm:pt modelId="{7EBE2BA3-8B5E-4791-B3E7-A1CAF3505C44}" type="parTrans" cxnId="{29BD84E9-C162-488E-98B6-FA52BDD66DEB}">
      <dgm:prSet/>
      <dgm:spPr/>
      <dgm:t>
        <a:bodyPr/>
        <a:lstStyle/>
        <a:p>
          <a:endParaRPr lang="en-US" b="1"/>
        </a:p>
      </dgm:t>
    </dgm:pt>
    <dgm:pt modelId="{58C5BE72-FD42-4FA2-A016-B7B142C32037}" type="sibTrans" cxnId="{29BD84E9-C162-488E-98B6-FA52BDD66DEB}">
      <dgm:prSet/>
      <dgm:spPr/>
      <dgm:t>
        <a:bodyPr/>
        <a:lstStyle/>
        <a:p>
          <a:endParaRPr lang="en-US" b="1"/>
        </a:p>
      </dgm:t>
    </dgm:pt>
    <dgm:pt modelId="{900CD61E-5B48-4B64-A10A-A3CB7CF72501}">
      <dgm:prSet phldrT="[Text]"/>
      <dgm:spPr/>
      <dgm:t>
        <a:bodyPr/>
        <a:lstStyle/>
        <a:p>
          <a:r>
            <a:rPr lang="en-US" b="1" dirty="0"/>
            <a:t>Utang </a:t>
          </a:r>
          <a:r>
            <a:rPr lang="en-US" b="1" dirty="0" err="1"/>
            <a:t>Biaya</a:t>
          </a:r>
          <a:endParaRPr lang="en-US" b="1" dirty="0"/>
        </a:p>
      </dgm:t>
    </dgm:pt>
    <dgm:pt modelId="{BA04765A-46D2-419A-8291-60323CBBC18A}" type="parTrans" cxnId="{D60FB017-C37A-4511-93F1-2BC37D134688}">
      <dgm:prSet/>
      <dgm:spPr/>
      <dgm:t>
        <a:bodyPr/>
        <a:lstStyle/>
        <a:p>
          <a:endParaRPr lang="en-US" b="1"/>
        </a:p>
      </dgm:t>
    </dgm:pt>
    <dgm:pt modelId="{7EA01C89-EB89-4526-A0D6-4844A804F73F}" type="sibTrans" cxnId="{D60FB017-C37A-4511-93F1-2BC37D134688}">
      <dgm:prSet/>
      <dgm:spPr/>
      <dgm:t>
        <a:bodyPr/>
        <a:lstStyle/>
        <a:p>
          <a:endParaRPr lang="en-US" b="1"/>
        </a:p>
      </dgm:t>
    </dgm:pt>
    <dgm:pt modelId="{FDEC5F4C-4633-4B4F-9DB9-3341ADA61131}">
      <dgm:prSet phldrT="[Text]"/>
      <dgm:spPr/>
      <dgm:t>
        <a:bodyPr/>
        <a:lstStyle/>
        <a:p>
          <a:r>
            <a:rPr lang="en-US" b="1" dirty="0" err="1"/>
            <a:t>Pendapatan</a:t>
          </a:r>
          <a:r>
            <a:rPr lang="en-US" b="1" dirty="0"/>
            <a:t> </a:t>
          </a:r>
          <a:r>
            <a:rPr lang="en-US" b="1" dirty="0" err="1"/>
            <a:t>diterima</a:t>
          </a:r>
          <a:r>
            <a:rPr lang="en-US" b="1" dirty="0"/>
            <a:t> </a:t>
          </a:r>
          <a:r>
            <a:rPr lang="en-US" b="1" dirty="0" err="1"/>
            <a:t>dimuka</a:t>
          </a:r>
          <a:endParaRPr lang="en-US" b="1" dirty="0"/>
        </a:p>
      </dgm:t>
    </dgm:pt>
    <dgm:pt modelId="{800BBE8E-BD01-462A-9C2C-252D3A9DD194}" type="parTrans" cxnId="{329EF057-C281-4E5C-95A8-17154F2032B0}">
      <dgm:prSet/>
      <dgm:spPr/>
      <dgm:t>
        <a:bodyPr/>
        <a:lstStyle/>
        <a:p>
          <a:endParaRPr lang="en-US" b="1"/>
        </a:p>
      </dgm:t>
    </dgm:pt>
    <dgm:pt modelId="{FF2159F9-BA57-47C5-86A9-F1D6BF6DFA94}" type="sibTrans" cxnId="{329EF057-C281-4E5C-95A8-17154F2032B0}">
      <dgm:prSet/>
      <dgm:spPr/>
      <dgm:t>
        <a:bodyPr/>
        <a:lstStyle/>
        <a:p>
          <a:endParaRPr lang="en-US" b="1"/>
        </a:p>
      </dgm:t>
    </dgm:pt>
    <dgm:pt modelId="{70FCE3A4-EC79-486A-B353-163813DDDC8C}">
      <dgm:prSet/>
      <dgm:spPr/>
      <dgm:t>
        <a:bodyPr/>
        <a:lstStyle/>
        <a:p>
          <a:r>
            <a:rPr lang="en-US" b="1" dirty="0" err="1"/>
            <a:t>Biaya</a:t>
          </a:r>
          <a:r>
            <a:rPr lang="en-US" b="1" dirty="0"/>
            <a:t> </a:t>
          </a:r>
          <a:r>
            <a:rPr lang="en-US" b="1" dirty="0" err="1"/>
            <a:t>dibayar</a:t>
          </a:r>
          <a:r>
            <a:rPr lang="en-US" b="1" dirty="0"/>
            <a:t> </a:t>
          </a:r>
          <a:r>
            <a:rPr lang="en-US" b="1" dirty="0" err="1"/>
            <a:t>dimuka</a:t>
          </a:r>
          <a:endParaRPr lang="en-US" b="1" dirty="0"/>
        </a:p>
      </dgm:t>
    </dgm:pt>
    <dgm:pt modelId="{F79AD9CF-424E-476A-B758-2499C5E70CE4}" type="parTrans" cxnId="{CC872345-C558-47F0-A2E0-D6A943E406D8}">
      <dgm:prSet/>
      <dgm:spPr/>
      <dgm:t>
        <a:bodyPr/>
        <a:lstStyle/>
        <a:p>
          <a:endParaRPr lang="en-US" b="1"/>
        </a:p>
      </dgm:t>
    </dgm:pt>
    <dgm:pt modelId="{B58332BD-D714-4F66-83C5-B574531A2BFC}" type="sibTrans" cxnId="{CC872345-C558-47F0-A2E0-D6A943E406D8}">
      <dgm:prSet/>
      <dgm:spPr/>
      <dgm:t>
        <a:bodyPr/>
        <a:lstStyle/>
        <a:p>
          <a:endParaRPr lang="en-US" b="1"/>
        </a:p>
      </dgm:t>
    </dgm:pt>
    <dgm:pt modelId="{8D9C5A14-5B82-4AC2-9DB8-723DBAED742B}">
      <dgm:prSet/>
      <dgm:spPr/>
      <dgm:t>
        <a:bodyPr/>
        <a:lstStyle/>
        <a:p>
          <a:r>
            <a:rPr lang="en-US" b="1" dirty="0" err="1"/>
            <a:t>Kerugian</a:t>
          </a:r>
          <a:r>
            <a:rPr lang="en-US" b="1" dirty="0"/>
            <a:t> </a:t>
          </a:r>
          <a:r>
            <a:rPr lang="en-US" b="1" dirty="0" err="1"/>
            <a:t>piutang</a:t>
          </a:r>
          <a:endParaRPr lang="en-US" b="1" dirty="0"/>
        </a:p>
      </dgm:t>
    </dgm:pt>
    <dgm:pt modelId="{77F2CD09-5B8C-4DB9-B0A0-780DF0A61133}" type="parTrans" cxnId="{837C079F-0319-47D8-9D8C-D2984DDB18E4}">
      <dgm:prSet/>
      <dgm:spPr/>
      <dgm:t>
        <a:bodyPr/>
        <a:lstStyle/>
        <a:p>
          <a:endParaRPr lang="en-US" b="1"/>
        </a:p>
      </dgm:t>
    </dgm:pt>
    <dgm:pt modelId="{9027678E-6B03-45BD-9D99-640A9885CD1C}" type="sibTrans" cxnId="{837C079F-0319-47D8-9D8C-D2984DDB18E4}">
      <dgm:prSet/>
      <dgm:spPr/>
      <dgm:t>
        <a:bodyPr/>
        <a:lstStyle/>
        <a:p>
          <a:endParaRPr lang="en-US" b="1"/>
        </a:p>
      </dgm:t>
    </dgm:pt>
    <dgm:pt modelId="{E81ED6A6-CF85-47D0-9F86-B8AD70601354}">
      <dgm:prSet/>
      <dgm:spPr/>
      <dgm:t>
        <a:bodyPr/>
        <a:lstStyle/>
        <a:p>
          <a:r>
            <a:rPr lang="en-US" b="1" dirty="0" err="1"/>
            <a:t>Depresiasi</a:t>
          </a:r>
          <a:r>
            <a:rPr lang="en-US" b="1" dirty="0"/>
            <a:t> (</a:t>
          </a:r>
          <a:r>
            <a:rPr lang="en-US" b="1" dirty="0" err="1"/>
            <a:t>penyusutan</a:t>
          </a:r>
          <a:r>
            <a:rPr lang="en-US" b="1" dirty="0"/>
            <a:t>)</a:t>
          </a:r>
        </a:p>
      </dgm:t>
    </dgm:pt>
    <dgm:pt modelId="{1E8AAC14-A656-42FF-8D2A-05AE38D838C7}" type="parTrans" cxnId="{A3B03E23-BF90-487F-8F60-DCA9789271DF}">
      <dgm:prSet/>
      <dgm:spPr/>
      <dgm:t>
        <a:bodyPr/>
        <a:lstStyle/>
        <a:p>
          <a:endParaRPr lang="en-US" b="1"/>
        </a:p>
      </dgm:t>
    </dgm:pt>
    <dgm:pt modelId="{B09E8296-E58A-4084-94D1-7E8107156965}" type="sibTrans" cxnId="{A3B03E23-BF90-487F-8F60-DCA9789271DF}">
      <dgm:prSet/>
      <dgm:spPr/>
      <dgm:t>
        <a:bodyPr/>
        <a:lstStyle/>
        <a:p>
          <a:endParaRPr lang="en-US" b="1"/>
        </a:p>
      </dgm:t>
    </dgm:pt>
    <dgm:pt modelId="{359109A4-7A12-4D31-BEA7-6E03DF0F5A91}">
      <dgm:prSet/>
      <dgm:spPr/>
      <dgm:t>
        <a:bodyPr/>
        <a:lstStyle/>
        <a:p>
          <a:r>
            <a:rPr lang="en-US" b="1" dirty="0" err="1"/>
            <a:t>Biaya</a:t>
          </a:r>
          <a:r>
            <a:rPr lang="en-US" b="1" dirty="0"/>
            <a:t> </a:t>
          </a:r>
          <a:r>
            <a:rPr lang="en-US" b="1" dirty="0" err="1"/>
            <a:t>pemakaian</a:t>
          </a:r>
          <a:r>
            <a:rPr lang="en-US" b="1" dirty="0"/>
            <a:t> </a:t>
          </a:r>
          <a:r>
            <a:rPr lang="en-US" b="1" dirty="0" err="1"/>
            <a:t>perlengkapan</a:t>
          </a:r>
          <a:endParaRPr lang="en-US" b="1" dirty="0"/>
        </a:p>
      </dgm:t>
    </dgm:pt>
    <dgm:pt modelId="{2D43CB25-2622-44D0-A234-971CB92E3C9F}" type="parTrans" cxnId="{A564C798-5C33-4C14-B253-5C57DDA71C6E}">
      <dgm:prSet/>
      <dgm:spPr/>
      <dgm:t>
        <a:bodyPr/>
        <a:lstStyle/>
        <a:p>
          <a:endParaRPr lang="en-US" b="1"/>
        </a:p>
      </dgm:t>
    </dgm:pt>
    <dgm:pt modelId="{96DA6E47-FF1A-45FF-9626-12B1F5F06712}" type="sibTrans" cxnId="{A564C798-5C33-4C14-B253-5C57DDA71C6E}">
      <dgm:prSet/>
      <dgm:spPr/>
      <dgm:t>
        <a:bodyPr/>
        <a:lstStyle/>
        <a:p>
          <a:endParaRPr lang="en-US" b="1"/>
        </a:p>
      </dgm:t>
    </dgm:pt>
    <dgm:pt modelId="{AD8997CE-1CD4-401C-B0BD-D8C83766D3E4}" type="pres">
      <dgm:prSet presAssocID="{BDC0F446-D014-4363-ACCB-371CF8112D66}" presName="diagram" presStyleCnt="0">
        <dgm:presLayoutVars>
          <dgm:dir/>
          <dgm:resizeHandles val="exact"/>
        </dgm:presLayoutVars>
      </dgm:prSet>
      <dgm:spPr/>
    </dgm:pt>
    <dgm:pt modelId="{9AFCC83E-0CAB-4369-BA9C-A2D0C10F8666}" type="pres">
      <dgm:prSet presAssocID="{291B87DF-6B10-4785-B5EE-FC341F69F1CB}" presName="node" presStyleLbl="node1" presStyleIdx="0" presStyleCnt="7">
        <dgm:presLayoutVars>
          <dgm:bulletEnabled val="1"/>
        </dgm:presLayoutVars>
      </dgm:prSet>
      <dgm:spPr/>
    </dgm:pt>
    <dgm:pt modelId="{21EFA902-1581-4CA3-93B9-3F4A6FE4F146}" type="pres">
      <dgm:prSet presAssocID="{58C5BE72-FD42-4FA2-A016-B7B142C32037}" presName="sibTrans" presStyleCnt="0"/>
      <dgm:spPr/>
    </dgm:pt>
    <dgm:pt modelId="{C5CC39AA-FAB6-4359-A002-4B2F5C9F2F58}" type="pres">
      <dgm:prSet presAssocID="{900CD61E-5B48-4B64-A10A-A3CB7CF72501}" presName="node" presStyleLbl="node1" presStyleIdx="1" presStyleCnt="7">
        <dgm:presLayoutVars>
          <dgm:bulletEnabled val="1"/>
        </dgm:presLayoutVars>
      </dgm:prSet>
      <dgm:spPr/>
    </dgm:pt>
    <dgm:pt modelId="{8DFB42D1-99E0-4DCB-AE86-CCB373253FD4}" type="pres">
      <dgm:prSet presAssocID="{7EA01C89-EB89-4526-A0D6-4844A804F73F}" presName="sibTrans" presStyleCnt="0"/>
      <dgm:spPr/>
    </dgm:pt>
    <dgm:pt modelId="{CDAB629C-64A3-4211-A4AB-33C1CE57B4CC}" type="pres">
      <dgm:prSet presAssocID="{FDEC5F4C-4633-4B4F-9DB9-3341ADA61131}" presName="node" presStyleLbl="node1" presStyleIdx="2" presStyleCnt="7">
        <dgm:presLayoutVars>
          <dgm:bulletEnabled val="1"/>
        </dgm:presLayoutVars>
      </dgm:prSet>
      <dgm:spPr/>
    </dgm:pt>
    <dgm:pt modelId="{1B1AD150-70E9-4244-9D16-7D33F5C49B7B}" type="pres">
      <dgm:prSet presAssocID="{FF2159F9-BA57-47C5-86A9-F1D6BF6DFA94}" presName="sibTrans" presStyleCnt="0"/>
      <dgm:spPr/>
    </dgm:pt>
    <dgm:pt modelId="{0FBE1AC4-9926-40D4-9780-DCCCE6E59643}" type="pres">
      <dgm:prSet presAssocID="{70FCE3A4-EC79-486A-B353-163813DDDC8C}" presName="node" presStyleLbl="node1" presStyleIdx="3" presStyleCnt="7">
        <dgm:presLayoutVars>
          <dgm:bulletEnabled val="1"/>
        </dgm:presLayoutVars>
      </dgm:prSet>
      <dgm:spPr/>
    </dgm:pt>
    <dgm:pt modelId="{C1F08F3A-E5E9-46B3-97DB-F855CD0E66E0}" type="pres">
      <dgm:prSet presAssocID="{B58332BD-D714-4F66-83C5-B574531A2BFC}" presName="sibTrans" presStyleCnt="0"/>
      <dgm:spPr/>
    </dgm:pt>
    <dgm:pt modelId="{F3B62105-5797-4714-A69C-896EF36DC020}" type="pres">
      <dgm:prSet presAssocID="{8D9C5A14-5B82-4AC2-9DB8-723DBAED742B}" presName="node" presStyleLbl="node1" presStyleIdx="4" presStyleCnt="7">
        <dgm:presLayoutVars>
          <dgm:bulletEnabled val="1"/>
        </dgm:presLayoutVars>
      </dgm:prSet>
      <dgm:spPr/>
    </dgm:pt>
    <dgm:pt modelId="{934AF8C8-FD5F-47D3-AA4B-D4E8EF838BA0}" type="pres">
      <dgm:prSet presAssocID="{9027678E-6B03-45BD-9D99-640A9885CD1C}" presName="sibTrans" presStyleCnt="0"/>
      <dgm:spPr/>
    </dgm:pt>
    <dgm:pt modelId="{3405673C-0CB4-4993-A69B-40CA3EDC0040}" type="pres">
      <dgm:prSet presAssocID="{E81ED6A6-CF85-47D0-9F86-B8AD70601354}" presName="node" presStyleLbl="node1" presStyleIdx="5" presStyleCnt="7">
        <dgm:presLayoutVars>
          <dgm:bulletEnabled val="1"/>
        </dgm:presLayoutVars>
      </dgm:prSet>
      <dgm:spPr/>
    </dgm:pt>
    <dgm:pt modelId="{098144D2-2676-40C5-B2EE-5A8ABF59D59B}" type="pres">
      <dgm:prSet presAssocID="{B09E8296-E58A-4084-94D1-7E8107156965}" presName="sibTrans" presStyleCnt="0"/>
      <dgm:spPr/>
    </dgm:pt>
    <dgm:pt modelId="{2E178341-7B13-44E4-9E46-3CE8BD909BA3}" type="pres">
      <dgm:prSet presAssocID="{359109A4-7A12-4D31-BEA7-6E03DF0F5A91}" presName="node" presStyleLbl="node1" presStyleIdx="6" presStyleCnt="7">
        <dgm:presLayoutVars>
          <dgm:bulletEnabled val="1"/>
        </dgm:presLayoutVars>
      </dgm:prSet>
      <dgm:spPr/>
    </dgm:pt>
  </dgm:ptLst>
  <dgm:cxnLst>
    <dgm:cxn modelId="{D60FB017-C37A-4511-93F1-2BC37D134688}" srcId="{BDC0F446-D014-4363-ACCB-371CF8112D66}" destId="{900CD61E-5B48-4B64-A10A-A3CB7CF72501}" srcOrd="1" destOrd="0" parTransId="{BA04765A-46D2-419A-8291-60323CBBC18A}" sibTransId="{7EA01C89-EB89-4526-A0D6-4844A804F73F}"/>
    <dgm:cxn modelId="{A3B03E23-BF90-487F-8F60-DCA9789271DF}" srcId="{BDC0F446-D014-4363-ACCB-371CF8112D66}" destId="{E81ED6A6-CF85-47D0-9F86-B8AD70601354}" srcOrd="5" destOrd="0" parTransId="{1E8AAC14-A656-42FF-8D2A-05AE38D838C7}" sibTransId="{B09E8296-E58A-4084-94D1-7E8107156965}"/>
    <dgm:cxn modelId="{F174F124-DF3C-4468-8A28-4DCAD1A56B53}" type="presOf" srcId="{8D9C5A14-5B82-4AC2-9DB8-723DBAED742B}" destId="{F3B62105-5797-4714-A69C-896EF36DC020}" srcOrd="0" destOrd="0" presId="urn:microsoft.com/office/officeart/2005/8/layout/default"/>
    <dgm:cxn modelId="{8DBE6D26-A602-4615-A479-BE72344AB262}" type="presOf" srcId="{E81ED6A6-CF85-47D0-9F86-B8AD70601354}" destId="{3405673C-0CB4-4993-A69B-40CA3EDC0040}" srcOrd="0" destOrd="0" presId="urn:microsoft.com/office/officeart/2005/8/layout/default"/>
    <dgm:cxn modelId="{C6EB2F61-C457-43C7-A1DD-E3FA8653B6A5}" type="presOf" srcId="{359109A4-7A12-4D31-BEA7-6E03DF0F5A91}" destId="{2E178341-7B13-44E4-9E46-3CE8BD909BA3}" srcOrd="0" destOrd="0" presId="urn:microsoft.com/office/officeart/2005/8/layout/default"/>
    <dgm:cxn modelId="{CC872345-C558-47F0-A2E0-D6A943E406D8}" srcId="{BDC0F446-D014-4363-ACCB-371CF8112D66}" destId="{70FCE3A4-EC79-486A-B353-163813DDDC8C}" srcOrd="3" destOrd="0" parTransId="{F79AD9CF-424E-476A-B758-2499C5E70CE4}" sibTransId="{B58332BD-D714-4F66-83C5-B574531A2BFC}"/>
    <dgm:cxn modelId="{A4C94F6A-7185-434A-B387-86D9A3325BD6}" type="presOf" srcId="{900CD61E-5B48-4B64-A10A-A3CB7CF72501}" destId="{C5CC39AA-FAB6-4359-A002-4B2F5C9F2F58}" srcOrd="0" destOrd="0" presId="urn:microsoft.com/office/officeart/2005/8/layout/default"/>
    <dgm:cxn modelId="{329EF057-C281-4E5C-95A8-17154F2032B0}" srcId="{BDC0F446-D014-4363-ACCB-371CF8112D66}" destId="{FDEC5F4C-4633-4B4F-9DB9-3341ADA61131}" srcOrd="2" destOrd="0" parTransId="{800BBE8E-BD01-462A-9C2C-252D3A9DD194}" sibTransId="{FF2159F9-BA57-47C5-86A9-F1D6BF6DFA94}"/>
    <dgm:cxn modelId="{016B688D-0A3F-4127-BAEE-14CD9D3208C6}" type="presOf" srcId="{70FCE3A4-EC79-486A-B353-163813DDDC8C}" destId="{0FBE1AC4-9926-40D4-9780-DCCCE6E59643}" srcOrd="0" destOrd="0" presId="urn:microsoft.com/office/officeart/2005/8/layout/default"/>
    <dgm:cxn modelId="{A564C798-5C33-4C14-B253-5C57DDA71C6E}" srcId="{BDC0F446-D014-4363-ACCB-371CF8112D66}" destId="{359109A4-7A12-4D31-BEA7-6E03DF0F5A91}" srcOrd="6" destOrd="0" parTransId="{2D43CB25-2622-44D0-A234-971CB92E3C9F}" sibTransId="{96DA6E47-FF1A-45FF-9626-12B1F5F06712}"/>
    <dgm:cxn modelId="{837C079F-0319-47D8-9D8C-D2984DDB18E4}" srcId="{BDC0F446-D014-4363-ACCB-371CF8112D66}" destId="{8D9C5A14-5B82-4AC2-9DB8-723DBAED742B}" srcOrd="4" destOrd="0" parTransId="{77F2CD09-5B8C-4DB9-B0A0-780DF0A61133}" sibTransId="{9027678E-6B03-45BD-9D99-640A9885CD1C}"/>
    <dgm:cxn modelId="{DE27E9AD-1948-406A-961D-F0D0CC96D966}" type="presOf" srcId="{291B87DF-6B10-4785-B5EE-FC341F69F1CB}" destId="{9AFCC83E-0CAB-4369-BA9C-A2D0C10F8666}" srcOrd="0" destOrd="0" presId="urn:microsoft.com/office/officeart/2005/8/layout/default"/>
    <dgm:cxn modelId="{F5F19EB1-2C47-48DC-AC8D-8B32D2C4D2EB}" type="presOf" srcId="{BDC0F446-D014-4363-ACCB-371CF8112D66}" destId="{AD8997CE-1CD4-401C-B0BD-D8C83766D3E4}" srcOrd="0" destOrd="0" presId="urn:microsoft.com/office/officeart/2005/8/layout/default"/>
    <dgm:cxn modelId="{9AC64FCB-57CB-4128-8E08-840955B495BA}" type="presOf" srcId="{FDEC5F4C-4633-4B4F-9DB9-3341ADA61131}" destId="{CDAB629C-64A3-4211-A4AB-33C1CE57B4CC}" srcOrd="0" destOrd="0" presId="urn:microsoft.com/office/officeart/2005/8/layout/default"/>
    <dgm:cxn modelId="{29BD84E9-C162-488E-98B6-FA52BDD66DEB}" srcId="{BDC0F446-D014-4363-ACCB-371CF8112D66}" destId="{291B87DF-6B10-4785-B5EE-FC341F69F1CB}" srcOrd="0" destOrd="0" parTransId="{7EBE2BA3-8B5E-4791-B3E7-A1CAF3505C44}" sibTransId="{58C5BE72-FD42-4FA2-A016-B7B142C32037}"/>
    <dgm:cxn modelId="{B1FD6D1D-994E-4255-A8E7-E3FADEB5C3D2}" type="presParOf" srcId="{AD8997CE-1CD4-401C-B0BD-D8C83766D3E4}" destId="{9AFCC83E-0CAB-4369-BA9C-A2D0C10F8666}" srcOrd="0" destOrd="0" presId="urn:microsoft.com/office/officeart/2005/8/layout/default"/>
    <dgm:cxn modelId="{0CBC4C41-6CCD-48C9-B06E-1A3702402491}" type="presParOf" srcId="{AD8997CE-1CD4-401C-B0BD-D8C83766D3E4}" destId="{21EFA902-1581-4CA3-93B9-3F4A6FE4F146}" srcOrd="1" destOrd="0" presId="urn:microsoft.com/office/officeart/2005/8/layout/default"/>
    <dgm:cxn modelId="{96D61ECD-931E-499B-A3AC-802D49D1185B}" type="presParOf" srcId="{AD8997CE-1CD4-401C-B0BD-D8C83766D3E4}" destId="{C5CC39AA-FAB6-4359-A002-4B2F5C9F2F58}" srcOrd="2" destOrd="0" presId="urn:microsoft.com/office/officeart/2005/8/layout/default"/>
    <dgm:cxn modelId="{EB09299B-3293-4F2F-9528-6A11388DF964}" type="presParOf" srcId="{AD8997CE-1CD4-401C-B0BD-D8C83766D3E4}" destId="{8DFB42D1-99E0-4DCB-AE86-CCB373253FD4}" srcOrd="3" destOrd="0" presId="urn:microsoft.com/office/officeart/2005/8/layout/default"/>
    <dgm:cxn modelId="{282A995E-82B6-471C-8D8C-BEB0D2B77F8F}" type="presParOf" srcId="{AD8997CE-1CD4-401C-B0BD-D8C83766D3E4}" destId="{CDAB629C-64A3-4211-A4AB-33C1CE57B4CC}" srcOrd="4" destOrd="0" presId="urn:microsoft.com/office/officeart/2005/8/layout/default"/>
    <dgm:cxn modelId="{712BD872-8BFB-4945-8122-5D60757426C8}" type="presParOf" srcId="{AD8997CE-1CD4-401C-B0BD-D8C83766D3E4}" destId="{1B1AD150-70E9-4244-9D16-7D33F5C49B7B}" srcOrd="5" destOrd="0" presId="urn:microsoft.com/office/officeart/2005/8/layout/default"/>
    <dgm:cxn modelId="{7FD30BCC-B6E3-4A3C-A19E-C45D968DC3E8}" type="presParOf" srcId="{AD8997CE-1CD4-401C-B0BD-D8C83766D3E4}" destId="{0FBE1AC4-9926-40D4-9780-DCCCE6E59643}" srcOrd="6" destOrd="0" presId="urn:microsoft.com/office/officeart/2005/8/layout/default"/>
    <dgm:cxn modelId="{7F75A343-AADE-430B-80A0-51A3BCC6B1C0}" type="presParOf" srcId="{AD8997CE-1CD4-401C-B0BD-D8C83766D3E4}" destId="{C1F08F3A-E5E9-46B3-97DB-F855CD0E66E0}" srcOrd="7" destOrd="0" presId="urn:microsoft.com/office/officeart/2005/8/layout/default"/>
    <dgm:cxn modelId="{D8D62724-C9A4-4B4D-834C-C817980E2878}" type="presParOf" srcId="{AD8997CE-1CD4-401C-B0BD-D8C83766D3E4}" destId="{F3B62105-5797-4714-A69C-896EF36DC020}" srcOrd="8" destOrd="0" presId="urn:microsoft.com/office/officeart/2005/8/layout/default"/>
    <dgm:cxn modelId="{6DAF350C-C9EA-4FDE-9DEB-C57D3A45EA1D}" type="presParOf" srcId="{AD8997CE-1CD4-401C-B0BD-D8C83766D3E4}" destId="{934AF8C8-FD5F-47D3-AA4B-D4E8EF838BA0}" srcOrd="9" destOrd="0" presId="urn:microsoft.com/office/officeart/2005/8/layout/default"/>
    <dgm:cxn modelId="{CB4BE8CB-EB9E-413A-B419-65102DB2243A}" type="presParOf" srcId="{AD8997CE-1CD4-401C-B0BD-D8C83766D3E4}" destId="{3405673C-0CB4-4993-A69B-40CA3EDC0040}" srcOrd="10" destOrd="0" presId="urn:microsoft.com/office/officeart/2005/8/layout/default"/>
    <dgm:cxn modelId="{8960D6BC-B9EB-4F97-A731-BD4595F5D536}" type="presParOf" srcId="{AD8997CE-1CD4-401C-B0BD-D8C83766D3E4}" destId="{098144D2-2676-40C5-B2EE-5A8ABF59D59B}" srcOrd="11" destOrd="0" presId="urn:microsoft.com/office/officeart/2005/8/layout/default"/>
    <dgm:cxn modelId="{A0046A34-19C9-4632-B820-842626D5870B}" type="presParOf" srcId="{AD8997CE-1CD4-401C-B0BD-D8C83766D3E4}" destId="{2E178341-7B13-44E4-9E46-3CE8BD909BA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B181952-C59B-43B9-8555-6FC2B80C8498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ED5D91B-11CD-4855-86C6-960430EA510E}">
      <dgm:prSet phldrT="[Text]"/>
      <dgm:spPr/>
      <dgm:t>
        <a:bodyPr/>
        <a:lstStyle/>
        <a:p>
          <a:r>
            <a:rPr lang="en-US" b="1" dirty="0"/>
            <a:t>1</a:t>
          </a:r>
        </a:p>
      </dgm:t>
    </dgm:pt>
    <dgm:pt modelId="{0E86DC0D-3E2C-4CCE-80BC-0FBF54F1767F}" type="parTrans" cxnId="{245707C4-300E-48FA-974F-B73C41F2FFE1}">
      <dgm:prSet/>
      <dgm:spPr/>
      <dgm:t>
        <a:bodyPr/>
        <a:lstStyle/>
        <a:p>
          <a:endParaRPr lang="en-US" b="1"/>
        </a:p>
      </dgm:t>
    </dgm:pt>
    <dgm:pt modelId="{CD5FA508-C87B-4DE0-B828-35C068B8A135}" type="sibTrans" cxnId="{245707C4-300E-48FA-974F-B73C41F2FFE1}">
      <dgm:prSet/>
      <dgm:spPr/>
      <dgm:t>
        <a:bodyPr/>
        <a:lstStyle/>
        <a:p>
          <a:endParaRPr lang="en-US" b="1"/>
        </a:p>
      </dgm:t>
    </dgm:pt>
    <dgm:pt modelId="{0E30A883-DDB5-431D-BE6A-E71BA4FB6757}">
      <dgm:prSet phldrT="[Text]"/>
      <dgm:spPr/>
      <dgm:t>
        <a:bodyPr/>
        <a:lstStyle/>
        <a:p>
          <a:r>
            <a:rPr lang="en-US" b="1" dirty="0" err="1"/>
            <a:t>Mencatat</a:t>
          </a:r>
          <a:r>
            <a:rPr lang="en-US" b="1" dirty="0"/>
            <a:t> </a:t>
          </a:r>
          <a:r>
            <a:rPr lang="en-US" b="1" dirty="0" err="1"/>
            <a:t>transaksi-transaksi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jurnal</a:t>
          </a:r>
          <a:endParaRPr lang="en-US" b="1" dirty="0"/>
        </a:p>
      </dgm:t>
    </dgm:pt>
    <dgm:pt modelId="{89BD56D1-E2C8-4960-A649-7AFB259759F3}" type="parTrans" cxnId="{9F89CE9C-629C-41D6-8472-27221224B383}">
      <dgm:prSet/>
      <dgm:spPr/>
      <dgm:t>
        <a:bodyPr/>
        <a:lstStyle/>
        <a:p>
          <a:endParaRPr lang="en-US" b="1"/>
        </a:p>
      </dgm:t>
    </dgm:pt>
    <dgm:pt modelId="{C0D6CAA0-CA70-4F4B-9F59-7D48AAD847B5}" type="sibTrans" cxnId="{9F89CE9C-629C-41D6-8472-27221224B383}">
      <dgm:prSet/>
      <dgm:spPr/>
      <dgm:t>
        <a:bodyPr/>
        <a:lstStyle/>
        <a:p>
          <a:endParaRPr lang="en-US" b="1"/>
        </a:p>
      </dgm:t>
    </dgm:pt>
    <dgm:pt modelId="{458E19FB-2726-4328-97ED-BFBABB478511}">
      <dgm:prSet phldrT="[Text]"/>
      <dgm:spPr/>
      <dgm:t>
        <a:bodyPr/>
        <a:lstStyle/>
        <a:p>
          <a:r>
            <a:rPr lang="en-US" b="1" dirty="0"/>
            <a:t>2</a:t>
          </a:r>
        </a:p>
      </dgm:t>
    </dgm:pt>
    <dgm:pt modelId="{110BFDC9-708B-4112-8870-FC3491964FA3}" type="parTrans" cxnId="{420481CB-F28E-45C5-B2E6-F0C249BD3CD5}">
      <dgm:prSet/>
      <dgm:spPr/>
      <dgm:t>
        <a:bodyPr/>
        <a:lstStyle/>
        <a:p>
          <a:endParaRPr lang="en-US" b="1"/>
        </a:p>
      </dgm:t>
    </dgm:pt>
    <dgm:pt modelId="{BB2FC041-6912-4FD1-B461-E4F9364F763F}" type="sibTrans" cxnId="{420481CB-F28E-45C5-B2E6-F0C249BD3CD5}">
      <dgm:prSet/>
      <dgm:spPr/>
      <dgm:t>
        <a:bodyPr/>
        <a:lstStyle/>
        <a:p>
          <a:endParaRPr lang="en-US" b="1"/>
        </a:p>
      </dgm:t>
    </dgm:pt>
    <dgm:pt modelId="{38C4C329-C57A-49FD-9E01-A3029D85B7F3}">
      <dgm:prSet phldrT="[Text]"/>
      <dgm:spPr/>
      <dgm:t>
        <a:bodyPr/>
        <a:lstStyle/>
        <a:p>
          <a:r>
            <a:rPr lang="en-US" b="1" dirty="0" err="1"/>
            <a:t>Membukukan</a:t>
          </a:r>
          <a:r>
            <a:rPr lang="en-US" b="1" dirty="0"/>
            <a:t> (posting) </a:t>
          </a:r>
          <a:r>
            <a:rPr lang="en-US" b="1" dirty="0" err="1"/>
            <a:t>ayat-ayat</a:t>
          </a:r>
          <a:r>
            <a:rPr lang="en-US" b="1" dirty="0"/>
            <a:t> </a:t>
          </a:r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ke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endParaRPr lang="en-US" b="1" dirty="0"/>
        </a:p>
      </dgm:t>
    </dgm:pt>
    <dgm:pt modelId="{8315CEFF-BCC7-400D-8A39-4631A1AACD81}" type="parTrans" cxnId="{A6E4A6AD-14A1-430F-BC35-7B061F6D37D3}">
      <dgm:prSet/>
      <dgm:spPr/>
      <dgm:t>
        <a:bodyPr/>
        <a:lstStyle/>
        <a:p>
          <a:endParaRPr lang="en-US" b="1"/>
        </a:p>
      </dgm:t>
    </dgm:pt>
    <dgm:pt modelId="{B2B7568F-205C-4D1D-BC2D-C265FFB4D7DF}" type="sibTrans" cxnId="{A6E4A6AD-14A1-430F-BC35-7B061F6D37D3}">
      <dgm:prSet/>
      <dgm:spPr/>
      <dgm:t>
        <a:bodyPr/>
        <a:lstStyle/>
        <a:p>
          <a:endParaRPr lang="en-US" b="1"/>
        </a:p>
      </dgm:t>
    </dgm:pt>
    <dgm:pt modelId="{1A68DC1D-48C8-46F0-A819-1D579F119B69}">
      <dgm:prSet phldrT="[Text]"/>
      <dgm:spPr/>
      <dgm:t>
        <a:bodyPr/>
        <a:lstStyle/>
        <a:p>
          <a:r>
            <a:rPr lang="en-US" b="1" dirty="0"/>
            <a:t>3</a:t>
          </a:r>
        </a:p>
      </dgm:t>
    </dgm:pt>
    <dgm:pt modelId="{D110B4EB-384B-4EB7-A76C-913B29364199}" type="parTrans" cxnId="{1DB42045-8099-4290-BD92-6CBED422004D}">
      <dgm:prSet/>
      <dgm:spPr/>
      <dgm:t>
        <a:bodyPr/>
        <a:lstStyle/>
        <a:p>
          <a:endParaRPr lang="en-US" b="1"/>
        </a:p>
      </dgm:t>
    </dgm:pt>
    <dgm:pt modelId="{C5749A9A-2ADC-434D-8B85-2BFEFDE8366E}" type="sibTrans" cxnId="{1DB42045-8099-4290-BD92-6CBED422004D}">
      <dgm:prSet/>
      <dgm:spPr/>
      <dgm:t>
        <a:bodyPr/>
        <a:lstStyle/>
        <a:p>
          <a:endParaRPr lang="en-US" b="1"/>
        </a:p>
      </dgm:t>
    </dgm:pt>
    <dgm:pt modelId="{D03226B9-E6F4-4281-A5F3-65CB93642948}">
      <dgm:prSet phldrT="[Text]"/>
      <dgm:spPr/>
      <dgm:t>
        <a:bodyPr/>
        <a:lstStyle/>
        <a:p>
          <a:r>
            <a:rPr lang="en-US" b="1" dirty="0" err="1"/>
            <a:t>Menyusun</a:t>
          </a:r>
          <a:r>
            <a:rPr lang="en-US" b="1" dirty="0"/>
            <a:t> </a:t>
          </a:r>
          <a:r>
            <a:rPr lang="en-US" b="1" dirty="0" err="1"/>
            <a:t>nerca</a:t>
          </a:r>
          <a:r>
            <a:rPr lang="en-US" b="1" dirty="0"/>
            <a:t> </a:t>
          </a:r>
          <a:r>
            <a:rPr lang="en-US" b="1" dirty="0" err="1"/>
            <a:t>saldo</a:t>
          </a:r>
          <a:endParaRPr lang="en-US" b="1" dirty="0"/>
        </a:p>
      </dgm:t>
    </dgm:pt>
    <dgm:pt modelId="{112B0F53-1372-4FEF-BC3F-6ED587629FCC}" type="parTrans" cxnId="{CFC86424-5DAE-4580-85EE-B26719802382}">
      <dgm:prSet/>
      <dgm:spPr/>
      <dgm:t>
        <a:bodyPr/>
        <a:lstStyle/>
        <a:p>
          <a:endParaRPr lang="en-US" b="1"/>
        </a:p>
      </dgm:t>
    </dgm:pt>
    <dgm:pt modelId="{0EA012CC-4E10-470B-B359-4B4A9BDBB6A0}" type="sibTrans" cxnId="{CFC86424-5DAE-4580-85EE-B26719802382}">
      <dgm:prSet/>
      <dgm:spPr/>
      <dgm:t>
        <a:bodyPr/>
        <a:lstStyle/>
        <a:p>
          <a:endParaRPr lang="en-US" b="1"/>
        </a:p>
      </dgm:t>
    </dgm:pt>
    <dgm:pt modelId="{F877FD35-53A3-4683-8D8E-CBDCF46F8102}">
      <dgm:prSet/>
      <dgm:spPr/>
      <dgm:t>
        <a:bodyPr/>
        <a:lstStyle/>
        <a:p>
          <a:r>
            <a:rPr lang="en-US" b="1" dirty="0"/>
            <a:t>4</a:t>
          </a:r>
        </a:p>
      </dgm:t>
    </dgm:pt>
    <dgm:pt modelId="{5D04E48B-0A05-4AF9-9CB4-F2E1B152F3D5}" type="parTrans" cxnId="{119B1C16-2C2A-4442-91C5-1B37C8AF7F88}">
      <dgm:prSet/>
      <dgm:spPr/>
      <dgm:t>
        <a:bodyPr/>
        <a:lstStyle/>
        <a:p>
          <a:endParaRPr lang="en-US" b="1"/>
        </a:p>
      </dgm:t>
    </dgm:pt>
    <dgm:pt modelId="{C12BFE8B-A58E-4B61-842F-6BE8AA4A8E4E}" type="sibTrans" cxnId="{119B1C16-2C2A-4442-91C5-1B37C8AF7F88}">
      <dgm:prSet/>
      <dgm:spPr/>
      <dgm:t>
        <a:bodyPr/>
        <a:lstStyle/>
        <a:p>
          <a:endParaRPr lang="en-US" b="1"/>
        </a:p>
      </dgm:t>
    </dgm:pt>
    <dgm:pt modelId="{D3FF46D7-5047-45C0-8620-F1E1D66C9565}">
      <dgm:prSet/>
      <dgm:spPr/>
      <dgm:t>
        <a:bodyPr/>
        <a:lstStyle/>
        <a:p>
          <a:r>
            <a:rPr lang="en-US" b="1" dirty="0" err="1"/>
            <a:t>Membuat</a:t>
          </a:r>
          <a:r>
            <a:rPr lang="en-US" b="1" dirty="0"/>
            <a:t> </a:t>
          </a:r>
          <a:r>
            <a:rPr lang="en-US" b="1" dirty="0" err="1"/>
            <a:t>jurnal</a:t>
          </a:r>
          <a:r>
            <a:rPr lang="en-US" b="1" dirty="0"/>
            <a:t> </a:t>
          </a:r>
          <a:r>
            <a:rPr lang="en-US" b="1" dirty="0" err="1"/>
            <a:t>penyesuaian</a:t>
          </a:r>
          <a:r>
            <a:rPr lang="en-US" b="1" dirty="0"/>
            <a:t> dan </a:t>
          </a:r>
          <a:r>
            <a:rPr lang="en-US" b="1" dirty="0" err="1"/>
            <a:t>membukuka</a:t>
          </a:r>
          <a:r>
            <a:rPr lang="en-US" b="1" dirty="0"/>
            <a:t> </a:t>
          </a:r>
          <a:r>
            <a:rPr lang="en-US" b="1" dirty="0" err="1"/>
            <a:t>angka-angkanya</a:t>
          </a:r>
          <a:r>
            <a:rPr lang="en-US" b="1" dirty="0"/>
            <a:t> </a:t>
          </a:r>
          <a:r>
            <a:rPr lang="en-US" b="1" dirty="0" err="1"/>
            <a:t>ke</a:t>
          </a:r>
          <a:r>
            <a:rPr lang="en-US" b="1" dirty="0"/>
            <a:t> </a:t>
          </a:r>
          <a:r>
            <a:rPr lang="en-US" b="1" dirty="0" err="1"/>
            <a:t>dalam</a:t>
          </a:r>
          <a:r>
            <a:rPr lang="en-US" b="1" dirty="0"/>
            <a:t> </a:t>
          </a:r>
          <a:r>
            <a:rPr lang="en-US" b="1" dirty="0" err="1"/>
            <a:t>rekening</a:t>
          </a:r>
          <a:r>
            <a:rPr lang="en-US" b="1" dirty="0"/>
            <a:t> </a:t>
          </a:r>
          <a:r>
            <a:rPr lang="en-US" b="1" dirty="0" err="1"/>
            <a:t>buku</a:t>
          </a:r>
          <a:r>
            <a:rPr lang="en-US" b="1" dirty="0"/>
            <a:t> </a:t>
          </a:r>
          <a:r>
            <a:rPr lang="en-US" b="1" dirty="0" err="1"/>
            <a:t>besar</a:t>
          </a:r>
          <a:r>
            <a:rPr lang="en-US" b="1" dirty="0"/>
            <a:t> yang </a:t>
          </a:r>
          <a:r>
            <a:rPr lang="en-US" b="1" dirty="0" err="1"/>
            <a:t>bersangkutan</a:t>
          </a:r>
          <a:endParaRPr lang="en-US" b="1" dirty="0"/>
        </a:p>
      </dgm:t>
    </dgm:pt>
    <dgm:pt modelId="{8370EB85-E977-4E3E-9453-6AABCD920862}" type="parTrans" cxnId="{C3AF094E-4143-441A-9D78-D355EF5EF357}">
      <dgm:prSet/>
      <dgm:spPr/>
      <dgm:t>
        <a:bodyPr/>
        <a:lstStyle/>
        <a:p>
          <a:endParaRPr lang="en-US" b="1"/>
        </a:p>
      </dgm:t>
    </dgm:pt>
    <dgm:pt modelId="{BD99AC69-3101-4BBA-B416-D3F003B22902}" type="sibTrans" cxnId="{C3AF094E-4143-441A-9D78-D355EF5EF357}">
      <dgm:prSet/>
      <dgm:spPr/>
      <dgm:t>
        <a:bodyPr/>
        <a:lstStyle/>
        <a:p>
          <a:endParaRPr lang="en-US" b="1"/>
        </a:p>
      </dgm:t>
    </dgm:pt>
    <dgm:pt modelId="{871721E8-6B10-453A-9029-4226F9884042}">
      <dgm:prSet/>
      <dgm:spPr/>
      <dgm:t>
        <a:bodyPr/>
        <a:lstStyle/>
        <a:p>
          <a:r>
            <a:rPr lang="en-US" b="1" dirty="0"/>
            <a:t>5</a:t>
          </a:r>
        </a:p>
      </dgm:t>
    </dgm:pt>
    <dgm:pt modelId="{7B3BD954-31C6-4C1B-8A40-5E6838F230D2}" type="parTrans" cxnId="{0980BC13-D44B-4820-A1AC-6EAA59ACE658}">
      <dgm:prSet/>
      <dgm:spPr/>
      <dgm:t>
        <a:bodyPr/>
        <a:lstStyle/>
        <a:p>
          <a:endParaRPr lang="en-US" b="1"/>
        </a:p>
      </dgm:t>
    </dgm:pt>
    <dgm:pt modelId="{98478857-6C41-4AB8-9B3B-9034AB0ABEF5}" type="sibTrans" cxnId="{0980BC13-D44B-4820-A1AC-6EAA59ACE658}">
      <dgm:prSet/>
      <dgm:spPr/>
      <dgm:t>
        <a:bodyPr/>
        <a:lstStyle/>
        <a:p>
          <a:endParaRPr lang="en-US" b="1"/>
        </a:p>
      </dgm:t>
    </dgm:pt>
    <dgm:pt modelId="{BCC241C1-9AEC-4455-9617-6CFC94B9ECB3}">
      <dgm:prSet/>
      <dgm:spPr/>
      <dgm:t>
        <a:bodyPr/>
        <a:lstStyle/>
        <a:p>
          <a:r>
            <a:rPr lang="en-US" b="1" dirty="0" err="1"/>
            <a:t>Menyusun</a:t>
          </a:r>
          <a:r>
            <a:rPr lang="en-US" b="1" dirty="0"/>
            <a:t> </a:t>
          </a:r>
          <a:r>
            <a:rPr lang="en-US" b="1" dirty="0" err="1"/>
            <a:t>neraca</a:t>
          </a:r>
          <a:r>
            <a:rPr lang="en-US" b="1" dirty="0"/>
            <a:t> </a:t>
          </a:r>
          <a:r>
            <a:rPr lang="en-US" b="1" dirty="0" err="1"/>
            <a:t>saldo</a:t>
          </a:r>
          <a:r>
            <a:rPr lang="en-US" b="1" dirty="0"/>
            <a:t> yang </a:t>
          </a:r>
          <a:r>
            <a:rPr lang="en-US" b="1" dirty="0" err="1"/>
            <a:t>telah</a:t>
          </a:r>
          <a:r>
            <a:rPr lang="en-US" b="1" dirty="0"/>
            <a:t> </a:t>
          </a:r>
          <a:r>
            <a:rPr lang="en-US" b="1" dirty="0" err="1"/>
            <a:t>disesuaikan</a:t>
          </a:r>
          <a:endParaRPr lang="en-US" b="1" dirty="0"/>
        </a:p>
      </dgm:t>
    </dgm:pt>
    <dgm:pt modelId="{1A60E3E9-6120-4FD8-8A4A-AADBE5A3F373}" type="parTrans" cxnId="{F7D7D82C-6C38-434F-8ADE-3DCD7E739BD9}">
      <dgm:prSet/>
      <dgm:spPr/>
      <dgm:t>
        <a:bodyPr/>
        <a:lstStyle/>
        <a:p>
          <a:endParaRPr lang="en-US" b="1"/>
        </a:p>
      </dgm:t>
    </dgm:pt>
    <dgm:pt modelId="{A18A96D7-1AC1-4BAD-8654-36DC2667B758}" type="sibTrans" cxnId="{F7D7D82C-6C38-434F-8ADE-3DCD7E739BD9}">
      <dgm:prSet/>
      <dgm:spPr/>
      <dgm:t>
        <a:bodyPr/>
        <a:lstStyle/>
        <a:p>
          <a:endParaRPr lang="en-US" b="1"/>
        </a:p>
      </dgm:t>
    </dgm:pt>
    <dgm:pt modelId="{3E210A40-27E6-4085-B7AC-AF4AC9190BCE}">
      <dgm:prSet/>
      <dgm:spPr/>
      <dgm:t>
        <a:bodyPr/>
        <a:lstStyle/>
        <a:p>
          <a:r>
            <a:rPr lang="en-US" b="1" dirty="0"/>
            <a:t>6</a:t>
          </a:r>
        </a:p>
      </dgm:t>
    </dgm:pt>
    <dgm:pt modelId="{A830533D-6264-41F0-9046-0A49EA9A342D}" type="parTrans" cxnId="{0F0A5771-426B-41E5-B64D-9A1CE9F5FF22}">
      <dgm:prSet/>
      <dgm:spPr/>
      <dgm:t>
        <a:bodyPr/>
        <a:lstStyle/>
        <a:p>
          <a:endParaRPr lang="en-US" b="1"/>
        </a:p>
      </dgm:t>
    </dgm:pt>
    <dgm:pt modelId="{022B4682-6A50-4C6F-B156-A072458B9EBC}" type="sibTrans" cxnId="{0F0A5771-426B-41E5-B64D-9A1CE9F5FF22}">
      <dgm:prSet/>
      <dgm:spPr/>
      <dgm:t>
        <a:bodyPr/>
        <a:lstStyle/>
        <a:p>
          <a:endParaRPr lang="en-US" b="1"/>
        </a:p>
      </dgm:t>
    </dgm:pt>
    <dgm:pt modelId="{5C802B08-AB91-4E5C-909A-B4B233DC01FE}">
      <dgm:prSet/>
      <dgm:spPr/>
      <dgm:t>
        <a:bodyPr/>
        <a:lstStyle/>
        <a:p>
          <a:r>
            <a:rPr lang="en-US" b="1" dirty="0" err="1"/>
            <a:t>Menyusun</a:t>
          </a:r>
          <a:r>
            <a:rPr lang="en-US" b="1" dirty="0"/>
            <a:t> </a:t>
          </a:r>
          <a:r>
            <a:rPr lang="en-US" b="1" dirty="0" err="1"/>
            <a:t>laporan</a:t>
          </a:r>
          <a:r>
            <a:rPr lang="en-US" b="1" dirty="0"/>
            <a:t> </a:t>
          </a:r>
          <a:r>
            <a:rPr lang="en-US" b="1" dirty="0" err="1"/>
            <a:t>keuangan</a:t>
          </a:r>
          <a:endParaRPr lang="en-US" b="1" dirty="0"/>
        </a:p>
      </dgm:t>
    </dgm:pt>
    <dgm:pt modelId="{0E75E9FC-D12F-421A-A989-DDC2B2C59B1B}" type="parTrans" cxnId="{D2B67DDB-46AD-48CC-B243-2BE90802BF9E}">
      <dgm:prSet/>
      <dgm:spPr/>
      <dgm:t>
        <a:bodyPr/>
        <a:lstStyle/>
        <a:p>
          <a:endParaRPr lang="en-US" b="1"/>
        </a:p>
      </dgm:t>
    </dgm:pt>
    <dgm:pt modelId="{2987F317-0857-4064-BDEF-6312924EC205}" type="sibTrans" cxnId="{D2B67DDB-46AD-48CC-B243-2BE90802BF9E}">
      <dgm:prSet/>
      <dgm:spPr/>
      <dgm:t>
        <a:bodyPr/>
        <a:lstStyle/>
        <a:p>
          <a:endParaRPr lang="en-US" b="1"/>
        </a:p>
      </dgm:t>
    </dgm:pt>
    <dgm:pt modelId="{965C5066-BD4D-456A-9B18-4575C43FD4F8}" type="pres">
      <dgm:prSet presAssocID="{8B181952-C59B-43B9-8555-6FC2B80C8498}" presName="linearFlow" presStyleCnt="0">
        <dgm:presLayoutVars>
          <dgm:dir/>
          <dgm:animLvl val="lvl"/>
          <dgm:resizeHandles val="exact"/>
        </dgm:presLayoutVars>
      </dgm:prSet>
      <dgm:spPr/>
    </dgm:pt>
    <dgm:pt modelId="{342A3C7F-6E26-4238-94B1-27507BCF432D}" type="pres">
      <dgm:prSet presAssocID="{DED5D91B-11CD-4855-86C6-960430EA510E}" presName="composite" presStyleCnt="0"/>
      <dgm:spPr/>
    </dgm:pt>
    <dgm:pt modelId="{D6C4887F-2E36-435B-9364-6CA5D0460A3B}" type="pres">
      <dgm:prSet presAssocID="{DED5D91B-11CD-4855-86C6-960430EA510E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EBEA6B82-F8BA-41A1-9B8F-43B4D7CBCA33}" type="pres">
      <dgm:prSet presAssocID="{DED5D91B-11CD-4855-86C6-960430EA510E}" presName="descendantText" presStyleLbl="alignAcc1" presStyleIdx="0" presStyleCnt="6">
        <dgm:presLayoutVars>
          <dgm:bulletEnabled val="1"/>
        </dgm:presLayoutVars>
      </dgm:prSet>
      <dgm:spPr/>
    </dgm:pt>
    <dgm:pt modelId="{64E374E9-EDB1-4969-B67A-4BB543540557}" type="pres">
      <dgm:prSet presAssocID="{CD5FA508-C87B-4DE0-B828-35C068B8A135}" presName="sp" presStyleCnt="0"/>
      <dgm:spPr/>
    </dgm:pt>
    <dgm:pt modelId="{B90087EB-2D7F-48D2-89F1-A44FA6BDC457}" type="pres">
      <dgm:prSet presAssocID="{458E19FB-2726-4328-97ED-BFBABB478511}" presName="composite" presStyleCnt="0"/>
      <dgm:spPr/>
    </dgm:pt>
    <dgm:pt modelId="{F98B4331-B5C4-4714-B634-6D6867FFAA59}" type="pres">
      <dgm:prSet presAssocID="{458E19FB-2726-4328-97ED-BFBABB478511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5BDFC90C-5A99-40CB-9525-3B3FBFA82D86}" type="pres">
      <dgm:prSet presAssocID="{458E19FB-2726-4328-97ED-BFBABB478511}" presName="descendantText" presStyleLbl="alignAcc1" presStyleIdx="1" presStyleCnt="6">
        <dgm:presLayoutVars>
          <dgm:bulletEnabled val="1"/>
        </dgm:presLayoutVars>
      </dgm:prSet>
      <dgm:spPr/>
    </dgm:pt>
    <dgm:pt modelId="{53473609-EE65-4DF5-A35E-0ECA546585B3}" type="pres">
      <dgm:prSet presAssocID="{BB2FC041-6912-4FD1-B461-E4F9364F763F}" presName="sp" presStyleCnt="0"/>
      <dgm:spPr/>
    </dgm:pt>
    <dgm:pt modelId="{04B337D2-D5C6-4DD1-AF0C-05E244C24017}" type="pres">
      <dgm:prSet presAssocID="{1A68DC1D-48C8-46F0-A819-1D579F119B69}" presName="composite" presStyleCnt="0"/>
      <dgm:spPr/>
    </dgm:pt>
    <dgm:pt modelId="{0AA7C762-BF6A-4C43-9AE7-18CB04D8848B}" type="pres">
      <dgm:prSet presAssocID="{1A68DC1D-48C8-46F0-A819-1D579F119B69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A2546493-6857-4582-A55F-DEDFDBDA0051}" type="pres">
      <dgm:prSet presAssocID="{1A68DC1D-48C8-46F0-A819-1D579F119B69}" presName="descendantText" presStyleLbl="alignAcc1" presStyleIdx="2" presStyleCnt="6">
        <dgm:presLayoutVars>
          <dgm:bulletEnabled val="1"/>
        </dgm:presLayoutVars>
      </dgm:prSet>
      <dgm:spPr/>
    </dgm:pt>
    <dgm:pt modelId="{4405CF96-E2CF-4333-8D59-C043D38EFDF2}" type="pres">
      <dgm:prSet presAssocID="{C5749A9A-2ADC-434D-8B85-2BFEFDE8366E}" presName="sp" presStyleCnt="0"/>
      <dgm:spPr/>
    </dgm:pt>
    <dgm:pt modelId="{ED962C53-9832-49D0-A94F-E0E6D25B4215}" type="pres">
      <dgm:prSet presAssocID="{F877FD35-53A3-4683-8D8E-CBDCF46F8102}" presName="composite" presStyleCnt="0"/>
      <dgm:spPr/>
    </dgm:pt>
    <dgm:pt modelId="{EBCEF483-1368-4D21-9362-E8C08F74F7ED}" type="pres">
      <dgm:prSet presAssocID="{F877FD35-53A3-4683-8D8E-CBDCF46F8102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8B8EA3C6-2703-4793-AE15-0684A1153633}" type="pres">
      <dgm:prSet presAssocID="{F877FD35-53A3-4683-8D8E-CBDCF46F8102}" presName="descendantText" presStyleLbl="alignAcc1" presStyleIdx="3" presStyleCnt="6">
        <dgm:presLayoutVars>
          <dgm:bulletEnabled val="1"/>
        </dgm:presLayoutVars>
      </dgm:prSet>
      <dgm:spPr/>
    </dgm:pt>
    <dgm:pt modelId="{A6DBEE0A-55A2-4F7A-B497-0C1A32093D88}" type="pres">
      <dgm:prSet presAssocID="{C12BFE8B-A58E-4B61-842F-6BE8AA4A8E4E}" presName="sp" presStyleCnt="0"/>
      <dgm:spPr/>
    </dgm:pt>
    <dgm:pt modelId="{781F9161-6C49-4A68-9C9C-2574F7CA925D}" type="pres">
      <dgm:prSet presAssocID="{871721E8-6B10-453A-9029-4226F9884042}" presName="composite" presStyleCnt="0"/>
      <dgm:spPr/>
    </dgm:pt>
    <dgm:pt modelId="{102205B0-5CD9-4FEC-8E59-954118304802}" type="pres">
      <dgm:prSet presAssocID="{871721E8-6B10-453A-9029-4226F9884042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6CDDD74A-E737-4E8F-951A-74EF293B40B9}" type="pres">
      <dgm:prSet presAssocID="{871721E8-6B10-453A-9029-4226F9884042}" presName="descendantText" presStyleLbl="alignAcc1" presStyleIdx="4" presStyleCnt="6">
        <dgm:presLayoutVars>
          <dgm:bulletEnabled val="1"/>
        </dgm:presLayoutVars>
      </dgm:prSet>
      <dgm:spPr/>
    </dgm:pt>
    <dgm:pt modelId="{7B71451D-BB06-451D-8EC8-A0C323D6A246}" type="pres">
      <dgm:prSet presAssocID="{98478857-6C41-4AB8-9B3B-9034AB0ABEF5}" presName="sp" presStyleCnt="0"/>
      <dgm:spPr/>
    </dgm:pt>
    <dgm:pt modelId="{E01A40DF-D0CB-4D8C-AC30-1A31F9AC8043}" type="pres">
      <dgm:prSet presAssocID="{3E210A40-27E6-4085-B7AC-AF4AC9190BCE}" presName="composite" presStyleCnt="0"/>
      <dgm:spPr/>
    </dgm:pt>
    <dgm:pt modelId="{44B537EE-9C9F-4DE1-9D2D-D0DCA22720C7}" type="pres">
      <dgm:prSet presAssocID="{3E210A40-27E6-4085-B7AC-AF4AC9190BC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B7821BB0-A70D-471C-8485-9DBBDF8A229D}" type="pres">
      <dgm:prSet presAssocID="{3E210A40-27E6-4085-B7AC-AF4AC9190BCE}" presName="descendantText" presStyleLbl="alignAcc1" presStyleIdx="5" presStyleCnt="6" custLinFactNeighborX="98" custLinFactNeighborY="-5477">
        <dgm:presLayoutVars>
          <dgm:bulletEnabled val="1"/>
        </dgm:presLayoutVars>
      </dgm:prSet>
      <dgm:spPr/>
    </dgm:pt>
  </dgm:ptLst>
  <dgm:cxnLst>
    <dgm:cxn modelId="{68C80908-916D-44FC-8E25-87E177532186}" type="presOf" srcId="{D3FF46D7-5047-45C0-8620-F1E1D66C9565}" destId="{8B8EA3C6-2703-4793-AE15-0684A1153633}" srcOrd="0" destOrd="0" presId="urn:microsoft.com/office/officeart/2005/8/layout/chevron2"/>
    <dgm:cxn modelId="{0980BC13-D44B-4820-A1AC-6EAA59ACE658}" srcId="{8B181952-C59B-43B9-8555-6FC2B80C8498}" destId="{871721E8-6B10-453A-9029-4226F9884042}" srcOrd="4" destOrd="0" parTransId="{7B3BD954-31C6-4C1B-8A40-5E6838F230D2}" sibTransId="{98478857-6C41-4AB8-9B3B-9034AB0ABEF5}"/>
    <dgm:cxn modelId="{119B1C16-2C2A-4442-91C5-1B37C8AF7F88}" srcId="{8B181952-C59B-43B9-8555-6FC2B80C8498}" destId="{F877FD35-53A3-4683-8D8E-CBDCF46F8102}" srcOrd="3" destOrd="0" parTransId="{5D04E48B-0A05-4AF9-9CB4-F2E1B152F3D5}" sibTransId="{C12BFE8B-A58E-4B61-842F-6BE8AA4A8E4E}"/>
    <dgm:cxn modelId="{CFC86424-5DAE-4580-85EE-B26719802382}" srcId="{1A68DC1D-48C8-46F0-A819-1D579F119B69}" destId="{D03226B9-E6F4-4281-A5F3-65CB93642948}" srcOrd="0" destOrd="0" parTransId="{112B0F53-1372-4FEF-BC3F-6ED587629FCC}" sibTransId="{0EA012CC-4E10-470B-B359-4B4A9BDBB6A0}"/>
    <dgm:cxn modelId="{D60ABE24-AE5E-492B-8AB9-181CB89C10E8}" type="presOf" srcId="{871721E8-6B10-453A-9029-4226F9884042}" destId="{102205B0-5CD9-4FEC-8E59-954118304802}" srcOrd="0" destOrd="0" presId="urn:microsoft.com/office/officeart/2005/8/layout/chevron2"/>
    <dgm:cxn modelId="{1D7C342C-261D-4A9A-9089-0FFAB54FDE82}" type="presOf" srcId="{DED5D91B-11CD-4855-86C6-960430EA510E}" destId="{D6C4887F-2E36-435B-9364-6CA5D0460A3B}" srcOrd="0" destOrd="0" presId="urn:microsoft.com/office/officeart/2005/8/layout/chevron2"/>
    <dgm:cxn modelId="{F7D7D82C-6C38-434F-8ADE-3DCD7E739BD9}" srcId="{871721E8-6B10-453A-9029-4226F9884042}" destId="{BCC241C1-9AEC-4455-9617-6CFC94B9ECB3}" srcOrd="0" destOrd="0" parTransId="{1A60E3E9-6120-4FD8-8A4A-AADBE5A3F373}" sibTransId="{A18A96D7-1AC1-4BAD-8654-36DC2667B758}"/>
    <dgm:cxn modelId="{5D497C33-2A65-4C6A-911E-2ABA47D2D201}" type="presOf" srcId="{38C4C329-C57A-49FD-9E01-A3029D85B7F3}" destId="{5BDFC90C-5A99-40CB-9525-3B3FBFA82D86}" srcOrd="0" destOrd="0" presId="urn:microsoft.com/office/officeart/2005/8/layout/chevron2"/>
    <dgm:cxn modelId="{22C5C03C-DA4E-4A1B-B72C-68E25933B822}" type="presOf" srcId="{0E30A883-DDB5-431D-BE6A-E71BA4FB6757}" destId="{EBEA6B82-F8BA-41A1-9B8F-43B4D7CBCA33}" srcOrd="0" destOrd="0" presId="urn:microsoft.com/office/officeart/2005/8/layout/chevron2"/>
    <dgm:cxn modelId="{1DB42045-8099-4290-BD92-6CBED422004D}" srcId="{8B181952-C59B-43B9-8555-6FC2B80C8498}" destId="{1A68DC1D-48C8-46F0-A819-1D579F119B69}" srcOrd="2" destOrd="0" parTransId="{D110B4EB-384B-4EB7-A76C-913B29364199}" sibTransId="{C5749A9A-2ADC-434D-8B85-2BFEFDE8366E}"/>
    <dgm:cxn modelId="{86636B6B-48CD-476A-B43D-30E621FB0DD7}" type="presOf" srcId="{3E210A40-27E6-4085-B7AC-AF4AC9190BCE}" destId="{44B537EE-9C9F-4DE1-9D2D-D0DCA22720C7}" srcOrd="0" destOrd="0" presId="urn:microsoft.com/office/officeart/2005/8/layout/chevron2"/>
    <dgm:cxn modelId="{C3AF094E-4143-441A-9D78-D355EF5EF357}" srcId="{F877FD35-53A3-4683-8D8E-CBDCF46F8102}" destId="{D3FF46D7-5047-45C0-8620-F1E1D66C9565}" srcOrd="0" destOrd="0" parTransId="{8370EB85-E977-4E3E-9453-6AABCD920862}" sibTransId="{BD99AC69-3101-4BBA-B416-D3F003B22902}"/>
    <dgm:cxn modelId="{0F0A5771-426B-41E5-B64D-9A1CE9F5FF22}" srcId="{8B181952-C59B-43B9-8555-6FC2B80C8498}" destId="{3E210A40-27E6-4085-B7AC-AF4AC9190BCE}" srcOrd="5" destOrd="0" parTransId="{A830533D-6264-41F0-9046-0A49EA9A342D}" sibTransId="{022B4682-6A50-4C6F-B156-A072458B9EBC}"/>
    <dgm:cxn modelId="{A7689653-FEC7-4199-96CB-9984FC38399D}" type="presOf" srcId="{F877FD35-53A3-4683-8D8E-CBDCF46F8102}" destId="{EBCEF483-1368-4D21-9362-E8C08F74F7ED}" srcOrd="0" destOrd="0" presId="urn:microsoft.com/office/officeart/2005/8/layout/chevron2"/>
    <dgm:cxn modelId="{11281886-1521-4E39-B242-0749202BB249}" type="presOf" srcId="{BCC241C1-9AEC-4455-9617-6CFC94B9ECB3}" destId="{6CDDD74A-E737-4E8F-951A-74EF293B40B9}" srcOrd="0" destOrd="0" presId="urn:microsoft.com/office/officeart/2005/8/layout/chevron2"/>
    <dgm:cxn modelId="{9DEC879C-6FDA-4A99-BD92-0D46BEB16B3F}" type="presOf" srcId="{8B181952-C59B-43B9-8555-6FC2B80C8498}" destId="{965C5066-BD4D-456A-9B18-4575C43FD4F8}" srcOrd="0" destOrd="0" presId="urn:microsoft.com/office/officeart/2005/8/layout/chevron2"/>
    <dgm:cxn modelId="{9F89CE9C-629C-41D6-8472-27221224B383}" srcId="{DED5D91B-11CD-4855-86C6-960430EA510E}" destId="{0E30A883-DDB5-431D-BE6A-E71BA4FB6757}" srcOrd="0" destOrd="0" parTransId="{89BD56D1-E2C8-4960-A649-7AFB259759F3}" sibTransId="{C0D6CAA0-CA70-4F4B-9F59-7D48AAD847B5}"/>
    <dgm:cxn modelId="{2339899E-9A0B-4E8D-BEAB-09799767C50B}" type="presOf" srcId="{1A68DC1D-48C8-46F0-A819-1D579F119B69}" destId="{0AA7C762-BF6A-4C43-9AE7-18CB04D8848B}" srcOrd="0" destOrd="0" presId="urn:microsoft.com/office/officeart/2005/8/layout/chevron2"/>
    <dgm:cxn modelId="{CFF544AC-0E0D-4184-BFCF-02F765BF5EAF}" type="presOf" srcId="{5C802B08-AB91-4E5C-909A-B4B233DC01FE}" destId="{B7821BB0-A70D-471C-8485-9DBBDF8A229D}" srcOrd="0" destOrd="0" presId="urn:microsoft.com/office/officeart/2005/8/layout/chevron2"/>
    <dgm:cxn modelId="{A6E4A6AD-14A1-430F-BC35-7B061F6D37D3}" srcId="{458E19FB-2726-4328-97ED-BFBABB478511}" destId="{38C4C329-C57A-49FD-9E01-A3029D85B7F3}" srcOrd="0" destOrd="0" parTransId="{8315CEFF-BCC7-400D-8A39-4631A1AACD81}" sibTransId="{B2B7568F-205C-4D1D-BC2D-C265FFB4D7DF}"/>
    <dgm:cxn modelId="{BBFBC4BF-A5BE-4FC3-8D5D-8187EE989B9C}" type="presOf" srcId="{458E19FB-2726-4328-97ED-BFBABB478511}" destId="{F98B4331-B5C4-4714-B634-6D6867FFAA59}" srcOrd="0" destOrd="0" presId="urn:microsoft.com/office/officeart/2005/8/layout/chevron2"/>
    <dgm:cxn modelId="{26FFF3C3-511E-4902-A2BE-72E038484A5C}" type="presOf" srcId="{D03226B9-E6F4-4281-A5F3-65CB93642948}" destId="{A2546493-6857-4582-A55F-DEDFDBDA0051}" srcOrd="0" destOrd="0" presId="urn:microsoft.com/office/officeart/2005/8/layout/chevron2"/>
    <dgm:cxn modelId="{245707C4-300E-48FA-974F-B73C41F2FFE1}" srcId="{8B181952-C59B-43B9-8555-6FC2B80C8498}" destId="{DED5D91B-11CD-4855-86C6-960430EA510E}" srcOrd="0" destOrd="0" parTransId="{0E86DC0D-3E2C-4CCE-80BC-0FBF54F1767F}" sibTransId="{CD5FA508-C87B-4DE0-B828-35C068B8A135}"/>
    <dgm:cxn modelId="{420481CB-F28E-45C5-B2E6-F0C249BD3CD5}" srcId="{8B181952-C59B-43B9-8555-6FC2B80C8498}" destId="{458E19FB-2726-4328-97ED-BFBABB478511}" srcOrd="1" destOrd="0" parTransId="{110BFDC9-708B-4112-8870-FC3491964FA3}" sibTransId="{BB2FC041-6912-4FD1-B461-E4F9364F763F}"/>
    <dgm:cxn modelId="{D2B67DDB-46AD-48CC-B243-2BE90802BF9E}" srcId="{3E210A40-27E6-4085-B7AC-AF4AC9190BCE}" destId="{5C802B08-AB91-4E5C-909A-B4B233DC01FE}" srcOrd="0" destOrd="0" parTransId="{0E75E9FC-D12F-421A-A989-DDC2B2C59B1B}" sibTransId="{2987F317-0857-4064-BDEF-6312924EC205}"/>
    <dgm:cxn modelId="{6F6E74F6-543F-4CFC-9E22-CC9F08D0DD81}" type="presParOf" srcId="{965C5066-BD4D-456A-9B18-4575C43FD4F8}" destId="{342A3C7F-6E26-4238-94B1-27507BCF432D}" srcOrd="0" destOrd="0" presId="urn:microsoft.com/office/officeart/2005/8/layout/chevron2"/>
    <dgm:cxn modelId="{ED096D2F-96C7-42B9-84A0-41AF23B9EAC6}" type="presParOf" srcId="{342A3C7F-6E26-4238-94B1-27507BCF432D}" destId="{D6C4887F-2E36-435B-9364-6CA5D0460A3B}" srcOrd="0" destOrd="0" presId="urn:microsoft.com/office/officeart/2005/8/layout/chevron2"/>
    <dgm:cxn modelId="{D40BB1CA-A276-44BD-B3BE-E4DF19C4B801}" type="presParOf" srcId="{342A3C7F-6E26-4238-94B1-27507BCF432D}" destId="{EBEA6B82-F8BA-41A1-9B8F-43B4D7CBCA33}" srcOrd="1" destOrd="0" presId="urn:microsoft.com/office/officeart/2005/8/layout/chevron2"/>
    <dgm:cxn modelId="{05C36472-78C6-400F-9AD8-EB438AC1DDCD}" type="presParOf" srcId="{965C5066-BD4D-456A-9B18-4575C43FD4F8}" destId="{64E374E9-EDB1-4969-B67A-4BB543540557}" srcOrd="1" destOrd="0" presId="urn:microsoft.com/office/officeart/2005/8/layout/chevron2"/>
    <dgm:cxn modelId="{1346A54C-8926-4DB9-9F7F-69224AE29D8B}" type="presParOf" srcId="{965C5066-BD4D-456A-9B18-4575C43FD4F8}" destId="{B90087EB-2D7F-48D2-89F1-A44FA6BDC457}" srcOrd="2" destOrd="0" presId="urn:microsoft.com/office/officeart/2005/8/layout/chevron2"/>
    <dgm:cxn modelId="{0F8F9F47-059C-409C-9FD9-E7B2189CD171}" type="presParOf" srcId="{B90087EB-2D7F-48D2-89F1-A44FA6BDC457}" destId="{F98B4331-B5C4-4714-B634-6D6867FFAA59}" srcOrd="0" destOrd="0" presId="urn:microsoft.com/office/officeart/2005/8/layout/chevron2"/>
    <dgm:cxn modelId="{6D9AEF5B-1062-4D47-984F-67B5D58BDC44}" type="presParOf" srcId="{B90087EB-2D7F-48D2-89F1-A44FA6BDC457}" destId="{5BDFC90C-5A99-40CB-9525-3B3FBFA82D86}" srcOrd="1" destOrd="0" presId="urn:microsoft.com/office/officeart/2005/8/layout/chevron2"/>
    <dgm:cxn modelId="{1CBC5560-41ED-43F5-85FC-239ED7509829}" type="presParOf" srcId="{965C5066-BD4D-456A-9B18-4575C43FD4F8}" destId="{53473609-EE65-4DF5-A35E-0ECA546585B3}" srcOrd="3" destOrd="0" presId="urn:microsoft.com/office/officeart/2005/8/layout/chevron2"/>
    <dgm:cxn modelId="{A42EC850-5B96-4530-9320-E7AE05E4A07F}" type="presParOf" srcId="{965C5066-BD4D-456A-9B18-4575C43FD4F8}" destId="{04B337D2-D5C6-4DD1-AF0C-05E244C24017}" srcOrd="4" destOrd="0" presId="urn:microsoft.com/office/officeart/2005/8/layout/chevron2"/>
    <dgm:cxn modelId="{EE54F348-0F7B-4738-AC00-62969E1DFBC5}" type="presParOf" srcId="{04B337D2-D5C6-4DD1-AF0C-05E244C24017}" destId="{0AA7C762-BF6A-4C43-9AE7-18CB04D8848B}" srcOrd="0" destOrd="0" presId="urn:microsoft.com/office/officeart/2005/8/layout/chevron2"/>
    <dgm:cxn modelId="{1EC11799-EF3A-42DB-A039-276D2D295CC2}" type="presParOf" srcId="{04B337D2-D5C6-4DD1-AF0C-05E244C24017}" destId="{A2546493-6857-4582-A55F-DEDFDBDA0051}" srcOrd="1" destOrd="0" presId="urn:microsoft.com/office/officeart/2005/8/layout/chevron2"/>
    <dgm:cxn modelId="{69B09634-CC02-40EB-AE6B-8F1099CDB668}" type="presParOf" srcId="{965C5066-BD4D-456A-9B18-4575C43FD4F8}" destId="{4405CF96-E2CF-4333-8D59-C043D38EFDF2}" srcOrd="5" destOrd="0" presId="urn:microsoft.com/office/officeart/2005/8/layout/chevron2"/>
    <dgm:cxn modelId="{1DCCC0ED-A3F8-4B5F-AF4E-FA39C2C3F2F1}" type="presParOf" srcId="{965C5066-BD4D-456A-9B18-4575C43FD4F8}" destId="{ED962C53-9832-49D0-A94F-E0E6D25B4215}" srcOrd="6" destOrd="0" presId="urn:microsoft.com/office/officeart/2005/8/layout/chevron2"/>
    <dgm:cxn modelId="{279A29FE-126F-48D2-89A2-41A219200E91}" type="presParOf" srcId="{ED962C53-9832-49D0-A94F-E0E6D25B4215}" destId="{EBCEF483-1368-4D21-9362-E8C08F74F7ED}" srcOrd="0" destOrd="0" presId="urn:microsoft.com/office/officeart/2005/8/layout/chevron2"/>
    <dgm:cxn modelId="{F930A2E7-8AB0-4D16-9E16-36172DAD9087}" type="presParOf" srcId="{ED962C53-9832-49D0-A94F-E0E6D25B4215}" destId="{8B8EA3C6-2703-4793-AE15-0684A1153633}" srcOrd="1" destOrd="0" presId="urn:microsoft.com/office/officeart/2005/8/layout/chevron2"/>
    <dgm:cxn modelId="{F175DA93-24D4-4C68-9955-5A96905872FD}" type="presParOf" srcId="{965C5066-BD4D-456A-9B18-4575C43FD4F8}" destId="{A6DBEE0A-55A2-4F7A-B497-0C1A32093D88}" srcOrd="7" destOrd="0" presId="urn:microsoft.com/office/officeart/2005/8/layout/chevron2"/>
    <dgm:cxn modelId="{35A06367-7DE5-4430-A2AB-AD33E7575CD5}" type="presParOf" srcId="{965C5066-BD4D-456A-9B18-4575C43FD4F8}" destId="{781F9161-6C49-4A68-9C9C-2574F7CA925D}" srcOrd="8" destOrd="0" presId="urn:microsoft.com/office/officeart/2005/8/layout/chevron2"/>
    <dgm:cxn modelId="{FE810275-367E-4E4B-9B2D-8F1A14F201A1}" type="presParOf" srcId="{781F9161-6C49-4A68-9C9C-2574F7CA925D}" destId="{102205B0-5CD9-4FEC-8E59-954118304802}" srcOrd="0" destOrd="0" presId="urn:microsoft.com/office/officeart/2005/8/layout/chevron2"/>
    <dgm:cxn modelId="{89598524-04B5-4F38-A109-6797D1127B76}" type="presParOf" srcId="{781F9161-6C49-4A68-9C9C-2574F7CA925D}" destId="{6CDDD74A-E737-4E8F-951A-74EF293B40B9}" srcOrd="1" destOrd="0" presId="urn:microsoft.com/office/officeart/2005/8/layout/chevron2"/>
    <dgm:cxn modelId="{4A337D00-2C41-4397-AA7B-312987423193}" type="presParOf" srcId="{965C5066-BD4D-456A-9B18-4575C43FD4F8}" destId="{7B71451D-BB06-451D-8EC8-A0C323D6A246}" srcOrd="9" destOrd="0" presId="urn:microsoft.com/office/officeart/2005/8/layout/chevron2"/>
    <dgm:cxn modelId="{F63494D3-AC73-4329-A6E0-710DCAFD1381}" type="presParOf" srcId="{965C5066-BD4D-456A-9B18-4575C43FD4F8}" destId="{E01A40DF-D0CB-4D8C-AC30-1A31F9AC8043}" srcOrd="10" destOrd="0" presId="urn:microsoft.com/office/officeart/2005/8/layout/chevron2"/>
    <dgm:cxn modelId="{6DE2424B-DF4D-41A3-BD16-1DB4FE5E73BE}" type="presParOf" srcId="{E01A40DF-D0CB-4D8C-AC30-1A31F9AC8043}" destId="{44B537EE-9C9F-4DE1-9D2D-D0DCA22720C7}" srcOrd="0" destOrd="0" presId="urn:microsoft.com/office/officeart/2005/8/layout/chevron2"/>
    <dgm:cxn modelId="{342A9B7E-C0CA-45E3-8011-55D3B252C7DF}" type="presParOf" srcId="{E01A40DF-D0CB-4D8C-AC30-1A31F9AC8043}" destId="{B7821BB0-A70D-471C-8485-9DBBDF8A229D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3FA742-24AB-441D-A79C-3DB07780D42E}">
      <dsp:nvSpPr>
        <dsp:cNvPr id="0" name=""/>
        <dsp:cNvSpPr/>
      </dsp:nvSpPr>
      <dsp:spPr>
        <a:xfrm rot="16200000">
          <a:off x="-323180" y="324124"/>
          <a:ext cx="3101975" cy="245372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0" tIns="0" rIns="12096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Dasar </a:t>
          </a:r>
          <a:r>
            <a:rPr lang="en-US" sz="1900" b="1" kern="1200" dirty="0" err="1"/>
            <a:t>akrual</a:t>
          </a:r>
          <a:r>
            <a:rPr lang="en-US" sz="1900" b="1" kern="1200" dirty="0"/>
            <a:t> </a:t>
          </a:r>
          <a:r>
            <a:rPr lang="en-US" sz="1900" b="1" kern="1200" dirty="0" err="1"/>
            <a:t>akuntansi</a:t>
          </a:r>
          <a:r>
            <a:rPr lang="en-US" sz="1900" b="1" kern="1200" dirty="0"/>
            <a:t> </a:t>
          </a:r>
          <a:r>
            <a:rPr lang="en-US" sz="1900" b="1" kern="1200" dirty="0" err="1"/>
            <a:t>mengakui</a:t>
          </a:r>
          <a:r>
            <a:rPr lang="en-US" sz="1900" b="1" kern="1200" dirty="0"/>
            <a:t> </a:t>
          </a:r>
          <a:r>
            <a:rPr lang="en-US" sz="1900" b="1" kern="1200" dirty="0" err="1"/>
            <a:t>pengaruh</a:t>
          </a:r>
          <a:r>
            <a:rPr lang="en-US" sz="1900" b="1" kern="1200" dirty="0"/>
            <a:t> </a:t>
          </a:r>
          <a:r>
            <a:rPr lang="en-US" sz="1900" b="1" kern="1200" dirty="0" err="1"/>
            <a:t>transaksi</a:t>
          </a:r>
          <a:r>
            <a:rPr lang="en-US" sz="1900" b="1" kern="1200" dirty="0"/>
            <a:t> pada </a:t>
          </a:r>
          <a:r>
            <a:rPr lang="en-US" sz="1900" b="1" kern="1200" dirty="0" err="1"/>
            <a:t>saat</a:t>
          </a:r>
          <a:r>
            <a:rPr lang="en-US" sz="1900" b="1" kern="1200" dirty="0"/>
            <a:t> </a:t>
          </a:r>
          <a:r>
            <a:rPr lang="en-US" sz="1900" b="1" kern="1200" dirty="0" err="1"/>
            <a:t>transaksi</a:t>
          </a:r>
          <a:r>
            <a:rPr lang="en-US" sz="1900" b="1" kern="1200" dirty="0"/>
            <a:t> </a:t>
          </a:r>
          <a:r>
            <a:rPr lang="en-US" sz="1900" b="1" kern="1200" dirty="0" err="1"/>
            <a:t>tersebut</a:t>
          </a:r>
          <a:r>
            <a:rPr lang="en-US" sz="1900" b="1" kern="1200" dirty="0"/>
            <a:t> </a:t>
          </a:r>
          <a:r>
            <a:rPr lang="en-US" sz="1900" b="1" kern="1200" dirty="0" err="1"/>
            <a:t>terjad</a:t>
          </a:r>
          <a:endParaRPr lang="en-US" sz="1900" b="1" kern="1200" dirty="0"/>
        </a:p>
      </dsp:txBody>
      <dsp:txXfrm rot="5400000">
        <a:off x="945" y="620394"/>
        <a:ext cx="2453726" cy="1861185"/>
      </dsp:txXfrm>
    </dsp:sp>
    <dsp:sp modelId="{79368B78-1913-4C2F-B9D3-273BBA249997}">
      <dsp:nvSpPr>
        <dsp:cNvPr id="0" name=""/>
        <dsp:cNvSpPr/>
      </dsp:nvSpPr>
      <dsp:spPr>
        <a:xfrm rot="16200000">
          <a:off x="2314575" y="324124"/>
          <a:ext cx="3101975" cy="245372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0" tIns="0" rIns="12096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Dasar Cash (</a:t>
          </a:r>
          <a:r>
            <a:rPr lang="en-US" sz="1900" b="1" kern="1200" dirty="0" err="1"/>
            <a:t>Tunai</a:t>
          </a:r>
          <a:r>
            <a:rPr lang="en-US" sz="1900" b="1" kern="1200" dirty="0"/>
            <a:t>) </a:t>
          </a:r>
          <a:r>
            <a:rPr lang="en-US" sz="1900" b="1" kern="1200" dirty="0" err="1"/>
            <a:t>akuntansi</a:t>
          </a:r>
          <a:r>
            <a:rPr lang="en-US" sz="1900" b="1" kern="1200" dirty="0"/>
            <a:t> </a:t>
          </a:r>
          <a:r>
            <a:rPr lang="en-US" sz="1900" b="1" kern="1200" dirty="0" err="1"/>
            <a:t>mengakui</a:t>
          </a:r>
          <a:r>
            <a:rPr lang="en-US" sz="1900" b="1" kern="1200" dirty="0"/>
            <a:t> </a:t>
          </a:r>
          <a:r>
            <a:rPr lang="en-US" sz="1900" b="1" kern="1200" dirty="0" err="1"/>
            <a:t>bahwa</a:t>
          </a:r>
          <a:r>
            <a:rPr lang="en-US" sz="1900" b="1" kern="1200" dirty="0"/>
            <a:t> </a:t>
          </a:r>
          <a:r>
            <a:rPr lang="en-US" sz="1900" b="1" kern="1200" dirty="0" err="1"/>
            <a:t>pengaruh</a:t>
          </a:r>
          <a:r>
            <a:rPr lang="en-US" sz="1900" b="1" kern="1200" dirty="0"/>
            <a:t> </a:t>
          </a:r>
          <a:r>
            <a:rPr lang="en-US" sz="1900" b="1" kern="1200" dirty="0" err="1"/>
            <a:t>transaksi</a:t>
          </a:r>
          <a:r>
            <a:rPr lang="en-US" sz="1900" b="1" kern="1200" dirty="0"/>
            <a:t> </a:t>
          </a:r>
          <a:r>
            <a:rPr lang="en-US" sz="1900" b="1" kern="1200" dirty="0" err="1"/>
            <a:t>akan</a:t>
          </a:r>
          <a:r>
            <a:rPr lang="en-US" sz="1900" b="1" kern="1200" dirty="0"/>
            <a:t> </a:t>
          </a:r>
          <a:r>
            <a:rPr lang="en-US" sz="1900" b="1" kern="1200" dirty="0" err="1"/>
            <a:t>dicatat</a:t>
          </a:r>
          <a:r>
            <a:rPr lang="en-US" sz="1900" b="1" kern="1200" dirty="0"/>
            <a:t> pada </a:t>
          </a:r>
          <a:r>
            <a:rPr lang="en-US" sz="1900" b="1" kern="1200" dirty="0" err="1"/>
            <a:t>saat</a:t>
          </a:r>
          <a:r>
            <a:rPr lang="en-US" sz="1900" b="1" kern="1200" dirty="0"/>
            <a:t> kas </a:t>
          </a:r>
          <a:r>
            <a:rPr lang="en-US" sz="1900" b="1" kern="1200" dirty="0" err="1"/>
            <a:t>diterima</a:t>
          </a:r>
          <a:r>
            <a:rPr lang="en-US" sz="1900" b="1" kern="1200" dirty="0"/>
            <a:t> </a:t>
          </a:r>
          <a:r>
            <a:rPr lang="en-US" sz="1900" b="1" kern="1200" dirty="0" err="1"/>
            <a:t>atau</a:t>
          </a:r>
          <a:r>
            <a:rPr lang="en-US" sz="1900" b="1" kern="1200" dirty="0"/>
            <a:t> </a:t>
          </a:r>
          <a:r>
            <a:rPr lang="en-US" sz="1900" b="1" kern="1200" dirty="0" err="1"/>
            <a:t>dibayarkan</a:t>
          </a:r>
          <a:r>
            <a:rPr lang="en-US" sz="1900" b="1" kern="1200" dirty="0"/>
            <a:t>.</a:t>
          </a:r>
        </a:p>
      </dsp:txBody>
      <dsp:txXfrm rot="5400000">
        <a:off x="2638700" y="620394"/>
        <a:ext cx="2453726" cy="1861185"/>
      </dsp:txXfrm>
    </dsp:sp>
    <dsp:sp modelId="{48848227-88EA-4413-A3F2-8DE1F5404E05}">
      <dsp:nvSpPr>
        <dsp:cNvPr id="0" name=""/>
        <dsp:cNvSpPr/>
      </dsp:nvSpPr>
      <dsp:spPr>
        <a:xfrm rot="16200000">
          <a:off x="4952330" y="324124"/>
          <a:ext cx="3101975" cy="245372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0650" tIns="0" rIns="12096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/>
            <a:t>Di Indonesia </a:t>
          </a:r>
          <a:r>
            <a:rPr lang="en-US" sz="1900" b="1" kern="1200" dirty="0" err="1"/>
            <a:t>menggunakan</a:t>
          </a:r>
          <a:r>
            <a:rPr lang="en-US" sz="1900" b="1" kern="1200" dirty="0"/>
            <a:t> </a:t>
          </a:r>
          <a:r>
            <a:rPr lang="en-US" sz="1900" b="1" kern="1200" dirty="0" err="1"/>
            <a:t>dasar</a:t>
          </a:r>
          <a:r>
            <a:rPr lang="en-US" sz="1900" b="1" kern="1200" dirty="0"/>
            <a:t> </a:t>
          </a:r>
          <a:r>
            <a:rPr lang="en-US" sz="1900" b="1" kern="1200" dirty="0" err="1"/>
            <a:t>akrual</a:t>
          </a:r>
          <a:r>
            <a:rPr lang="en-US" sz="1900" b="1" kern="1200" dirty="0"/>
            <a:t>.  WHY???</a:t>
          </a:r>
        </a:p>
      </dsp:txBody>
      <dsp:txXfrm rot="5400000">
        <a:off x="5276455" y="620394"/>
        <a:ext cx="2453726" cy="18611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347AED-2C88-443E-BC2A-52970AF199A0}">
      <dsp:nvSpPr>
        <dsp:cNvPr id="0" name=""/>
        <dsp:cNvSpPr/>
      </dsp:nvSpPr>
      <dsp:spPr>
        <a:xfrm>
          <a:off x="0" y="131386"/>
          <a:ext cx="8663940" cy="4913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Periode</a:t>
          </a:r>
          <a:r>
            <a:rPr lang="en-US" sz="2100" b="1" kern="1200" dirty="0"/>
            <a:t> </a:t>
          </a:r>
          <a:r>
            <a:rPr lang="en-US" sz="2100" b="1" kern="1200" dirty="0" err="1"/>
            <a:t>Akuntansi</a:t>
          </a:r>
          <a:endParaRPr lang="en-US" sz="2100" b="1" kern="1200" dirty="0"/>
        </a:p>
      </dsp:txBody>
      <dsp:txXfrm>
        <a:off x="23988" y="155374"/>
        <a:ext cx="8615964" cy="443423"/>
      </dsp:txXfrm>
    </dsp:sp>
    <dsp:sp modelId="{ACCF94A8-2F09-42B8-91AD-163FC94AB7AF}">
      <dsp:nvSpPr>
        <dsp:cNvPr id="0" name=""/>
        <dsp:cNvSpPr/>
      </dsp:nvSpPr>
      <dsp:spPr>
        <a:xfrm>
          <a:off x="0" y="530021"/>
          <a:ext cx="866394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8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b="1" kern="1200" dirty="0" err="1"/>
            <a:t>Periode</a:t>
          </a:r>
          <a:r>
            <a:rPr lang="en-US" sz="1600" b="1" kern="1200" dirty="0"/>
            <a:t> </a:t>
          </a:r>
          <a:r>
            <a:rPr lang="en-US" sz="1600" b="1" kern="1200" dirty="0" err="1"/>
            <a:t>Akuntansi</a:t>
          </a:r>
          <a:r>
            <a:rPr lang="en-US" sz="1600" b="1" kern="1200" dirty="0"/>
            <a:t> </a:t>
          </a:r>
          <a:r>
            <a:rPr lang="en-US" sz="1600" b="1" kern="1200" dirty="0" err="1"/>
            <a:t>dimulai</a:t>
          </a:r>
          <a:r>
            <a:rPr lang="en-US" sz="1600" b="1" kern="1200" dirty="0"/>
            <a:t> </a:t>
          </a:r>
          <a:r>
            <a:rPr lang="en-US" sz="1600" b="1" kern="1200" dirty="0" err="1"/>
            <a:t>dari</a:t>
          </a:r>
          <a:r>
            <a:rPr lang="en-US" sz="1600" b="1" kern="1200" dirty="0"/>
            <a:t> 1 </a:t>
          </a:r>
          <a:r>
            <a:rPr lang="en-US" sz="1600" b="1" kern="1200" dirty="0" err="1"/>
            <a:t>Jauari</a:t>
          </a:r>
          <a:r>
            <a:rPr lang="en-US" sz="1600" b="1" kern="1200" dirty="0"/>
            <a:t> </a:t>
          </a:r>
          <a:r>
            <a:rPr lang="en-US" sz="1600" b="1" kern="1200" dirty="0" err="1"/>
            <a:t>sampai</a:t>
          </a:r>
          <a:r>
            <a:rPr lang="en-US" sz="1600" b="1" kern="1200" dirty="0"/>
            <a:t> 31 </a:t>
          </a:r>
          <a:r>
            <a:rPr lang="en-US" sz="1600" b="1" kern="1200" dirty="0" err="1"/>
            <a:t>Desember</a:t>
          </a:r>
          <a:endParaRPr lang="en-US" sz="1600" b="1" kern="1200" dirty="0"/>
        </a:p>
      </dsp:txBody>
      <dsp:txXfrm>
        <a:off x="0" y="530021"/>
        <a:ext cx="8663940" cy="347760"/>
      </dsp:txXfrm>
    </dsp:sp>
    <dsp:sp modelId="{964199FE-04BF-4EF1-AFAF-C84B0E20B74D}">
      <dsp:nvSpPr>
        <dsp:cNvPr id="0" name=""/>
        <dsp:cNvSpPr/>
      </dsp:nvSpPr>
      <dsp:spPr>
        <a:xfrm>
          <a:off x="0" y="877781"/>
          <a:ext cx="8663940" cy="4913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Prinsip</a:t>
          </a:r>
          <a:r>
            <a:rPr lang="en-US" sz="2100" b="1" kern="1200" dirty="0"/>
            <a:t> </a:t>
          </a:r>
          <a:r>
            <a:rPr lang="en-US" sz="2100" b="1" kern="1200" dirty="0" err="1"/>
            <a:t>Pendapatan</a:t>
          </a:r>
          <a:endParaRPr lang="en-US" sz="2100" b="1" kern="1200" dirty="0"/>
        </a:p>
      </dsp:txBody>
      <dsp:txXfrm>
        <a:off x="23988" y="901769"/>
        <a:ext cx="8615964" cy="443423"/>
      </dsp:txXfrm>
    </dsp:sp>
    <dsp:sp modelId="{E9DAE0AF-5746-4AE6-9A2A-4E91016D0DD0}">
      <dsp:nvSpPr>
        <dsp:cNvPr id="0" name=""/>
        <dsp:cNvSpPr/>
      </dsp:nvSpPr>
      <dsp:spPr>
        <a:xfrm>
          <a:off x="0" y="1369181"/>
          <a:ext cx="8663940" cy="532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8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b="1" kern="1200" dirty="0"/>
            <a:t>Kapan </a:t>
          </a:r>
          <a:r>
            <a:rPr lang="en-US" sz="1600" b="1" kern="1200" dirty="0" err="1"/>
            <a:t>pendapatan</a:t>
          </a:r>
          <a:r>
            <a:rPr lang="en-US" sz="1600" b="1" kern="1200" dirty="0"/>
            <a:t> </a:t>
          </a:r>
          <a:r>
            <a:rPr lang="en-US" sz="1600" b="1" kern="1200" dirty="0" err="1"/>
            <a:t>dicatat</a:t>
          </a:r>
          <a:endParaRPr lang="en-US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b="1" kern="1200" dirty="0" err="1"/>
            <a:t>Berapakah</a:t>
          </a:r>
          <a:r>
            <a:rPr lang="en-US" sz="1600" b="1" kern="1200" dirty="0"/>
            <a:t> </a:t>
          </a:r>
          <a:r>
            <a:rPr lang="en-US" sz="1600" b="1" kern="1200" dirty="0" err="1"/>
            <a:t>jumlah</a:t>
          </a:r>
          <a:r>
            <a:rPr lang="en-US" sz="1600" b="1" kern="1200" dirty="0"/>
            <a:t> </a:t>
          </a:r>
          <a:r>
            <a:rPr lang="en-US" sz="1600" b="1" kern="1200" dirty="0" err="1"/>
            <a:t>pendapatan</a:t>
          </a:r>
          <a:r>
            <a:rPr lang="en-US" sz="1600" b="1" kern="1200" dirty="0"/>
            <a:t> yang </a:t>
          </a:r>
          <a:r>
            <a:rPr lang="en-US" sz="1600" b="1" kern="1200" dirty="0" err="1"/>
            <a:t>dicatat</a:t>
          </a:r>
          <a:r>
            <a:rPr lang="en-US" sz="1600" b="1" kern="1200" dirty="0"/>
            <a:t>?</a:t>
          </a:r>
        </a:p>
      </dsp:txBody>
      <dsp:txXfrm>
        <a:off x="0" y="1369181"/>
        <a:ext cx="8663940" cy="532507"/>
      </dsp:txXfrm>
    </dsp:sp>
    <dsp:sp modelId="{482273A8-C7D5-4BF9-95BD-6D38ABB0528C}">
      <dsp:nvSpPr>
        <dsp:cNvPr id="0" name=""/>
        <dsp:cNvSpPr/>
      </dsp:nvSpPr>
      <dsp:spPr>
        <a:xfrm>
          <a:off x="0" y="1901688"/>
          <a:ext cx="8663940" cy="4913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Prinsip</a:t>
          </a:r>
          <a:r>
            <a:rPr lang="en-US" sz="2100" b="1" kern="1200" dirty="0"/>
            <a:t> </a:t>
          </a:r>
          <a:r>
            <a:rPr lang="en-US" sz="2100" b="1" kern="1200" dirty="0" err="1"/>
            <a:t>Mempertandingkan</a:t>
          </a:r>
          <a:endParaRPr lang="en-US" sz="2100" b="1" kern="1200" dirty="0"/>
        </a:p>
      </dsp:txBody>
      <dsp:txXfrm>
        <a:off x="23988" y="1925676"/>
        <a:ext cx="8615964" cy="443423"/>
      </dsp:txXfrm>
    </dsp:sp>
    <dsp:sp modelId="{7C891EED-9946-4A67-9701-713766462796}">
      <dsp:nvSpPr>
        <dsp:cNvPr id="0" name=""/>
        <dsp:cNvSpPr/>
      </dsp:nvSpPr>
      <dsp:spPr>
        <a:xfrm>
          <a:off x="0" y="2393088"/>
          <a:ext cx="8663940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8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b="1" kern="1200" dirty="0" err="1"/>
            <a:t>Membandingkan</a:t>
          </a:r>
          <a:r>
            <a:rPr lang="en-US" sz="1600" b="1" kern="1200" dirty="0"/>
            <a:t> </a:t>
          </a:r>
          <a:r>
            <a:rPr lang="en-US" sz="1600" b="1" kern="1200" dirty="0" err="1"/>
            <a:t>biaya</a:t>
          </a:r>
          <a:r>
            <a:rPr lang="en-US" sz="1600" b="1" kern="1200" dirty="0"/>
            <a:t> dan </a:t>
          </a:r>
          <a:r>
            <a:rPr lang="en-US" sz="1600" b="1" kern="1200" dirty="0" err="1"/>
            <a:t>pendapatan</a:t>
          </a:r>
          <a:r>
            <a:rPr lang="en-US" sz="1600" b="1" kern="1200" dirty="0"/>
            <a:t> </a:t>
          </a:r>
          <a:r>
            <a:rPr lang="en-US" sz="1600" b="1" kern="1200" dirty="0" err="1"/>
            <a:t>dalam</a:t>
          </a:r>
          <a:r>
            <a:rPr lang="en-US" sz="1600" b="1" kern="1200" dirty="0"/>
            <a:t> </a:t>
          </a:r>
          <a:r>
            <a:rPr lang="en-US" sz="1600" b="1" kern="1200" dirty="0" err="1"/>
            <a:t>satu</a:t>
          </a:r>
          <a:r>
            <a:rPr lang="en-US" sz="1600" b="1" kern="1200" dirty="0"/>
            <a:t> </a:t>
          </a:r>
          <a:r>
            <a:rPr lang="en-US" sz="1600" b="1" kern="1200" dirty="0" err="1"/>
            <a:t>periode</a:t>
          </a:r>
          <a:r>
            <a:rPr lang="en-US" sz="1600" b="1" kern="1200" dirty="0"/>
            <a:t> </a:t>
          </a:r>
          <a:r>
            <a:rPr lang="en-US" sz="1600" b="1" kern="1200" dirty="0" err="1"/>
            <a:t>akuntansi</a:t>
          </a:r>
          <a:endParaRPr lang="en-US" sz="1600" b="1" kern="1200" dirty="0"/>
        </a:p>
      </dsp:txBody>
      <dsp:txXfrm>
        <a:off x="0" y="2393088"/>
        <a:ext cx="8663940" cy="347760"/>
      </dsp:txXfrm>
    </dsp:sp>
    <dsp:sp modelId="{E6B049CC-BFFC-4C3F-8FCF-DE54E7089054}">
      <dsp:nvSpPr>
        <dsp:cNvPr id="0" name=""/>
        <dsp:cNvSpPr/>
      </dsp:nvSpPr>
      <dsp:spPr>
        <a:xfrm>
          <a:off x="0" y="2740848"/>
          <a:ext cx="8663940" cy="49139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Prinsip</a:t>
          </a:r>
          <a:r>
            <a:rPr lang="en-US" sz="2100" b="1" kern="1200" dirty="0"/>
            <a:t> </a:t>
          </a:r>
          <a:r>
            <a:rPr lang="en-US" sz="2100" b="1" kern="1200" dirty="0" err="1"/>
            <a:t>Akuntansi</a:t>
          </a:r>
          <a:r>
            <a:rPr lang="en-US" sz="2100" b="1" kern="1200" dirty="0"/>
            <a:t> dan </a:t>
          </a:r>
          <a:r>
            <a:rPr lang="en-US" sz="2100" b="1" kern="1200" dirty="0" err="1"/>
            <a:t>Penentuan</a:t>
          </a:r>
          <a:r>
            <a:rPr lang="en-US" sz="2100" b="1" kern="1200" dirty="0"/>
            <a:t> </a:t>
          </a:r>
          <a:r>
            <a:rPr lang="en-US" sz="2100" b="1" kern="1200" dirty="0" err="1"/>
            <a:t>Laba</a:t>
          </a:r>
          <a:r>
            <a:rPr lang="en-US" sz="2100" b="1" kern="1200" dirty="0"/>
            <a:t> </a:t>
          </a:r>
          <a:r>
            <a:rPr lang="en-US" sz="2100" b="1" kern="1200" dirty="0" err="1"/>
            <a:t>Bersih</a:t>
          </a:r>
          <a:endParaRPr lang="en-US" sz="2100" b="1" kern="1200" dirty="0"/>
        </a:p>
      </dsp:txBody>
      <dsp:txXfrm>
        <a:off x="23988" y="2764836"/>
        <a:ext cx="8615964" cy="443423"/>
      </dsp:txXfrm>
    </dsp:sp>
    <dsp:sp modelId="{B88DCA52-CD8A-4E81-89A0-39D0CC53E908}">
      <dsp:nvSpPr>
        <dsp:cNvPr id="0" name=""/>
        <dsp:cNvSpPr/>
      </dsp:nvSpPr>
      <dsp:spPr>
        <a:xfrm>
          <a:off x="0" y="3232248"/>
          <a:ext cx="8663940" cy="4781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80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b="1" kern="1200" dirty="0"/>
            <a:t>Di </a:t>
          </a:r>
          <a:r>
            <a:rPr lang="en-US" sz="1600" b="1" kern="1200" dirty="0" err="1"/>
            <a:t>akhir</a:t>
          </a:r>
          <a:r>
            <a:rPr lang="en-US" sz="1600" b="1" kern="1200" dirty="0"/>
            <a:t> </a:t>
          </a:r>
          <a:r>
            <a:rPr lang="en-US" sz="1600" b="1" kern="1200" dirty="0" err="1"/>
            <a:t>periode</a:t>
          </a:r>
          <a:r>
            <a:rPr lang="en-US" sz="1600" b="1" kern="1200" dirty="0"/>
            <a:t> </a:t>
          </a:r>
          <a:r>
            <a:rPr lang="en-US" sz="1600" b="1" kern="1200" dirty="0" err="1"/>
            <a:t>akuntansi</a:t>
          </a:r>
          <a:r>
            <a:rPr lang="en-US" sz="1600" b="1" kern="1200" dirty="0"/>
            <a:t> </a:t>
          </a:r>
          <a:r>
            <a:rPr lang="en-US" sz="1600" b="1" kern="1200" dirty="0" err="1"/>
            <a:t>akan</a:t>
          </a:r>
          <a:r>
            <a:rPr lang="en-US" sz="1600" b="1" kern="1200" dirty="0"/>
            <a:t> </a:t>
          </a:r>
          <a:r>
            <a:rPr lang="en-US" sz="1600" b="1" kern="1200" dirty="0" err="1"/>
            <a:t>diukur</a:t>
          </a:r>
          <a:r>
            <a:rPr lang="en-US" sz="1600" b="1" kern="1200" dirty="0"/>
            <a:t> </a:t>
          </a:r>
          <a:r>
            <a:rPr lang="en-US" sz="1600" b="1" kern="1200" dirty="0" err="1"/>
            <a:t>kinerja</a:t>
          </a:r>
          <a:r>
            <a:rPr lang="en-US" sz="1600" b="1" kern="1200" dirty="0"/>
            <a:t> </a:t>
          </a:r>
          <a:r>
            <a:rPr lang="en-US" sz="1600" b="1" kern="1200" dirty="0" err="1"/>
            <a:t>dari</a:t>
          </a:r>
          <a:r>
            <a:rPr lang="en-US" sz="1600" b="1" kern="1200" dirty="0"/>
            <a:t> </a:t>
          </a:r>
          <a:r>
            <a:rPr lang="en-US" sz="1600" b="1" kern="1200" dirty="0" err="1"/>
            <a:t>operasional</a:t>
          </a:r>
          <a:r>
            <a:rPr lang="en-US" sz="1600" b="1" kern="1200" dirty="0"/>
            <a:t> </a:t>
          </a:r>
          <a:r>
            <a:rPr lang="en-US" sz="1600" b="1" kern="1200" dirty="0" err="1"/>
            <a:t>perusahaan</a:t>
          </a:r>
          <a:r>
            <a:rPr lang="en-US" sz="1600" b="1" kern="1200" dirty="0"/>
            <a:t> </a:t>
          </a:r>
          <a:r>
            <a:rPr lang="en-US" sz="1600" b="1" kern="1200" dirty="0" err="1"/>
            <a:t>melalui</a:t>
          </a:r>
          <a:r>
            <a:rPr lang="en-US" sz="1600" b="1" kern="1200" dirty="0"/>
            <a:t> </a:t>
          </a:r>
          <a:r>
            <a:rPr lang="en-US" sz="1600" b="1" kern="1200" dirty="0" err="1"/>
            <a:t>penentuan</a:t>
          </a:r>
          <a:r>
            <a:rPr lang="en-US" sz="1600" b="1" kern="1200" dirty="0"/>
            <a:t> </a:t>
          </a:r>
          <a:r>
            <a:rPr lang="en-US" sz="1600" b="1" kern="1200" dirty="0" err="1"/>
            <a:t>laba</a:t>
          </a:r>
          <a:r>
            <a:rPr lang="en-US" sz="1600" b="1" kern="1200" dirty="0"/>
            <a:t> </a:t>
          </a:r>
          <a:r>
            <a:rPr lang="en-US" sz="1600" b="1" kern="1200" dirty="0" err="1"/>
            <a:t>bersih</a:t>
          </a:r>
          <a:endParaRPr lang="en-US" sz="1600" b="1" kern="1200" dirty="0"/>
        </a:p>
      </dsp:txBody>
      <dsp:txXfrm>
        <a:off x="0" y="3232248"/>
        <a:ext cx="8663940" cy="4781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1AE94-FEE7-4EB3-B9D2-FA8EE285D84E}">
      <dsp:nvSpPr>
        <dsp:cNvPr id="0" name=""/>
        <dsp:cNvSpPr/>
      </dsp:nvSpPr>
      <dsp:spPr>
        <a:xfrm rot="16200000">
          <a:off x="313938" y="-310069"/>
          <a:ext cx="3101975" cy="372211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40155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1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 err="1"/>
            <a:t>Supaya</a:t>
          </a:r>
          <a:r>
            <a:rPr lang="en-US" sz="1700" b="1" kern="1200" dirty="0"/>
            <a:t> </a:t>
          </a:r>
          <a:r>
            <a:rPr lang="en-US" sz="1700" b="1" kern="1200" dirty="0" err="1"/>
            <a:t>setiap</a:t>
          </a:r>
          <a:r>
            <a:rPr lang="en-US" sz="1700" b="1" kern="1200" dirty="0"/>
            <a:t> </a:t>
          </a:r>
          <a:r>
            <a:rPr lang="en-US" sz="1700" b="1" kern="1200" dirty="0" err="1"/>
            <a:t>rekening</a:t>
          </a:r>
          <a:r>
            <a:rPr lang="en-US" sz="1700" b="1" kern="1200" dirty="0"/>
            <a:t> </a:t>
          </a:r>
          <a:r>
            <a:rPr lang="en-US" sz="1700" b="1" kern="1200" dirty="0" err="1"/>
            <a:t>rii</a:t>
          </a:r>
          <a:r>
            <a:rPr lang="en-US" sz="1700" b="1" kern="1200" dirty="0"/>
            <a:t>, </a:t>
          </a:r>
          <a:r>
            <a:rPr lang="en-US" sz="1700" b="1" kern="1200" dirty="0" err="1"/>
            <a:t>khususnya</a:t>
          </a:r>
          <a:r>
            <a:rPr lang="en-US" sz="1700" b="1" kern="1200" dirty="0"/>
            <a:t> </a:t>
          </a:r>
          <a:r>
            <a:rPr lang="en-US" sz="1700" b="1" kern="1200" dirty="0" err="1"/>
            <a:t>aktiva</a:t>
          </a:r>
          <a:r>
            <a:rPr lang="en-US" sz="1700" b="1" kern="1200" dirty="0"/>
            <a:t> dan utang </a:t>
          </a:r>
          <a:r>
            <a:rPr lang="en-US" sz="1700" b="1" kern="1200" dirty="0" err="1"/>
            <a:t>menunjukkan</a:t>
          </a:r>
          <a:r>
            <a:rPr lang="en-US" sz="1700" b="1" kern="1200" dirty="0"/>
            <a:t> </a:t>
          </a:r>
          <a:r>
            <a:rPr lang="en-US" sz="1700" b="1" kern="1200" dirty="0" err="1"/>
            <a:t>jumlah</a:t>
          </a:r>
          <a:r>
            <a:rPr lang="en-US" sz="1700" b="1" kern="1200" dirty="0"/>
            <a:t> yang </a:t>
          </a:r>
          <a:r>
            <a:rPr lang="en-US" sz="1700" b="1" kern="1200" dirty="0" err="1"/>
            <a:t>sebenarnya</a:t>
          </a:r>
          <a:r>
            <a:rPr lang="en-US" sz="1700" b="1" kern="1200" dirty="0"/>
            <a:t> pada </a:t>
          </a:r>
          <a:r>
            <a:rPr lang="en-US" sz="1700" b="1" kern="1200" dirty="0" err="1"/>
            <a:t>akhir</a:t>
          </a:r>
          <a:r>
            <a:rPr lang="en-US" sz="1700" b="1" kern="1200" dirty="0"/>
            <a:t> </a:t>
          </a:r>
          <a:r>
            <a:rPr lang="en-US" sz="1700" b="1" kern="1200" dirty="0" err="1"/>
            <a:t>periode</a:t>
          </a:r>
          <a:endParaRPr lang="en-US" sz="1700" b="1" kern="1200" dirty="0"/>
        </a:p>
      </dsp:txBody>
      <dsp:txXfrm rot="5400000">
        <a:off x="3869" y="620395"/>
        <a:ext cx="3722113" cy="1861185"/>
      </dsp:txXfrm>
    </dsp:sp>
    <dsp:sp modelId="{520A762A-A61B-4087-98F2-E6272BAC4772}">
      <dsp:nvSpPr>
        <dsp:cNvPr id="0" name=""/>
        <dsp:cNvSpPr/>
      </dsp:nvSpPr>
      <dsp:spPr>
        <a:xfrm rot="16200000">
          <a:off x="4315211" y="-310069"/>
          <a:ext cx="3101975" cy="3722113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80000"/>
                <a:satMod val="107000"/>
                <a:lumMod val="10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2000"/>
                <a:satMod val="109000"/>
                <a:lumMod val="103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40155" bIns="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2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b="1" kern="1200" dirty="0"/>
            <a:t>Agar </a:t>
          </a:r>
          <a:r>
            <a:rPr lang="en-US" sz="1700" b="1" kern="1200" dirty="0" err="1"/>
            <a:t>setiap</a:t>
          </a:r>
          <a:r>
            <a:rPr lang="en-US" sz="1700" b="1" kern="1200" dirty="0"/>
            <a:t> </a:t>
          </a:r>
          <a:r>
            <a:rPr lang="en-US" sz="1700" b="1" kern="1200" dirty="0" err="1"/>
            <a:t>rekening</a:t>
          </a:r>
          <a:r>
            <a:rPr lang="en-US" sz="1700" b="1" kern="1200" dirty="0"/>
            <a:t> nominal (</a:t>
          </a:r>
          <a:r>
            <a:rPr lang="en-US" sz="1700" b="1" kern="1200" dirty="0" err="1"/>
            <a:t>pendapatan</a:t>
          </a:r>
          <a:r>
            <a:rPr lang="en-US" sz="1700" b="1" kern="1200" dirty="0"/>
            <a:t> dan </a:t>
          </a:r>
          <a:r>
            <a:rPr lang="en-US" sz="1700" b="1" kern="1200" dirty="0" err="1"/>
            <a:t>biaya</a:t>
          </a:r>
          <a:r>
            <a:rPr lang="en-US" sz="1700" b="1" kern="1200" dirty="0"/>
            <a:t>)</a:t>
          </a:r>
          <a:r>
            <a:rPr lang="en-US" sz="1700" b="1" kern="1200" dirty="0" err="1"/>
            <a:t>menunjukkan</a:t>
          </a:r>
          <a:r>
            <a:rPr lang="en-US" sz="1700" b="1" kern="1200" dirty="0"/>
            <a:t> </a:t>
          </a:r>
          <a:r>
            <a:rPr lang="en-US" sz="1700" b="1" kern="1200" dirty="0" err="1"/>
            <a:t>pendapatan</a:t>
          </a:r>
          <a:r>
            <a:rPr lang="en-US" sz="1700" b="1" kern="1200" dirty="0"/>
            <a:t> dan </a:t>
          </a:r>
          <a:r>
            <a:rPr lang="en-US" sz="1700" b="1" kern="1200" dirty="0" err="1"/>
            <a:t>biaya</a:t>
          </a:r>
          <a:r>
            <a:rPr lang="en-US" sz="1700" b="1" kern="1200" dirty="0"/>
            <a:t> yang </a:t>
          </a:r>
          <a:r>
            <a:rPr lang="en-US" sz="1700" b="1" kern="1200" dirty="0" err="1"/>
            <a:t>seharusnya</a:t>
          </a:r>
          <a:r>
            <a:rPr lang="en-US" sz="1700" b="1" kern="1200" dirty="0"/>
            <a:t> </a:t>
          </a:r>
          <a:r>
            <a:rPr lang="en-US" sz="1700" b="1" kern="1200" dirty="0" err="1"/>
            <a:t>diakui</a:t>
          </a:r>
          <a:r>
            <a:rPr lang="en-US" sz="1700" b="1" kern="1200" dirty="0"/>
            <a:t> </a:t>
          </a:r>
          <a:r>
            <a:rPr lang="en-US" sz="1700" b="1" kern="1200" dirty="0" err="1"/>
            <a:t>dalam</a:t>
          </a:r>
          <a:r>
            <a:rPr lang="en-US" sz="1700" b="1" kern="1200" dirty="0"/>
            <a:t> </a:t>
          </a:r>
          <a:r>
            <a:rPr lang="en-US" sz="1700" b="1" kern="1200" dirty="0" err="1"/>
            <a:t>suatu</a:t>
          </a:r>
          <a:r>
            <a:rPr lang="en-US" sz="1700" b="1" kern="1200" dirty="0"/>
            <a:t> </a:t>
          </a:r>
          <a:r>
            <a:rPr lang="en-US" sz="1700" b="1" kern="1200" dirty="0" err="1"/>
            <a:t>periode</a:t>
          </a:r>
          <a:endParaRPr lang="en-US" sz="1700" b="1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700" b="1" kern="1200"/>
        </a:p>
      </dsp:txBody>
      <dsp:txXfrm rot="5400000">
        <a:off x="4005142" y="620395"/>
        <a:ext cx="3722113" cy="18611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CC83E-0CAB-4369-BA9C-A2D0C10F8666}">
      <dsp:nvSpPr>
        <dsp:cNvPr id="0" name=""/>
        <dsp:cNvSpPr/>
      </dsp:nvSpPr>
      <dsp:spPr>
        <a:xfrm>
          <a:off x="2264" y="383013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Piutang</a:t>
          </a:r>
          <a:r>
            <a:rPr lang="en-US" sz="2000" b="1" kern="1200" dirty="0"/>
            <a:t> </a:t>
          </a:r>
          <a:r>
            <a:rPr lang="en-US" sz="2000" b="1" kern="1200" dirty="0" err="1"/>
            <a:t>pendapatan</a:t>
          </a:r>
          <a:endParaRPr lang="en-US" sz="2000" b="1" kern="1200" dirty="0"/>
        </a:p>
      </dsp:txBody>
      <dsp:txXfrm>
        <a:off x="2264" y="383013"/>
        <a:ext cx="1796882" cy="1078129"/>
      </dsp:txXfrm>
    </dsp:sp>
    <dsp:sp modelId="{C5CC39AA-FAB6-4359-A002-4B2F5C9F2F58}">
      <dsp:nvSpPr>
        <dsp:cNvPr id="0" name=""/>
        <dsp:cNvSpPr/>
      </dsp:nvSpPr>
      <dsp:spPr>
        <a:xfrm>
          <a:off x="1978835" y="383013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Utang </a:t>
          </a:r>
          <a:r>
            <a:rPr lang="en-US" sz="2000" b="1" kern="1200" dirty="0" err="1"/>
            <a:t>Biaya</a:t>
          </a:r>
          <a:endParaRPr lang="en-US" sz="2000" b="1" kern="1200" dirty="0"/>
        </a:p>
      </dsp:txBody>
      <dsp:txXfrm>
        <a:off x="1978835" y="383013"/>
        <a:ext cx="1796882" cy="1078129"/>
      </dsp:txXfrm>
    </dsp:sp>
    <dsp:sp modelId="{CDAB629C-64A3-4211-A4AB-33C1CE57B4CC}">
      <dsp:nvSpPr>
        <dsp:cNvPr id="0" name=""/>
        <dsp:cNvSpPr/>
      </dsp:nvSpPr>
      <dsp:spPr>
        <a:xfrm>
          <a:off x="3955406" y="383013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Pendapatan</a:t>
          </a:r>
          <a:r>
            <a:rPr lang="en-US" sz="2000" b="1" kern="1200" dirty="0"/>
            <a:t> </a:t>
          </a:r>
          <a:r>
            <a:rPr lang="en-US" sz="2000" b="1" kern="1200" dirty="0" err="1"/>
            <a:t>diterima</a:t>
          </a:r>
          <a:r>
            <a:rPr lang="en-US" sz="2000" b="1" kern="1200" dirty="0"/>
            <a:t> </a:t>
          </a:r>
          <a:r>
            <a:rPr lang="en-US" sz="2000" b="1" kern="1200" dirty="0" err="1"/>
            <a:t>dimuka</a:t>
          </a:r>
          <a:endParaRPr lang="en-US" sz="2000" b="1" kern="1200" dirty="0"/>
        </a:p>
      </dsp:txBody>
      <dsp:txXfrm>
        <a:off x="3955406" y="383013"/>
        <a:ext cx="1796882" cy="1078129"/>
      </dsp:txXfrm>
    </dsp:sp>
    <dsp:sp modelId="{0FBE1AC4-9926-40D4-9780-DCCCE6E59643}">
      <dsp:nvSpPr>
        <dsp:cNvPr id="0" name=""/>
        <dsp:cNvSpPr/>
      </dsp:nvSpPr>
      <dsp:spPr>
        <a:xfrm>
          <a:off x="5931977" y="383013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Biaya</a:t>
          </a:r>
          <a:r>
            <a:rPr lang="en-US" sz="2000" b="1" kern="1200" dirty="0"/>
            <a:t> </a:t>
          </a:r>
          <a:r>
            <a:rPr lang="en-US" sz="2000" b="1" kern="1200" dirty="0" err="1"/>
            <a:t>dibayar</a:t>
          </a:r>
          <a:r>
            <a:rPr lang="en-US" sz="2000" b="1" kern="1200" dirty="0"/>
            <a:t> </a:t>
          </a:r>
          <a:r>
            <a:rPr lang="en-US" sz="2000" b="1" kern="1200" dirty="0" err="1"/>
            <a:t>dimuka</a:t>
          </a:r>
          <a:endParaRPr lang="en-US" sz="2000" b="1" kern="1200" dirty="0"/>
        </a:p>
      </dsp:txBody>
      <dsp:txXfrm>
        <a:off x="5931977" y="383013"/>
        <a:ext cx="1796882" cy="1078129"/>
      </dsp:txXfrm>
    </dsp:sp>
    <dsp:sp modelId="{F3B62105-5797-4714-A69C-896EF36DC020}">
      <dsp:nvSpPr>
        <dsp:cNvPr id="0" name=""/>
        <dsp:cNvSpPr/>
      </dsp:nvSpPr>
      <dsp:spPr>
        <a:xfrm>
          <a:off x="990550" y="1640831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Kerugian</a:t>
          </a:r>
          <a:r>
            <a:rPr lang="en-US" sz="2000" b="1" kern="1200" dirty="0"/>
            <a:t> </a:t>
          </a:r>
          <a:r>
            <a:rPr lang="en-US" sz="2000" b="1" kern="1200" dirty="0" err="1"/>
            <a:t>piutang</a:t>
          </a:r>
          <a:endParaRPr lang="en-US" sz="2000" b="1" kern="1200" dirty="0"/>
        </a:p>
      </dsp:txBody>
      <dsp:txXfrm>
        <a:off x="990550" y="1640831"/>
        <a:ext cx="1796882" cy="1078129"/>
      </dsp:txXfrm>
    </dsp:sp>
    <dsp:sp modelId="{3405673C-0CB4-4993-A69B-40CA3EDC0040}">
      <dsp:nvSpPr>
        <dsp:cNvPr id="0" name=""/>
        <dsp:cNvSpPr/>
      </dsp:nvSpPr>
      <dsp:spPr>
        <a:xfrm>
          <a:off x="2967121" y="1640831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Depresiasi</a:t>
          </a:r>
          <a:r>
            <a:rPr lang="en-US" sz="2000" b="1" kern="1200" dirty="0"/>
            <a:t> (</a:t>
          </a:r>
          <a:r>
            <a:rPr lang="en-US" sz="2000" b="1" kern="1200" dirty="0" err="1"/>
            <a:t>penyusutan</a:t>
          </a:r>
          <a:r>
            <a:rPr lang="en-US" sz="2000" b="1" kern="1200" dirty="0"/>
            <a:t>)</a:t>
          </a:r>
        </a:p>
      </dsp:txBody>
      <dsp:txXfrm>
        <a:off x="2967121" y="1640831"/>
        <a:ext cx="1796882" cy="1078129"/>
      </dsp:txXfrm>
    </dsp:sp>
    <dsp:sp modelId="{2E178341-7B13-44E4-9E46-3CE8BD909BA3}">
      <dsp:nvSpPr>
        <dsp:cNvPr id="0" name=""/>
        <dsp:cNvSpPr/>
      </dsp:nvSpPr>
      <dsp:spPr>
        <a:xfrm>
          <a:off x="4943692" y="1640831"/>
          <a:ext cx="1796882" cy="107812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Biaya</a:t>
          </a:r>
          <a:r>
            <a:rPr lang="en-US" sz="2000" b="1" kern="1200" dirty="0"/>
            <a:t> </a:t>
          </a:r>
          <a:r>
            <a:rPr lang="en-US" sz="2000" b="1" kern="1200" dirty="0" err="1"/>
            <a:t>pemakaian</a:t>
          </a:r>
          <a:r>
            <a:rPr lang="en-US" sz="2000" b="1" kern="1200" dirty="0"/>
            <a:t> </a:t>
          </a:r>
          <a:r>
            <a:rPr lang="en-US" sz="2000" b="1" kern="1200" dirty="0" err="1"/>
            <a:t>perlengkapan</a:t>
          </a:r>
          <a:endParaRPr lang="en-US" sz="2000" b="1" kern="1200" dirty="0"/>
        </a:p>
      </dsp:txBody>
      <dsp:txXfrm>
        <a:off x="4943692" y="1640831"/>
        <a:ext cx="1796882" cy="10781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C4887F-2E36-435B-9364-6CA5D0460A3B}">
      <dsp:nvSpPr>
        <dsp:cNvPr id="0" name=""/>
        <dsp:cNvSpPr/>
      </dsp:nvSpPr>
      <dsp:spPr>
        <a:xfrm rot="5400000">
          <a:off x="-116743" y="117972"/>
          <a:ext cx="778289" cy="54480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1</a:t>
          </a:r>
        </a:p>
      </dsp:txBody>
      <dsp:txXfrm rot="-5400000">
        <a:off x="1" y="273629"/>
        <a:ext cx="544802" cy="233487"/>
      </dsp:txXfrm>
    </dsp:sp>
    <dsp:sp modelId="{EBEA6B82-F8BA-41A1-9B8F-43B4D7CBCA33}">
      <dsp:nvSpPr>
        <dsp:cNvPr id="0" name=""/>
        <dsp:cNvSpPr/>
      </dsp:nvSpPr>
      <dsp:spPr>
        <a:xfrm rot="5400000">
          <a:off x="5353457" y="-4807426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Mencatat</a:t>
          </a:r>
          <a:r>
            <a:rPr lang="en-US" sz="1600" b="1" kern="1200" dirty="0"/>
            <a:t> </a:t>
          </a:r>
          <a:r>
            <a:rPr lang="en-US" sz="1600" b="1" kern="1200" dirty="0" err="1"/>
            <a:t>transaksi-transaksi</a:t>
          </a:r>
          <a:r>
            <a:rPr lang="en-US" sz="1600" b="1" kern="1200" dirty="0"/>
            <a:t> </a:t>
          </a:r>
          <a:r>
            <a:rPr lang="en-US" sz="1600" b="1" kern="1200" dirty="0" err="1"/>
            <a:t>dalam</a:t>
          </a:r>
          <a:r>
            <a:rPr lang="en-US" sz="1600" b="1" kern="1200" dirty="0"/>
            <a:t> </a:t>
          </a:r>
          <a:r>
            <a:rPr lang="en-US" sz="1600" b="1" kern="1200" dirty="0" err="1"/>
            <a:t>jurnal</a:t>
          </a:r>
          <a:endParaRPr lang="en-US" sz="1600" b="1" kern="1200" dirty="0"/>
        </a:p>
      </dsp:txBody>
      <dsp:txXfrm rot="-5400000">
        <a:off x="544803" y="25923"/>
        <a:ext cx="10098502" cy="456497"/>
      </dsp:txXfrm>
    </dsp:sp>
    <dsp:sp modelId="{F98B4331-B5C4-4714-B634-6D6867FFAA59}">
      <dsp:nvSpPr>
        <dsp:cNvPr id="0" name=""/>
        <dsp:cNvSpPr/>
      </dsp:nvSpPr>
      <dsp:spPr>
        <a:xfrm rot="5400000">
          <a:off x="-116743" y="796344"/>
          <a:ext cx="778289" cy="544802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2</a:t>
          </a:r>
        </a:p>
      </dsp:txBody>
      <dsp:txXfrm rot="-5400000">
        <a:off x="1" y="952001"/>
        <a:ext cx="544802" cy="233487"/>
      </dsp:txXfrm>
    </dsp:sp>
    <dsp:sp modelId="{5BDFC90C-5A99-40CB-9525-3B3FBFA82D86}">
      <dsp:nvSpPr>
        <dsp:cNvPr id="0" name=""/>
        <dsp:cNvSpPr/>
      </dsp:nvSpPr>
      <dsp:spPr>
        <a:xfrm rot="5400000">
          <a:off x="5353457" y="-4129054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Membukukan</a:t>
          </a:r>
          <a:r>
            <a:rPr lang="en-US" sz="1600" b="1" kern="1200" dirty="0"/>
            <a:t> (posting) </a:t>
          </a:r>
          <a:r>
            <a:rPr lang="en-US" sz="1600" b="1" kern="1200" dirty="0" err="1"/>
            <a:t>ayat-ayat</a:t>
          </a:r>
          <a:r>
            <a:rPr lang="en-US" sz="1600" b="1" kern="1200" dirty="0"/>
            <a:t> </a:t>
          </a:r>
          <a:r>
            <a:rPr lang="en-US" sz="1600" b="1" kern="1200" dirty="0" err="1"/>
            <a:t>jurnal</a:t>
          </a:r>
          <a:r>
            <a:rPr lang="en-US" sz="1600" b="1" kern="1200" dirty="0"/>
            <a:t> </a:t>
          </a:r>
          <a:r>
            <a:rPr lang="en-US" sz="1600" b="1" kern="1200" dirty="0" err="1"/>
            <a:t>ke</a:t>
          </a:r>
          <a:r>
            <a:rPr lang="en-US" sz="1600" b="1" kern="1200" dirty="0"/>
            <a:t> </a:t>
          </a:r>
          <a:r>
            <a:rPr lang="en-US" sz="1600" b="1" kern="1200" dirty="0" err="1"/>
            <a:t>buku</a:t>
          </a:r>
          <a:r>
            <a:rPr lang="en-US" sz="1600" b="1" kern="1200" dirty="0"/>
            <a:t> </a:t>
          </a:r>
          <a:r>
            <a:rPr lang="en-US" sz="1600" b="1" kern="1200" dirty="0" err="1"/>
            <a:t>besar</a:t>
          </a:r>
          <a:endParaRPr lang="en-US" sz="1600" b="1" kern="1200" dirty="0"/>
        </a:p>
      </dsp:txBody>
      <dsp:txXfrm rot="-5400000">
        <a:off x="544803" y="704295"/>
        <a:ext cx="10098502" cy="456497"/>
      </dsp:txXfrm>
    </dsp:sp>
    <dsp:sp modelId="{0AA7C762-BF6A-4C43-9AE7-18CB04D8848B}">
      <dsp:nvSpPr>
        <dsp:cNvPr id="0" name=""/>
        <dsp:cNvSpPr/>
      </dsp:nvSpPr>
      <dsp:spPr>
        <a:xfrm rot="5400000">
          <a:off x="-116743" y="1474716"/>
          <a:ext cx="778289" cy="544802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3</a:t>
          </a:r>
        </a:p>
      </dsp:txBody>
      <dsp:txXfrm rot="-5400000">
        <a:off x="1" y="1630373"/>
        <a:ext cx="544802" cy="233487"/>
      </dsp:txXfrm>
    </dsp:sp>
    <dsp:sp modelId="{A2546493-6857-4582-A55F-DEDFDBDA0051}">
      <dsp:nvSpPr>
        <dsp:cNvPr id="0" name=""/>
        <dsp:cNvSpPr/>
      </dsp:nvSpPr>
      <dsp:spPr>
        <a:xfrm rot="5400000">
          <a:off x="5353457" y="-3450681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Menyusun</a:t>
          </a:r>
          <a:r>
            <a:rPr lang="en-US" sz="1600" b="1" kern="1200" dirty="0"/>
            <a:t> </a:t>
          </a:r>
          <a:r>
            <a:rPr lang="en-US" sz="1600" b="1" kern="1200" dirty="0" err="1"/>
            <a:t>nerca</a:t>
          </a:r>
          <a:r>
            <a:rPr lang="en-US" sz="1600" b="1" kern="1200" dirty="0"/>
            <a:t> </a:t>
          </a:r>
          <a:r>
            <a:rPr lang="en-US" sz="1600" b="1" kern="1200" dirty="0" err="1"/>
            <a:t>saldo</a:t>
          </a:r>
          <a:endParaRPr lang="en-US" sz="1600" b="1" kern="1200" dirty="0"/>
        </a:p>
      </dsp:txBody>
      <dsp:txXfrm rot="-5400000">
        <a:off x="544803" y="1382668"/>
        <a:ext cx="10098502" cy="456497"/>
      </dsp:txXfrm>
    </dsp:sp>
    <dsp:sp modelId="{EBCEF483-1368-4D21-9362-E8C08F74F7ED}">
      <dsp:nvSpPr>
        <dsp:cNvPr id="0" name=""/>
        <dsp:cNvSpPr/>
      </dsp:nvSpPr>
      <dsp:spPr>
        <a:xfrm rot="5400000">
          <a:off x="-116743" y="2153088"/>
          <a:ext cx="778289" cy="54480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4</a:t>
          </a:r>
        </a:p>
      </dsp:txBody>
      <dsp:txXfrm rot="-5400000">
        <a:off x="1" y="2308745"/>
        <a:ext cx="544802" cy="233487"/>
      </dsp:txXfrm>
    </dsp:sp>
    <dsp:sp modelId="{8B8EA3C6-2703-4793-AE15-0684A1153633}">
      <dsp:nvSpPr>
        <dsp:cNvPr id="0" name=""/>
        <dsp:cNvSpPr/>
      </dsp:nvSpPr>
      <dsp:spPr>
        <a:xfrm rot="5400000">
          <a:off x="5353457" y="-2772309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Membuat</a:t>
          </a:r>
          <a:r>
            <a:rPr lang="en-US" sz="1600" b="1" kern="1200" dirty="0"/>
            <a:t> </a:t>
          </a:r>
          <a:r>
            <a:rPr lang="en-US" sz="1600" b="1" kern="1200" dirty="0" err="1"/>
            <a:t>jurnal</a:t>
          </a:r>
          <a:r>
            <a:rPr lang="en-US" sz="1600" b="1" kern="1200" dirty="0"/>
            <a:t> </a:t>
          </a:r>
          <a:r>
            <a:rPr lang="en-US" sz="1600" b="1" kern="1200" dirty="0" err="1"/>
            <a:t>penyesuaian</a:t>
          </a:r>
          <a:r>
            <a:rPr lang="en-US" sz="1600" b="1" kern="1200" dirty="0"/>
            <a:t> dan </a:t>
          </a:r>
          <a:r>
            <a:rPr lang="en-US" sz="1600" b="1" kern="1200" dirty="0" err="1"/>
            <a:t>membukuka</a:t>
          </a:r>
          <a:r>
            <a:rPr lang="en-US" sz="1600" b="1" kern="1200" dirty="0"/>
            <a:t> </a:t>
          </a:r>
          <a:r>
            <a:rPr lang="en-US" sz="1600" b="1" kern="1200" dirty="0" err="1"/>
            <a:t>angka-angkanya</a:t>
          </a:r>
          <a:r>
            <a:rPr lang="en-US" sz="1600" b="1" kern="1200" dirty="0"/>
            <a:t> </a:t>
          </a:r>
          <a:r>
            <a:rPr lang="en-US" sz="1600" b="1" kern="1200" dirty="0" err="1"/>
            <a:t>ke</a:t>
          </a:r>
          <a:r>
            <a:rPr lang="en-US" sz="1600" b="1" kern="1200" dirty="0"/>
            <a:t> </a:t>
          </a:r>
          <a:r>
            <a:rPr lang="en-US" sz="1600" b="1" kern="1200" dirty="0" err="1"/>
            <a:t>dalam</a:t>
          </a:r>
          <a:r>
            <a:rPr lang="en-US" sz="1600" b="1" kern="1200" dirty="0"/>
            <a:t> </a:t>
          </a:r>
          <a:r>
            <a:rPr lang="en-US" sz="1600" b="1" kern="1200" dirty="0" err="1"/>
            <a:t>rekening</a:t>
          </a:r>
          <a:r>
            <a:rPr lang="en-US" sz="1600" b="1" kern="1200" dirty="0"/>
            <a:t> </a:t>
          </a:r>
          <a:r>
            <a:rPr lang="en-US" sz="1600" b="1" kern="1200" dirty="0" err="1"/>
            <a:t>buku</a:t>
          </a:r>
          <a:r>
            <a:rPr lang="en-US" sz="1600" b="1" kern="1200" dirty="0"/>
            <a:t> </a:t>
          </a:r>
          <a:r>
            <a:rPr lang="en-US" sz="1600" b="1" kern="1200" dirty="0" err="1"/>
            <a:t>besar</a:t>
          </a:r>
          <a:r>
            <a:rPr lang="en-US" sz="1600" b="1" kern="1200" dirty="0"/>
            <a:t> yang </a:t>
          </a:r>
          <a:r>
            <a:rPr lang="en-US" sz="1600" b="1" kern="1200" dirty="0" err="1"/>
            <a:t>bersangkutan</a:t>
          </a:r>
          <a:endParaRPr lang="en-US" sz="1600" b="1" kern="1200" dirty="0"/>
        </a:p>
      </dsp:txBody>
      <dsp:txXfrm rot="-5400000">
        <a:off x="544803" y="2061040"/>
        <a:ext cx="10098502" cy="456497"/>
      </dsp:txXfrm>
    </dsp:sp>
    <dsp:sp modelId="{102205B0-5CD9-4FEC-8E59-954118304802}">
      <dsp:nvSpPr>
        <dsp:cNvPr id="0" name=""/>
        <dsp:cNvSpPr/>
      </dsp:nvSpPr>
      <dsp:spPr>
        <a:xfrm rot="5400000">
          <a:off x="-116743" y="2831460"/>
          <a:ext cx="778289" cy="544802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5</a:t>
          </a:r>
        </a:p>
      </dsp:txBody>
      <dsp:txXfrm rot="-5400000">
        <a:off x="1" y="2987117"/>
        <a:ext cx="544802" cy="233487"/>
      </dsp:txXfrm>
    </dsp:sp>
    <dsp:sp modelId="{6CDDD74A-E737-4E8F-951A-74EF293B40B9}">
      <dsp:nvSpPr>
        <dsp:cNvPr id="0" name=""/>
        <dsp:cNvSpPr/>
      </dsp:nvSpPr>
      <dsp:spPr>
        <a:xfrm rot="5400000">
          <a:off x="5353457" y="-2093937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Menyusun</a:t>
          </a:r>
          <a:r>
            <a:rPr lang="en-US" sz="1600" b="1" kern="1200" dirty="0"/>
            <a:t> </a:t>
          </a:r>
          <a:r>
            <a:rPr lang="en-US" sz="1600" b="1" kern="1200" dirty="0" err="1"/>
            <a:t>neraca</a:t>
          </a:r>
          <a:r>
            <a:rPr lang="en-US" sz="1600" b="1" kern="1200" dirty="0"/>
            <a:t> </a:t>
          </a:r>
          <a:r>
            <a:rPr lang="en-US" sz="1600" b="1" kern="1200" dirty="0" err="1"/>
            <a:t>saldo</a:t>
          </a:r>
          <a:r>
            <a:rPr lang="en-US" sz="1600" b="1" kern="1200" dirty="0"/>
            <a:t> yang </a:t>
          </a:r>
          <a:r>
            <a:rPr lang="en-US" sz="1600" b="1" kern="1200" dirty="0" err="1"/>
            <a:t>telah</a:t>
          </a:r>
          <a:r>
            <a:rPr lang="en-US" sz="1600" b="1" kern="1200" dirty="0"/>
            <a:t> </a:t>
          </a:r>
          <a:r>
            <a:rPr lang="en-US" sz="1600" b="1" kern="1200" dirty="0" err="1"/>
            <a:t>disesuaikan</a:t>
          </a:r>
          <a:endParaRPr lang="en-US" sz="1600" b="1" kern="1200" dirty="0"/>
        </a:p>
      </dsp:txBody>
      <dsp:txXfrm rot="-5400000">
        <a:off x="544803" y="2739412"/>
        <a:ext cx="10098502" cy="456497"/>
      </dsp:txXfrm>
    </dsp:sp>
    <dsp:sp modelId="{44B537EE-9C9F-4DE1-9D2D-D0DCA22720C7}">
      <dsp:nvSpPr>
        <dsp:cNvPr id="0" name=""/>
        <dsp:cNvSpPr/>
      </dsp:nvSpPr>
      <dsp:spPr>
        <a:xfrm rot="5400000">
          <a:off x="-116743" y="3509832"/>
          <a:ext cx="778289" cy="54480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6</a:t>
          </a:r>
        </a:p>
      </dsp:txBody>
      <dsp:txXfrm rot="-5400000">
        <a:off x="1" y="3665489"/>
        <a:ext cx="544802" cy="233487"/>
      </dsp:txXfrm>
    </dsp:sp>
    <dsp:sp modelId="{B7821BB0-A70D-471C-8485-9DBBDF8A229D}">
      <dsp:nvSpPr>
        <dsp:cNvPr id="0" name=""/>
        <dsp:cNvSpPr/>
      </dsp:nvSpPr>
      <dsp:spPr>
        <a:xfrm rot="5400000">
          <a:off x="5353457" y="-1443273"/>
          <a:ext cx="505887" cy="1012319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 err="1"/>
            <a:t>Menyusun</a:t>
          </a:r>
          <a:r>
            <a:rPr lang="en-US" sz="1600" b="1" kern="1200" dirty="0"/>
            <a:t> </a:t>
          </a:r>
          <a:r>
            <a:rPr lang="en-US" sz="1600" b="1" kern="1200" dirty="0" err="1"/>
            <a:t>laporan</a:t>
          </a:r>
          <a:r>
            <a:rPr lang="en-US" sz="1600" b="1" kern="1200" dirty="0"/>
            <a:t> </a:t>
          </a:r>
          <a:r>
            <a:rPr lang="en-US" sz="1600" b="1" kern="1200" dirty="0" err="1"/>
            <a:t>keuangan</a:t>
          </a:r>
          <a:endParaRPr lang="en-US" sz="1600" b="1" kern="1200" dirty="0"/>
        </a:p>
      </dsp:txBody>
      <dsp:txXfrm rot="-5400000">
        <a:off x="544803" y="3390076"/>
        <a:ext cx="10098502" cy="4564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9/17/2020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napcrafty.blogspot.com/2009_03_01_archive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9A479-692A-4A35-A29E-233037C31E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en-US" dirty="0" err="1"/>
              <a:t>Penyesuaian</a:t>
            </a:r>
            <a:r>
              <a:rPr lang="en-US" dirty="0"/>
              <a:t> </a:t>
            </a:r>
            <a:r>
              <a:rPr lang="en-US" dirty="0" err="1"/>
              <a:t>pembukuan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1EC24B-C683-4F86-9096-1076A56E7C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798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AF0AD-1BE4-46A5-9A45-0E6BDDEE54F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/>
              <a:t>Dasar </a:t>
            </a:r>
            <a:r>
              <a:rPr lang="en-US" dirty="0" err="1"/>
              <a:t>Akrual</a:t>
            </a:r>
            <a:r>
              <a:rPr lang="en-US" dirty="0"/>
              <a:t> dan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tunai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A11E8E4-A309-4FCB-BFB6-92A8AC69D3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7824"/>
              </p:ext>
            </p:extLst>
          </p:nvPr>
        </p:nvGraphicFramePr>
        <p:xfrm>
          <a:off x="2230438" y="2638425"/>
          <a:ext cx="7731125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4253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D1D5B-C8F1-4B46-94A1-B6E7C80CA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3042" y="482318"/>
            <a:ext cx="7156837" cy="915847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en-US" dirty="0" err="1"/>
              <a:t>Prinsip-prinsip</a:t>
            </a:r>
            <a:r>
              <a:rPr lang="en-US" dirty="0"/>
              <a:t> </a:t>
            </a:r>
            <a:r>
              <a:rPr lang="en-US" dirty="0" err="1"/>
              <a:t>akuntansi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C6A866C-B7D1-4CE1-A215-25CFA73FC3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8288777"/>
              </p:ext>
            </p:extLst>
          </p:nvPr>
        </p:nvGraphicFramePr>
        <p:xfrm>
          <a:off x="2559491" y="2168718"/>
          <a:ext cx="8663940" cy="374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4299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0597C-E844-43C4-927C-7F5D576B620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err="1"/>
              <a:t>Tujuan</a:t>
            </a:r>
            <a:r>
              <a:rPr lang="en-US" dirty="0"/>
              <a:t> proses </a:t>
            </a:r>
            <a:r>
              <a:rPr lang="en-US" dirty="0" err="1"/>
              <a:t>penyesuaian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BF8D0AC-1957-40C6-B030-B5151F7511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402701"/>
              </p:ext>
            </p:extLst>
          </p:nvPr>
        </p:nvGraphicFramePr>
        <p:xfrm>
          <a:off x="2230438" y="2638425"/>
          <a:ext cx="7731125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0574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864FF-8AF4-40EA-AD37-E44CE6D226C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err="1"/>
              <a:t>Saldo-saldo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neraca</a:t>
            </a:r>
            <a:r>
              <a:rPr lang="en-US" dirty="0"/>
              <a:t> </a:t>
            </a:r>
            <a:r>
              <a:rPr lang="en-US" dirty="0" err="1"/>
              <a:t>saldo</a:t>
            </a:r>
            <a:r>
              <a:rPr lang="en-US" dirty="0"/>
              <a:t> yang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penyesuaian</a:t>
            </a:r>
            <a:endParaRPr 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410540A-CE44-4FB1-9F25-20AD39DFC5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173053"/>
              </p:ext>
            </p:extLst>
          </p:nvPr>
        </p:nvGraphicFramePr>
        <p:xfrm>
          <a:off x="2230438" y="2638425"/>
          <a:ext cx="7731125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3667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83835-0BC9-41C9-90CA-63B4EDD8D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922" y="407644"/>
            <a:ext cx="7729728" cy="118872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err="1"/>
              <a:t>Langkah-langkah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siklus</a:t>
            </a:r>
            <a:r>
              <a:rPr lang="en-US" dirty="0"/>
              <a:t> </a:t>
            </a:r>
            <a:r>
              <a:rPr lang="en-US" dirty="0" err="1"/>
              <a:t>akuntansi</a:t>
            </a:r>
            <a:endParaRPr 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11F4298B-F6DA-47D0-8D35-A6E9E1DB6B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5570678"/>
              </p:ext>
            </p:extLst>
          </p:nvPr>
        </p:nvGraphicFramePr>
        <p:xfrm>
          <a:off x="692727" y="2285741"/>
          <a:ext cx="10668000" cy="41726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0789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4D578A9-A8EC-4EC7-BA02-A4F8F1A0424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3345" y="435697"/>
            <a:ext cx="11388436" cy="6016986"/>
          </a:xfrm>
        </p:spPr>
      </p:pic>
    </p:spTree>
    <p:extLst>
      <p:ext uri="{BB962C8B-B14F-4D97-AF65-F5344CB8AC3E}">
        <p14:creationId xmlns:p14="http://schemas.microsoft.com/office/powerpoint/2010/main" val="1846838455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367</TotalTime>
  <Words>214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Parcel</vt:lpstr>
      <vt:lpstr>Penyesuaian pembukuan</vt:lpstr>
      <vt:lpstr>Dasar Akrual dan dasar tunai</vt:lpstr>
      <vt:lpstr>Prinsip-prinsip akuntansi</vt:lpstr>
      <vt:lpstr>Tujuan proses penyesuaian</vt:lpstr>
      <vt:lpstr>Saldo-saldo dalam neraca saldo yang biasanya memerlukan penyesuaian</vt:lpstr>
      <vt:lpstr>Langkah-langkah dalam siklus akuntansi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Penyesuaian pembukuan</dc:title>
  <dc:creator>INAYAH</dc:creator>
  <cp:lastModifiedBy>INAYAH</cp:lastModifiedBy>
  <cp:revision>21</cp:revision>
  <dcterms:created xsi:type="dcterms:W3CDTF">2020-09-15T02:16:48Z</dcterms:created>
  <dcterms:modified xsi:type="dcterms:W3CDTF">2020-09-17T03:46:05Z</dcterms:modified>
</cp:coreProperties>
</file>