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Default Extension="bin" ContentType="application/vnd.openxmlformats-officedocument.oleObject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6" r:id="rId1"/>
  </p:sldMasterIdLst>
  <p:sldIdLst>
    <p:sldId id="256" r:id="rId2"/>
    <p:sldId id="257" r:id="rId3"/>
    <p:sldId id="258" r:id="rId4"/>
    <p:sldId id="259" r:id="rId5"/>
    <p:sldId id="266" r:id="rId6"/>
    <p:sldId id="260" r:id="rId7"/>
    <p:sldId id="261" r:id="rId8"/>
    <p:sldId id="286" r:id="rId9"/>
    <p:sldId id="272" r:id="rId10"/>
    <p:sldId id="263" r:id="rId11"/>
    <p:sldId id="265" r:id="rId12"/>
    <p:sldId id="267" r:id="rId13"/>
    <p:sldId id="273" r:id="rId14"/>
    <p:sldId id="268" r:id="rId15"/>
    <p:sldId id="269" r:id="rId16"/>
    <p:sldId id="270" r:id="rId17"/>
    <p:sldId id="274" r:id="rId18"/>
    <p:sldId id="275" r:id="rId19"/>
    <p:sldId id="276" r:id="rId20"/>
    <p:sldId id="277" r:id="rId21"/>
    <p:sldId id="278" r:id="rId22"/>
    <p:sldId id="279" r:id="rId23"/>
    <p:sldId id="280" r:id="rId24"/>
    <p:sldId id="282" r:id="rId25"/>
    <p:sldId id="281" r:id="rId26"/>
    <p:sldId id="283" r:id="rId27"/>
    <p:sldId id="284" r:id="rId28"/>
    <p:sldId id="285" r:id="rId29"/>
    <p:sldId id="287" r:id="rId30"/>
    <p:sldId id="288" r:id="rId31"/>
    <p:sldId id="289" r:id="rId32"/>
    <p:sldId id="290" r:id="rId33"/>
  </p:sldIdLst>
  <p:sldSz cx="9144000" cy="6858000" type="screen4x3"/>
  <p:notesSz cx="6858000" cy="9144000"/>
  <p:defaultTextStyle>
    <a:defPPr>
      <a:defRPr lang="en-US"/>
    </a:defPPr>
    <a:lvl1pPr algn="r" rtl="1" fontAlgn="base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pitchFamily="26" charset="0"/>
        <a:ea typeface="+mn-ea"/>
        <a:cs typeface="Arial" charset="0"/>
      </a:defRPr>
    </a:lvl1pPr>
    <a:lvl2pPr marL="457200" algn="r" rtl="1" fontAlgn="base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pitchFamily="26" charset="0"/>
        <a:ea typeface="+mn-ea"/>
        <a:cs typeface="Arial" charset="0"/>
      </a:defRPr>
    </a:lvl2pPr>
    <a:lvl3pPr marL="914400" algn="r" rtl="1" fontAlgn="base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pitchFamily="26" charset="0"/>
        <a:ea typeface="+mn-ea"/>
        <a:cs typeface="Arial" charset="0"/>
      </a:defRPr>
    </a:lvl3pPr>
    <a:lvl4pPr marL="1371600" algn="r" rtl="1" fontAlgn="base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pitchFamily="26" charset="0"/>
        <a:ea typeface="+mn-ea"/>
        <a:cs typeface="Arial" charset="0"/>
      </a:defRPr>
    </a:lvl4pPr>
    <a:lvl5pPr marL="1828800" algn="r" rtl="1" fontAlgn="base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pitchFamily="26" charset="0"/>
        <a:ea typeface="+mn-ea"/>
        <a:cs typeface="Arial" charset="0"/>
      </a:defRPr>
    </a:lvl5pPr>
    <a:lvl6pPr marL="2286000" algn="l" defTabSz="914400" rtl="0" eaLnBrk="1" latinLnBrk="0" hangingPunct="1">
      <a:defRPr kumimoji="1" sz="2400" kern="1200">
        <a:solidFill>
          <a:schemeClr val="tx1"/>
        </a:solidFill>
        <a:latin typeface="Times New Roman" pitchFamily="26" charset="0"/>
        <a:ea typeface="+mn-ea"/>
        <a:cs typeface="Arial" charset="0"/>
      </a:defRPr>
    </a:lvl6pPr>
    <a:lvl7pPr marL="2743200" algn="l" defTabSz="914400" rtl="0" eaLnBrk="1" latinLnBrk="0" hangingPunct="1">
      <a:defRPr kumimoji="1" sz="2400" kern="1200">
        <a:solidFill>
          <a:schemeClr val="tx1"/>
        </a:solidFill>
        <a:latin typeface="Times New Roman" pitchFamily="26" charset="0"/>
        <a:ea typeface="+mn-ea"/>
        <a:cs typeface="Arial" charset="0"/>
      </a:defRPr>
    </a:lvl7pPr>
    <a:lvl8pPr marL="3200400" algn="l" defTabSz="914400" rtl="0" eaLnBrk="1" latinLnBrk="0" hangingPunct="1">
      <a:defRPr kumimoji="1" sz="2400" kern="1200">
        <a:solidFill>
          <a:schemeClr val="tx1"/>
        </a:solidFill>
        <a:latin typeface="Times New Roman" pitchFamily="26" charset="0"/>
        <a:ea typeface="+mn-ea"/>
        <a:cs typeface="Arial" charset="0"/>
      </a:defRPr>
    </a:lvl8pPr>
    <a:lvl9pPr marL="3657600" algn="l" defTabSz="914400" rtl="0" eaLnBrk="1" latinLnBrk="0" hangingPunct="1">
      <a:defRPr kumimoji="1" sz="2400" kern="1200">
        <a:solidFill>
          <a:schemeClr val="tx1"/>
        </a:solidFill>
        <a:latin typeface="Times New Roman" pitchFamily="26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  <a:srgbClr val="0000FF"/>
    <a:srgbClr val="FFFF00"/>
    <a:srgbClr val="00FFFF"/>
    <a:srgbClr val="00FF00"/>
    <a:srgbClr val="FFFFFF"/>
    <a:srgbClr val="FFFFCC"/>
    <a:srgbClr val="FF99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21788" autoAdjust="0"/>
    <p:restoredTop sz="94558" autoAdjust="0"/>
  </p:normalViewPr>
  <p:slideViewPr>
    <p:cSldViewPr>
      <p:cViewPr>
        <p:scale>
          <a:sx n="33" d="100"/>
          <a:sy n="33" d="100"/>
        </p:scale>
        <p:origin x="-1980" y="-97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3936"/>
    </p:cViewPr>
  </p:sorter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png"/></Relationships>
</file>

<file path=ppt/drawings/_rels/vmlDrawing3.v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image" Target="../media/image4.png"/></Relationships>
</file>

<file path=ppt/drawings/_rels/vmlDrawing4.v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image" Target="../media/image6.png"/></Relationships>
</file>

<file path=ppt/drawings/_rels/vmlDrawing5.v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image" Target="../media/image8.png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Pr>
        <a:gradFill rotWithShape="0">
          <a:gsLst>
            <a:gs pos="0">
              <a:schemeClr val="bg2"/>
            </a:gs>
            <a:gs pos="50000">
              <a:schemeClr val="bg1"/>
            </a:gs>
            <a:gs pos="100000">
              <a:schemeClr val="bg2"/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8" name="Rectangle 2"/>
          <p:cNvSpPr>
            <a:spLocks noChangeArrowheads="1"/>
          </p:cNvSpPr>
          <p:nvPr/>
        </p:nvSpPr>
        <p:spPr bwMode="hidden">
          <a:xfrm>
            <a:off x="2895600" y="0"/>
            <a:ext cx="3352800" cy="6856413"/>
          </a:xfrm>
          <a:prstGeom prst="rect">
            <a:avLst/>
          </a:prstGeom>
          <a:gradFill rotWithShape="0">
            <a:gsLst>
              <a:gs pos="0">
                <a:schemeClr val="bg2"/>
              </a:gs>
              <a:gs pos="50000">
                <a:schemeClr val="bg1"/>
              </a:gs>
              <a:gs pos="100000">
                <a:schemeClr val="bg2"/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algn="l" rtl="0"/>
            <a:endParaRPr lang="en-US"/>
          </a:p>
        </p:txBody>
      </p:sp>
      <p:grpSp>
        <p:nvGrpSpPr>
          <p:cNvPr id="96259" name="Group 3"/>
          <p:cNvGrpSpPr>
            <a:grpSpLocks/>
          </p:cNvGrpSpPr>
          <p:nvPr/>
        </p:nvGrpSpPr>
        <p:grpSpPr bwMode="auto">
          <a:xfrm>
            <a:off x="2133600" y="473075"/>
            <a:ext cx="4878388" cy="3490913"/>
            <a:chOff x="1344" y="298"/>
            <a:chExt cx="3073" cy="2199"/>
          </a:xfrm>
        </p:grpSpPr>
        <p:sp>
          <p:nvSpPr>
            <p:cNvPr id="96260" name="Freeform 4"/>
            <p:cNvSpPr>
              <a:spLocks/>
            </p:cNvSpPr>
            <p:nvPr/>
          </p:nvSpPr>
          <p:spPr bwMode="auto">
            <a:xfrm>
              <a:off x="1344" y="1035"/>
              <a:ext cx="1019" cy="907"/>
            </a:xfrm>
            <a:custGeom>
              <a:avLst/>
              <a:gdLst/>
              <a:ahLst/>
              <a:cxnLst>
                <a:cxn ang="0">
                  <a:pos x="0" y="566"/>
                </a:cxn>
                <a:cxn ang="0">
                  <a:pos x="0" y="906"/>
                </a:cxn>
                <a:cxn ang="0">
                  <a:pos x="1014" y="283"/>
                </a:cxn>
                <a:cxn ang="0">
                  <a:pos x="1018" y="307"/>
                </a:cxn>
                <a:cxn ang="0">
                  <a:pos x="869" y="0"/>
                </a:cxn>
                <a:cxn ang="0">
                  <a:pos x="0" y="566"/>
                </a:cxn>
              </a:cxnLst>
              <a:rect l="0" t="0" r="r" b="b"/>
              <a:pathLst>
                <a:path w="1019" h="907">
                  <a:moveTo>
                    <a:pt x="0" y="566"/>
                  </a:moveTo>
                  <a:lnTo>
                    <a:pt x="0" y="906"/>
                  </a:lnTo>
                  <a:lnTo>
                    <a:pt x="1014" y="283"/>
                  </a:lnTo>
                  <a:lnTo>
                    <a:pt x="1018" y="307"/>
                  </a:lnTo>
                  <a:lnTo>
                    <a:pt x="869" y="0"/>
                  </a:lnTo>
                  <a:lnTo>
                    <a:pt x="0" y="566"/>
                  </a:lnTo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96261" name="Freeform 5"/>
            <p:cNvSpPr>
              <a:spLocks/>
            </p:cNvSpPr>
            <p:nvPr/>
          </p:nvSpPr>
          <p:spPr bwMode="auto">
            <a:xfrm>
              <a:off x="3398" y="1035"/>
              <a:ext cx="1019" cy="907"/>
            </a:xfrm>
            <a:custGeom>
              <a:avLst/>
              <a:gdLst/>
              <a:ahLst/>
              <a:cxnLst>
                <a:cxn ang="0">
                  <a:pos x="1018" y="566"/>
                </a:cxn>
                <a:cxn ang="0">
                  <a:pos x="1018" y="906"/>
                </a:cxn>
                <a:cxn ang="0">
                  <a:pos x="3" y="283"/>
                </a:cxn>
                <a:cxn ang="0">
                  <a:pos x="0" y="307"/>
                </a:cxn>
                <a:cxn ang="0">
                  <a:pos x="148" y="0"/>
                </a:cxn>
                <a:cxn ang="0">
                  <a:pos x="1018" y="566"/>
                </a:cxn>
              </a:cxnLst>
              <a:rect l="0" t="0" r="r" b="b"/>
              <a:pathLst>
                <a:path w="1019" h="907">
                  <a:moveTo>
                    <a:pt x="1018" y="566"/>
                  </a:moveTo>
                  <a:lnTo>
                    <a:pt x="1018" y="906"/>
                  </a:lnTo>
                  <a:lnTo>
                    <a:pt x="3" y="283"/>
                  </a:lnTo>
                  <a:lnTo>
                    <a:pt x="0" y="307"/>
                  </a:lnTo>
                  <a:lnTo>
                    <a:pt x="148" y="0"/>
                  </a:lnTo>
                  <a:lnTo>
                    <a:pt x="1018" y="566"/>
                  </a:lnTo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n-US"/>
            </a:p>
          </p:txBody>
        </p:sp>
        <p:grpSp>
          <p:nvGrpSpPr>
            <p:cNvPr id="96262" name="Group 6"/>
            <p:cNvGrpSpPr>
              <a:grpSpLocks/>
            </p:cNvGrpSpPr>
            <p:nvPr/>
          </p:nvGrpSpPr>
          <p:grpSpPr bwMode="auto">
            <a:xfrm>
              <a:off x="1571" y="298"/>
              <a:ext cx="2632" cy="2199"/>
              <a:chOff x="1571" y="298"/>
              <a:chExt cx="2632" cy="2199"/>
            </a:xfrm>
          </p:grpSpPr>
          <p:sp>
            <p:nvSpPr>
              <p:cNvPr id="96263" name="AutoShape 7" descr="Green marble"/>
              <p:cNvSpPr>
                <a:spLocks noChangeArrowheads="1"/>
              </p:cNvSpPr>
              <p:nvPr/>
            </p:nvSpPr>
            <p:spPr bwMode="auto">
              <a:xfrm rot="10800000" flipH="1">
                <a:off x="1571" y="298"/>
                <a:ext cx="2631" cy="2198"/>
              </a:xfrm>
              <a:prstGeom prst="triangle">
                <a:avLst>
                  <a:gd name="adj" fmla="val 49995"/>
                </a:avLst>
              </a:prstGeom>
              <a:blipFill dpi="0" rotWithShape="0">
                <a:blip r:embed="rId2"/>
                <a:srcRect/>
                <a:tile tx="0" ty="0" sx="100000" sy="100000" flip="none" algn="tl"/>
              </a:blipFill>
              <a:ln w="12700" cap="sq">
                <a:solidFill>
                  <a:srgbClr val="006633"/>
                </a:solidFill>
                <a:miter lim="800000"/>
                <a:headEnd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6264" name="Freeform 8"/>
              <p:cNvSpPr>
                <a:spLocks/>
              </p:cNvSpPr>
              <p:nvPr/>
            </p:nvSpPr>
            <p:spPr bwMode="auto">
              <a:xfrm>
                <a:off x="1571" y="298"/>
                <a:ext cx="1316" cy="2199"/>
              </a:xfrm>
              <a:custGeom>
                <a:avLst/>
                <a:gdLst/>
                <a:ahLst/>
                <a:cxnLst>
                  <a:cxn ang="0">
                    <a:pos x="1315" y="2198"/>
                  </a:cxn>
                  <a:cxn ang="0">
                    <a:pos x="1315" y="1815"/>
                  </a:cxn>
                  <a:cxn ang="0">
                    <a:pos x="409" y="214"/>
                  </a:cxn>
                  <a:cxn ang="0">
                    <a:pos x="0" y="0"/>
                  </a:cxn>
                  <a:cxn ang="0">
                    <a:pos x="1315" y="2198"/>
                  </a:cxn>
                </a:cxnLst>
                <a:rect l="0" t="0" r="r" b="b"/>
                <a:pathLst>
                  <a:path w="1316" h="2199">
                    <a:moveTo>
                      <a:pt x="1315" y="2198"/>
                    </a:moveTo>
                    <a:lnTo>
                      <a:pt x="1315" y="1815"/>
                    </a:lnTo>
                    <a:lnTo>
                      <a:pt x="409" y="214"/>
                    </a:lnTo>
                    <a:lnTo>
                      <a:pt x="0" y="0"/>
                    </a:lnTo>
                    <a:lnTo>
                      <a:pt x="1315" y="2198"/>
                    </a:lnTo>
                  </a:path>
                </a:pathLst>
              </a:custGeom>
              <a:solidFill>
                <a:srgbClr val="002010">
                  <a:alpha val="50000"/>
                </a:srgbClr>
              </a:solidFill>
              <a:ln w="12700" cap="sq">
                <a:solidFill>
                  <a:srgbClr val="006633"/>
                </a:solidFill>
                <a:prstDash val="solid"/>
                <a:round/>
                <a:headEnd type="none" w="sm" len="sm"/>
                <a:tailEnd type="none" w="sm" len="sm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6265" name="Freeform 9"/>
              <p:cNvSpPr>
                <a:spLocks/>
              </p:cNvSpPr>
              <p:nvPr/>
            </p:nvSpPr>
            <p:spPr bwMode="auto">
              <a:xfrm>
                <a:off x="1571" y="298"/>
                <a:ext cx="2632" cy="21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409" y="216"/>
                  </a:cxn>
                  <a:cxn ang="0">
                    <a:pos x="2279" y="216"/>
                  </a:cxn>
                  <a:cxn ang="0">
                    <a:pos x="2631" y="0"/>
                  </a:cxn>
                  <a:cxn ang="0">
                    <a:pos x="0" y="0"/>
                  </a:cxn>
                </a:cxnLst>
                <a:rect l="0" t="0" r="r" b="b"/>
                <a:pathLst>
                  <a:path w="2632" h="217">
                    <a:moveTo>
                      <a:pt x="0" y="0"/>
                    </a:moveTo>
                    <a:lnTo>
                      <a:pt x="409" y="216"/>
                    </a:lnTo>
                    <a:lnTo>
                      <a:pt x="2279" y="216"/>
                    </a:lnTo>
                    <a:lnTo>
                      <a:pt x="2631" y="0"/>
                    </a:lnTo>
                    <a:lnTo>
                      <a:pt x="0" y="0"/>
                    </a:lnTo>
                  </a:path>
                </a:pathLst>
              </a:custGeom>
              <a:solidFill>
                <a:srgbClr val="71BB96">
                  <a:alpha val="50000"/>
                </a:srgbClr>
              </a:solidFill>
              <a:ln w="12700" cap="sq">
                <a:solidFill>
                  <a:srgbClr val="006633"/>
                </a:solidFill>
                <a:prstDash val="solid"/>
                <a:round/>
                <a:headEnd type="none" w="sm" len="sm"/>
                <a:tailEnd type="none" w="sm" len="sm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6266" name="Freeform 10"/>
              <p:cNvSpPr>
                <a:spLocks/>
              </p:cNvSpPr>
              <p:nvPr/>
            </p:nvSpPr>
            <p:spPr bwMode="auto">
              <a:xfrm>
                <a:off x="2886" y="298"/>
                <a:ext cx="1317" cy="2199"/>
              </a:xfrm>
              <a:custGeom>
                <a:avLst/>
                <a:gdLst/>
                <a:ahLst/>
                <a:cxnLst>
                  <a:cxn ang="0">
                    <a:pos x="0" y="2198"/>
                  </a:cxn>
                  <a:cxn ang="0">
                    <a:pos x="0" y="1815"/>
                  </a:cxn>
                  <a:cxn ang="0">
                    <a:pos x="906" y="214"/>
                  </a:cxn>
                  <a:cxn ang="0">
                    <a:pos x="1316" y="0"/>
                  </a:cxn>
                  <a:cxn ang="0">
                    <a:pos x="0" y="2198"/>
                  </a:cxn>
                </a:cxnLst>
                <a:rect l="0" t="0" r="r" b="b"/>
                <a:pathLst>
                  <a:path w="1317" h="2199">
                    <a:moveTo>
                      <a:pt x="0" y="2198"/>
                    </a:moveTo>
                    <a:lnTo>
                      <a:pt x="0" y="1815"/>
                    </a:lnTo>
                    <a:lnTo>
                      <a:pt x="906" y="214"/>
                    </a:lnTo>
                    <a:lnTo>
                      <a:pt x="1316" y="0"/>
                    </a:lnTo>
                    <a:lnTo>
                      <a:pt x="0" y="2198"/>
                    </a:lnTo>
                  </a:path>
                </a:pathLst>
              </a:custGeom>
              <a:solidFill>
                <a:srgbClr val="006633">
                  <a:alpha val="50000"/>
                </a:srgbClr>
              </a:solidFill>
              <a:ln w="12700" cap="sq">
                <a:solidFill>
                  <a:srgbClr val="006633"/>
                </a:solidFill>
                <a:prstDash val="solid"/>
                <a:round/>
                <a:headEnd type="none" w="sm" len="sm"/>
                <a:tailEnd type="none" w="sm" len="sm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96267" name="Rectangle 11"/>
            <p:cNvSpPr>
              <a:spLocks noChangeArrowheads="1"/>
            </p:cNvSpPr>
            <p:nvPr/>
          </p:nvSpPr>
          <p:spPr bwMode="auto">
            <a:xfrm>
              <a:off x="1344" y="1631"/>
              <a:ext cx="3069" cy="31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50000">
                  <a:schemeClr val="folHlink"/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96268" name="Rectangle 12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3886200"/>
            <a:ext cx="7772400" cy="1143000"/>
          </a:xfrm>
        </p:spPr>
        <p:txBody>
          <a:bodyPr/>
          <a:lstStyle>
            <a:lvl1pPr algn="ctr"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96269" name="Rectangle 13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5410200"/>
            <a:ext cx="6400800" cy="1295400"/>
          </a:xfrm>
        </p:spPr>
        <p:txBody>
          <a:bodyPr/>
          <a:lstStyle>
            <a:lvl1pPr marL="0" indent="0" algn="ctr">
              <a:buFont typeface="Wingdings" pitchFamily="10" charset="2"/>
              <a:buNone/>
              <a:defRPr/>
            </a:lvl1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96270" name="Rectangle 14"/>
          <p:cNvSpPr>
            <a:spLocks noGrp="1" noChangeArrowheads="1"/>
          </p:cNvSpPr>
          <p:nvPr>
            <p:ph type="dt" sz="quarter" idx="2"/>
          </p:nvPr>
        </p:nvSpPr>
        <p:spPr>
          <a:xfrm>
            <a:off x="685800" y="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6271" name="Rectangle 15"/>
          <p:cNvSpPr>
            <a:spLocks noGrp="1" noChangeArrowheads="1"/>
          </p:cNvSpPr>
          <p:nvPr>
            <p:ph type="ftr" sz="quarter" idx="3"/>
          </p:nvPr>
        </p:nvSpPr>
        <p:spPr>
          <a:xfrm>
            <a:off x="3124200" y="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6272" name="Rectangle 16"/>
          <p:cNvSpPr>
            <a:spLocks noGrp="1" noChangeArrowheads="1"/>
          </p:cNvSpPr>
          <p:nvPr>
            <p:ph type="sldNum" sz="quarter" idx="4"/>
          </p:nvPr>
        </p:nvSpPr>
        <p:spPr>
          <a:xfrm>
            <a:off x="6553200" y="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fld id="{E45FC11C-EC9F-4841-AD14-F5B7E91325CB}" type="slidenum">
              <a:rPr lang="ar-SA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FC1FB45-EE14-4A4C-BEE8-457DE124F574}" type="slidenum">
              <a:rPr lang="ar-SA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0ECB5B0-9ED6-429A-9BC0-469F4BC568D3}" type="slidenum">
              <a:rPr lang="ar-SA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61988" y="19050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4388" y="19050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AF9BA86-AAE9-4CD7-89C8-DDCFE12E3027}" type="slidenum">
              <a:rPr lang="ar-SA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0DA4770-00FC-4FCE-ACD9-0FF09CA5794C}" type="slidenum">
              <a:rPr lang="ar-SA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8C89332-52E2-4E29-8FB3-F30D253248C4}" type="slidenum">
              <a:rPr lang="ar-SA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2A443E2-915D-46A1-BA2A-EAE594251AF1}" type="slidenum">
              <a:rPr lang="ar-SA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6464188-E9BC-4D81-A394-917A83A67414}" type="slidenum">
              <a:rPr lang="ar-SA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DF91A8F-022B-4EB4-B343-B1A7722F659A}" type="slidenum">
              <a:rPr lang="ar-SA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8066119-38DB-4373-AFEE-4A6206C825DC}" type="slidenum">
              <a:rPr lang="ar-SA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910388" y="228600"/>
            <a:ext cx="2081212" cy="57912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61988" y="228600"/>
            <a:ext cx="6096000" cy="57912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4A89114-59F8-4A52-8C92-CC15CC93411C}" type="slidenum">
              <a:rPr lang="ar-SA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, Conten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05000" y="228600"/>
            <a:ext cx="7086600" cy="1447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61988" y="1905000"/>
            <a:ext cx="3810000" cy="4114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624388" y="1905000"/>
            <a:ext cx="3810000" cy="1981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4624388" y="4038600"/>
            <a:ext cx="3810000" cy="1981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>
          <a:xfrm>
            <a:off x="685800" y="6399213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>
          <a:xfrm>
            <a:off x="3124200" y="6399213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>
          <a:xfrm>
            <a:off x="6553200" y="6399213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fld id="{D4E81979-F392-4D91-8814-1BE426255F00}" type="slidenum">
              <a:rPr lang="ar-SA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ClipArt" preserve="1">
  <p:cSld name="Title, Text and Clip 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05000" y="228600"/>
            <a:ext cx="7086600" cy="1447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661988" y="1905000"/>
            <a:ext cx="3810000" cy="4114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lipArt Placeholder 3"/>
          <p:cNvSpPr>
            <a:spLocks noGrp="1"/>
          </p:cNvSpPr>
          <p:nvPr>
            <p:ph type="clipArt" sz="half" idx="2"/>
          </p:nvPr>
        </p:nvSpPr>
        <p:spPr>
          <a:xfrm>
            <a:off x="4624388" y="1905000"/>
            <a:ext cx="3810000" cy="4114800"/>
          </a:xfrm>
        </p:spPr>
        <p:txBody>
          <a:bodyPr/>
          <a:lstStyle/>
          <a:p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85800" y="6399213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399213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399213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fld id="{F3E82FBA-3504-4B54-9F5C-B44F70199071}" type="slidenum">
              <a:rPr lang="ar-SA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661988" y="228600"/>
            <a:ext cx="8329612" cy="5791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85800" y="6399213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124200" y="6399213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553200" y="6399213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fld id="{6AEFF898-F772-488A-BA68-D99909D2B73A}" type="slidenum">
              <a:rPr lang="ar-SA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1"/>
            </a:gs>
            <a:gs pos="100000">
              <a:schemeClr val="bg2"/>
            </a:gs>
          </a:gsLst>
          <a:path path="rect">
            <a:fillToRect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4" name="Rectangle 2"/>
          <p:cNvSpPr>
            <a:spLocks noChangeArrowheads="1"/>
          </p:cNvSpPr>
          <p:nvPr/>
        </p:nvSpPr>
        <p:spPr bwMode="hidden">
          <a:xfrm>
            <a:off x="0" y="0"/>
            <a:ext cx="1752600" cy="6856413"/>
          </a:xfrm>
          <a:prstGeom prst="rect">
            <a:avLst/>
          </a:prstGeom>
          <a:gradFill rotWithShape="0">
            <a:gsLst>
              <a:gs pos="0">
                <a:schemeClr val="bg2"/>
              </a:gs>
              <a:gs pos="50000">
                <a:schemeClr val="bg1"/>
              </a:gs>
              <a:gs pos="100000">
                <a:schemeClr val="bg2"/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algn="l" rtl="0"/>
            <a:endParaRPr lang="en-US"/>
          </a:p>
        </p:txBody>
      </p:sp>
      <p:grpSp>
        <p:nvGrpSpPr>
          <p:cNvPr id="95235" name="Group 3"/>
          <p:cNvGrpSpPr>
            <a:grpSpLocks/>
          </p:cNvGrpSpPr>
          <p:nvPr/>
        </p:nvGrpSpPr>
        <p:grpSpPr bwMode="auto">
          <a:xfrm>
            <a:off x="152400" y="374650"/>
            <a:ext cx="1525588" cy="1227138"/>
            <a:chOff x="96" y="236"/>
            <a:chExt cx="961" cy="773"/>
          </a:xfrm>
        </p:grpSpPr>
        <p:sp>
          <p:nvSpPr>
            <p:cNvPr id="95236" name="Freeform 4"/>
            <p:cNvSpPr>
              <a:spLocks/>
            </p:cNvSpPr>
            <p:nvPr/>
          </p:nvSpPr>
          <p:spPr bwMode="auto">
            <a:xfrm>
              <a:off x="738" y="495"/>
              <a:ext cx="319" cy="319"/>
            </a:xfrm>
            <a:custGeom>
              <a:avLst/>
              <a:gdLst/>
              <a:ahLst/>
              <a:cxnLst>
                <a:cxn ang="0">
                  <a:pos x="318" y="198"/>
                </a:cxn>
                <a:cxn ang="0">
                  <a:pos x="318" y="318"/>
                </a:cxn>
                <a:cxn ang="0">
                  <a:pos x="1" y="99"/>
                </a:cxn>
                <a:cxn ang="0">
                  <a:pos x="0" y="108"/>
                </a:cxn>
                <a:cxn ang="0">
                  <a:pos x="46" y="0"/>
                </a:cxn>
                <a:cxn ang="0">
                  <a:pos x="318" y="198"/>
                </a:cxn>
              </a:cxnLst>
              <a:rect l="0" t="0" r="r" b="b"/>
              <a:pathLst>
                <a:path w="319" h="319">
                  <a:moveTo>
                    <a:pt x="318" y="198"/>
                  </a:moveTo>
                  <a:lnTo>
                    <a:pt x="318" y="318"/>
                  </a:lnTo>
                  <a:lnTo>
                    <a:pt x="1" y="99"/>
                  </a:lnTo>
                  <a:lnTo>
                    <a:pt x="0" y="108"/>
                  </a:lnTo>
                  <a:lnTo>
                    <a:pt x="46" y="0"/>
                  </a:lnTo>
                  <a:lnTo>
                    <a:pt x="318" y="198"/>
                  </a:lnTo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95237" name="Freeform 5"/>
            <p:cNvSpPr>
              <a:spLocks/>
            </p:cNvSpPr>
            <p:nvPr/>
          </p:nvSpPr>
          <p:spPr bwMode="auto">
            <a:xfrm>
              <a:off x="96" y="495"/>
              <a:ext cx="319" cy="319"/>
            </a:xfrm>
            <a:custGeom>
              <a:avLst/>
              <a:gdLst/>
              <a:ahLst/>
              <a:cxnLst>
                <a:cxn ang="0">
                  <a:pos x="0" y="198"/>
                </a:cxn>
                <a:cxn ang="0">
                  <a:pos x="0" y="318"/>
                </a:cxn>
                <a:cxn ang="0">
                  <a:pos x="316" y="99"/>
                </a:cxn>
                <a:cxn ang="0">
                  <a:pos x="318" y="108"/>
                </a:cxn>
                <a:cxn ang="0">
                  <a:pos x="271" y="0"/>
                </a:cxn>
                <a:cxn ang="0">
                  <a:pos x="0" y="198"/>
                </a:cxn>
              </a:cxnLst>
              <a:rect l="0" t="0" r="r" b="b"/>
              <a:pathLst>
                <a:path w="319" h="319">
                  <a:moveTo>
                    <a:pt x="0" y="198"/>
                  </a:moveTo>
                  <a:lnTo>
                    <a:pt x="0" y="318"/>
                  </a:lnTo>
                  <a:lnTo>
                    <a:pt x="316" y="99"/>
                  </a:lnTo>
                  <a:lnTo>
                    <a:pt x="318" y="108"/>
                  </a:lnTo>
                  <a:lnTo>
                    <a:pt x="271" y="0"/>
                  </a:lnTo>
                  <a:lnTo>
                    <a:pt x="0" y="198"/>
                  </a:lnTo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n-US"/>
            </a:p>
          </p:txBody>
        </p:sp>
        <p:grpSp>
          <p:nvGrpSpPr>
            <p:cNvPr id="95238" name="Group 6"/>
            <p:cNvGrpSpPr>
              <a:grpSpLocks/>
            </p:cNvGrpSpPr>
            <p:nvPr/>
          </p:nvGrpSpPr>
          <p:grpSpPr bwMode="auto">
            <a:xfrm>
              <a:off x="152" y="236"/>
              <a:ext cx="823" cy="773"/>
              <a:chOff x="152" y="236"/>
              <a:chExt cx="823" cy="773"/>
            </a:xfrm>
          </p:grpSpPr>
          <p:sp>
            <p:nvSpPr>
              <p:cNvPr id="95239" name="AutoShape 7" descr="Green marble"/>
              <p:cNvSpPr>
                <a:spLocks noChangeArrowheads="1"/>
              </p:cNvSpPr>
              <p:nvPr/>
            </p:nvSpPr>
            <p:spPr bwMode="auto">
              <a:xfrm rot="10800000" flipH="1">
                <a:off x="152" y="236"/>
                <a:ext cx="822" cy="772"/>
              </a:xfrm>
              <a:prstGeom prst="triangle">
                <a:avLst>
                  <a:gd name="adj" fmla="val 49995"/>
                </a:avLst>
              </a:prstGeom>
              <a:blipFill dpi="0" rotWithShape="0">
                <a:blip r:embed="rId16"/>
                <a:srcRect/>
                <a:tile tx="0" ty="0" sx="100000" sy="100000" flip="none" algn="tl"/>
              </a:blipFill>
              <a:ln w="12700" cap="sq">
                <a:solidFill>
                  <a:srgbClr val="006633"/>
                </a:solidFill>
                <a:miter lim="800000"/>
                <a:headEnd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5240" name="Freeform 8"/>
              <p:cNvSpPr>
                <a:spLocks/>
              </p:cNvSpPr>
              <p:nvPr/>
            </p:nvSpPr>
            <p:spPr bwMode="auto">
              <a:xfrm>
                <a:off x="152" y="236"/>
                <a:ext cx="412" cy="773"/>
              </a:xfrm>
              <a:custGeom>
                <a:avLst/>
                <a:gdLst/>
                <a:ahLst/>
                <a:cxnLst>
                  <a:cxn ang="0">
                    <a:pos x="411" y="772"/>
                  </a:cxn>
                  <a:cxn ang="0">
                    <a:pos x="411" y="637"/>
                  </a:cxn>
                  <a:cxn ang="0">
                    <a:pos x="127" y="75"/>
                  </a:cxn>
                  <a:cxn ang="0">
                    <a:pos x="0" y="0"/>
                  </a:cxn>
                  <a:cxn ang="0">
                    <a:pos x="411" y="772"/>
                  </a:cxn>
                </a:cxnLst>
                <a:rect l="0" t="0" r="r" b="b"/>
                <a:pathLst>
                  <a:path w="412" h="773">
                    <a:moveTo>
                      <a:pt x="411" y="772"/>
                    </a:moveTo>
                    <a:lnTo>
                      <a:pt x="411" y="637"/>
                    </a:lnTo>
                    <a:lnTo>
                      <a:pt x="127" y="75"/>
                    </a:lnTo>
                    <a:lnTo>
                      <a:pt x="0" y="0"/>
                    </a:lnTo>
                    <a:lnTo>
                      <a:pt x="411" y="772"/>
                    </a:lnTo>
                  </a:path>
                </a:pathLst>
              </a:custGeom>
              <a:solidFill>
                <a:srgbClr val="002010">
                  <a:alpha val="50000"/>
                </a:srgbClr>
              </a:solidFill>
              <a:ln w="12700" cap="sq">
                <a:solidFill>
                  <a:srgbClr val="006633"/>
                </a:solidFill>
                <a:prstDash val="solid"/>
                <a:round/>
                <a:headEnd type="none" w="sm" len="sm"/>
                <a:tailEnd type="none" w="sm" len="sm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5241" name="Freeform 9"/>
              <p:cNvSpPr>
                <a:spLocks/>
              </p:cNvSpPr>
              <p:nvPr/>
            </p:nvSpPr>
            <p:spPr bwMode="auto">
              <a:xfrm>
                <a:off x="152" y="236"/>
                <a:ext cx="823" cy="7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127" y="76"/>
                  </a:cxn>
                  <a:cxn ang="0">
                    <a:pos x="712" y="76"/>
                  </a:cxn>
                  <a:cxn ang="0">
                    <a:pos x="822" y="0"/>
                  </a:cxn>
                  <a:cxn ang="0">
                    <a:pos x="0" y="0"/>
                  </a:cxn>
                </a:cxnLst>
                <a:rect l="0" t="0" r="r" b="b"/>
                <a:pathLst>
                  <a:path w="823" h="77">
                    <a:moveTo>
                      <a:pt x="0" y="0"/>
                    </a:moveTo>
                    <a:lnTo>
                      <a:pt x="127" y="76"/>
                    </a:lnTo>
                    <a:lnTo>
                      <a:pt x="712" y="76"/>
                    </a:lnTo>
                    <a:lnTo>
                      <a:pt x="822" y="0"/>
                    </a:lnTo>
                    <a:lnTo>
                      <a:pt x="0" y="0"/>
                    </a:lnTo>
                  </a:path>
                </a:pathLst>
              </a:custGeom>
              <a:solidFill>
                <a:srgbClr val="71BB96">
                  <a:alpha val="50000"/>
                </a:srgbClr>
              </a:solidFill>
              <a:ln w="12700" cap="sq">
                <a:solidFill>
                  <a:srgbClr val="006633"/>
                </a:solidFill>
                <a:prstDash val="solid"/>
                <a:round/>
                <a:headEnd type="none" w="sm" len="sm"/>
                <a:tailEnd type="none" w="sm" len="sm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5242" name="Freeform 10"/>
              <p:cNvSpPr>
                <a:spLocks/>
              </p:cNvSpPr>
              <p:nvPr/>
            </p:nvSpPr>
            <p:spPr bwMode="auto">
              <a:xfrm>
                <a:off x="563" y="236"/>
                <a:ext cx="412" cy="773"/>
              </a:xfrm>
              <a:custGeom>
                <a:avLst/>
                <a:gdLst/>
                <a:ahLst/>
                <a:cxnLst>
                  <a:cxn ang="0">
                    <a:pos x="0" y="772"/>
                  </a:cxn>
                  <a:cxn ang="0">
                    <a:pos x="0" y="637"/>
                  </a:cxn>
                  <a:cxn ang="0">
                    <a:pos x="283" y="75"/>
                  </a:cxn>
                  <a:cxn ang="0">
                    <a:pos x="411" y="0"/>
                  </a:cxn>
                  <a:cxn ang="0">
                    <a:pos x="0" y="772"/>
                  </a:cxn>
                </a:cxnLst>
                <a:rect l="0" t="0" r="r" b="b"/>
                <a:pathLst>
                  <a:path w="412" h="773">
                    <a:moveTo>
                      <a:pt x="0" y="772"/>
                    </a:moveTo>
                    <a:lnTo>
                      <a:pt x="0" y="637"/>
                    </a:lnTo>
                    <a:lnTo>
                      <a:pt x="283" y="75"/>
                    </a:lnTo>
                    <a:lnTo>
                      <a:pt x="411" y="0"/>
                    </a:lnTo>
                    <a:lnTo>
                      <a:pt x="0" y="772"/>
                    </a:lnTo>
                  </a:path>
                </a:pathLst>
              </a:custGeom>
              <a:solidFill>
                <a:srgbClr val="006633">
                  <a:alpha val="50000"/>
                </a:srgbClr>
              </a:solidFill>
              <a:ln w="12700" cap="sq">
                <a:solidFill>
                  <a:srgbClr val="006633"/>
                </a:solidFill>
                <a:prstDash val="solid"/>
                <a:round/>
                <a:headEnd type="none" w="sm" len="sm"/>
                <a:tailEnd type="none" w="sm" len="sm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95243" name="Rectangle 11"/>
            <p:cNvSpPr>
              <a:spLocks noChangeArrowheads="1"/>
            </p:cNvSpPr>
            <p:nvPr/>
          </p:nvSpPr>
          <p:spPr bwMode="auto">
            <a:xfrm>
              <a:off x="96" y="704"/>
              <a:ext cx="959" cy="109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50000">
                  <a:schemeClr val="folHlink"/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95244" name="Rectangle 12"/>
          <p:cNvSpPr>
            <a:spLocks noGrp="1" noChangeArrowheads="1"/>
          </p:cNvSpPr>
          <p:nvPr>
            <p:ph type="title"/>
          </p:nvPr>
        </p:nvSpPr>
        <p:spPr bwMode="auto">
          <a:xfrm>
            <a:off x="1905000" y="228600"/>
            <a:ext cx="7086600" cy="1447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95245" name="Rectangle 1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61988" y="19050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95246" name="Rectangle 1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399213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>
            <a:lvl1pPr algn="l" rtl="0">
              <a:defRPr kumimoji="0" sz="1400"/>
            </a:lvl1pPr>
          </a:lstStyle>
          <a:p>
            <a:endParaRPr lang="en-US"/>
          </a:p>
        </p:txBody>
      </p:sp>
      <p:sp>
        <p:nvSpPr>
          <p:cNvPr id="95247" name="Rectangle 1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399213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>
            <a:lvl1pPr algn="ctr" rtl="0">
              <a:defRPr kumimoji="0" sz="1400"/>
            </a:lvl1pPr>
          </a:lstStyle>
          <a:p>
            <a:endParaRPr lang="en-US"/>
          </a:p>
        </p:txBody>
      </p:sp>
      <p:sp>
        <p:nvSpPr>
          <p:cNvPr id="95248" name="Rectangle 1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399213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2075" tIns="46038" rIns="92075" bIns="46038" numCol="1" anchor="ctr" anchorCtr="0" compatLnSpc="1">
            <a:prstTxWarp prst="textNoShape">
              <a:avLst/>
            </a:prstTxWarp>
          </a:bodyPr>
          <a:lstStyle>
            <a:lvl1pPr rtl="0">
              <a:defRPr kumimoji="0" sz="1400"/>
            </a:lvl1pPr>
          </a:lstStyle>
          <a:p>
            <a:fld id="{9140C9C5-0922-4128-9647-8362A00CBF5D}" type="slidenum">
              <a:rPr lang="ar-SA"/>
              <a:pPr/>
              <a:t>‹#›</a:t>
            </a:fld>
            <a:endParaRPr lang="en-US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727" r:id="rId1"/>
    <p:sldLayoutId id="2147483728" r:id="rId2"/>
    <p:sldLayoutId id="2147483729" r:id="rId3"/>
    <p:sldLayoutId id="2147483730" r:id="rId4"/>
    <p:sldLayoutId id="2147483731" r:id="rId5"/>
    <p:sldLayoutId id="2147483732" r:id="rId6"/>
    <p:sldLayoutId id="2147483733" r:id="rId7"/>
    <p:sldLayoutId id="2147483734" r:id="rId8"/>
    <p:sldLayoutId id="2147483735" r:id="rId9"/>
    <p:sldLayoutId id="2147483736" r:id="rId10"/>
    <p:sldLayoutId id="2147483737" r:id="rId11"/>
    <p:sldLayoutId id="2147483738" r:id="rId12"/>
    <p:sldLayoutId id="2147483739" r:id="rId13"/>
    <p:sldLayoutId id="2147483740" r:id="rId14"/>
  </p:sldLayoutIdLst>
  <p:txStyles>
    <p:titleStyle>
      <a:lvl1pPr algn="l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l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26" charset="0"/>
          <a:cs typeface="Arial" charset="0"/>
        </a:defRPr>
      </a:lvl2pPr>
      <a:lvl3pPr algn="l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26" charset="0"/>
          <a:cs typeface="Arial" charset="0"/>
        </a:defRPr>
      </a:lvl3pPr>
      <a:lvl4pPr algn="l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26" charset="0"/>
          <a:cs typeface="Arial" charset="0"/>
        </a:defRPr>
      </a:lvl4pPr>
      <a:lvl5pPr algn="l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26" charset="0"/>
          <a:cs typeface="Arial" charset="0"/>
        </a:defRPr>
      </a:lvl5pPr>
      <a:lvl6pPr marL="457200" algn="l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26" charset="0"/>
          <a:cs typeface="Arial" charset="0"/>
        </a:defRPr>
      </a:lvl6pPr>
      <a:lvl7pPr marL="914400" algn="l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26" charset="0"/>
          <a:cs typeface="Arial" charset="0"/>
        </a:defRPr>
      </a:lvl7pPr>
      <a:lvl8pPr marL="1371600" algn="l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26" charset="0"/>
          <a:cs typeface="Arial" charset="0"/>
        </a:defRPr>
      </a:lvl8pPr>
      <a:lvl9pPr marL="1828800" algn="l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26" charset="0"/>
          <a:cs typeface="Arial" charset="0"/>
        </a:defRPr>
      </a:lvl9pPr>
    </p:titleStyle>
    <p:bodyStyle>
      <a:lvl1pPr marL="342900" indent="-342900" algn="r" rtl="1" fontAlgn="base">
        <a:spcBef>
          <a:spcPct val="20000"/>
        </a:spcBef>
        <a:spcAft>
          <a:spcPct val="0"/>
        </a:spcAft>
        <a:buClr>
          <a:schemeClr val="tx2"/>
        </a:buClr>
        <a:buSzPct val="90000"/>
        <a:buFont typeface="Wingdings" pitchFamily="10" charset="2"/>
        <a:buChar char="Ú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fontAlgn="base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5" Type="http://schemas.openxmlformats.org/officeDocument/2006/relationships/oleObject" Target="../embeddings/oleObject1.bin"/><Relationship Id="rId4" Type="http://schemas.openxmlformats.org/officeDocument/2006/relationships/audio" Target="../media/audio4.wav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5.wav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audio" Target="../media/audio5.wav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Layout" Target="../slideLayouts/slideLayout4.xml"/><Relationship Id="rId1" Type="http://schemas.openxmlformats.org/officeDocument/2006/relationships/vmlDrawing" Target="../drawings/vmlDrawing3.vml"/><Relationship Id="rId4" Type="http://schemas.openxmlformats.org/officeDocument/2006/relationships/oleObject" Target="../embeddings/oleObject4.bin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Relationship Id="rId4" Type="http://schemas.openxmlformats.org/officeDocument/2006/relationships/oleObject" Target="../embeddings/oleObject6.bin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audio" Target="../media/audio6.wav"/><Relationship Id="rId7" Type="http://schemas.openxmlformats.org/officeDocument/2006/relationships/oleObject" Target="../embeddings/oleObject8.bin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5.vml"/><Relationship Id="rId6" Type="http://schemas.openxmlformats.org/officeDocument/2006/relationships/oleObject" Target="../embeddings/oleObject7.bin"/><Relationship Id="rId5" Type="http://schemas.openxmlformats.org/officeDocument/2006/relationships/audio" Target="../media/audio2.wav"/><Relationship Id="rId4" Type="http://schemas.openxmlformats.org/officeDocument/2006/relationships/audio" Target="../media/audio5.wav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audio" Target="../media/audio6.wav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audio" Target="../media/audio7.wav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audio" Target="../media/audio5.wav"/><Relationship Id="rId2" Type="http://schemas.openxmlformats.org/officeDocument/2006/relationships/audio" Target="../media/audio8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jpeg"/><Relationship Id="rId5" Type="http://schemas.openxmlformats.org/officeDocument/2006/relationships/audio" Target="../media/audio7.wav"/><Relationship Id="rId4" Type="http://schemas.openxmlformats.org/officeDocument/2006/relationships/audio" Target="../media/audio2.wav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audio" Target="../media/audio5.wav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audio" Target="../media/audio5.wav"/><Relationship Id="rId1" Type="http://schemas.openxmlformats.org/officeDocument/2006/relationships/slideLayout" Target="../slideLayouts/slideLayout1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914400" y="1143000"/>
            <a:ext cx="7772400" cy="1143000"/>
          </a:xfrm>
          <a:ln/>
        </p:spPr>
        <p:txBody>
          <a:bodyPr/>
          <a:lstStyle/>
          <a:p>
            <a:r>
              <a:rPr lang="en-US" sz="6000" b="1">
                <a:solidFill>
                  <a:srgbClr val="FFFF00"/>
                </a:solidFill>
                <a:latin typeface="Arial" charset="0"/>
              </a:rPr>
              <a:t>ALAT ALAT OPTIK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600200" y="3124200"/>
            <a:ext cx="6400800" cy="3200400"/>
          </a:xfrm>
          <a:ln/>
        </p:spPr>
        <p:txBody>
          <a:bodyPr/>
          <a:lstStyle/>
          <a:p>
            <a:pPr algn="l"/>
            <a:r>
              <a:rPr lang="en-US" b="1">
                <a:solidFill>
                  <a:srgbClr val="00FF00"/>
                </a:solidFill>
              </a:rPr>
              <a:t>MATA</a:t>
            </a:r>
          </a:p>
          <a:p>
            <a:pPr algn="l"/>
            <a:r>
              <a:rPr lang="en-US" b="1">
                <a:solidFill>
                  <a:srgbClr val="00FF00"/>
                </a:solidFill>
              </a:rPr>
              <a:t>KAMERA DAN  PROYEKTOR</a:t>
            </a:r>
          </a:p>
          <a:p>
            <a:pPr algn="l"/>
            <a:r>
              <a:rPr lang="en-US" b="1">
                <a:solidFill>
                  <a:srgbClr val="00FF00"/>
                </a:solidFill>
              </a:rPr>
              <a:t>LUP</a:t>
            </a:r>
          </a:p>
          <a:p>
            <a:pPr algn="l"/>
            <a:r>
              <a:rPr lang="en-US" b="1">
                <a:solidFill>
                  <a:srgbClr val="00FF00"/>
                </a:solidFill>
              </a:rPr>
              <a:t>MIKROSKOP</a:t>
            </a:r>
          </a:p>
          <a:p>
            <a:pPr algn="l"/>
            <a:r>
              <a:rPr lang="en-US" b="1">
                <a:solidFill>
                  <a:srgbClr val="00FF00"/>
                </a:solidFill>
              </a:rPr>
              <a:t>TEROPONG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 C 0.007 -0.01333  0.014 -0.028  0.021 -0.04667  C 0.04 -0.1  0.045 -0.152  0.031 -0.16  C 0.017 -0.16933  -0.01 -0.132  -0.029 -0.07867  C -0.039 -0.05067  -0.045 -0.024  -0.047 -0.004  C -0.05 0.012  -0.051 0.028  -0.051 0.04667  C -0.051 0.10667  -0.038 0.156  -0.023 0.156  C -0.008 0.156  0.005 0.10667  0.005 0.04667  C 0.005 0.01867  0.002 -0.008  -0.003 -0.02667  C -0.005 -0.04267  -0.01 -0.06  -0.016 -0.07733  C -0.036 -0.132  -0.063 -0.16933  -0.077 -0.16  C -0.091 -0.15067  -0.086 -0.1  -0.066 -0.04533  C -0.058 -0.02  -0.047 0.00133  -0.036 0.016  C -0.028 0.02933  -0.019 0.04133  -0.007 0.05333  C 0.029 0.092  0.065 0.10933  0.075 0.09333  C 0.084 0.07733  0.064 0.03333  0.028 -0.004  C 0.013 -0.02  -0.003 -0.032  -0.016 -0.04  C -0.028 -0.048  -0.043 -0.05467  -0.059 -0.05867  C -0.103 -0.072  -0.141 -0.068  -0.144 -0.04667  C -0.148 -0.02667  -0.115 0.0  -0.071 0.01333  C -0.051 0.01867  -0.032 0.02133  -0.017 0.02  C -0.004 0.02  0.01 0.01733  0.025 0.01333  C 0.069 0.0  0.102 -0.028  0.098 -0.048  C 0.095 -0.068  0.057 -0.07333  0.013 -0.06  C -0.008 -0.05333  -0.027 -0.044  -0.04 -0.03333  C -0.051 -0.02533  -0.062 -0.016  -0.074 -0.004  C -0.109 0.03467  -0.13 0.07733  -0.12 0.09333  C -0.111 0.10933  -0.074 0.092  -0.039 0.05467  C -0.022 0.036  -0.008 0.01733  0.0 0.0  Z" pathEditMode="relative">
                                      <p:cBhvr>
                                        <p:cTn id="6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voltage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4400"/>
                            </p:stCondLst>
                            <p:childTnLst>
                              <p:par>
                                <p:cTn id="8" presetID="2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laser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400"/>
                            </p:stCondLst>
                            <p:childTnLst>
                              <p:par>
                                <p:cTn id="12" presetID="2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4" dur="1" fill="hold"/>
                                        <p:tgtEl>
                                          <p:spTgt spid="20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laser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400"/>
                            </p:stCondLst>
                            <p:childTnLst>
                              <p:par>
                                <p:cTn id="16" presetID="2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8" dur="1" fill="hold"/>
                                        <p:tgtEl>
                                          <p:spTgt spid="20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laser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400"/>
                            </p:stCondLst>
                            <p:childTnLst>
                              <p:par>
                                <p:cTn id="20" presetID="2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20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laser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4400"/>
                            </p:stCondLst>
                            <p:childTnLst>
                              <p:par>
                                <p:cTn id="24" presetID="2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6" dur="1" fill="hold"/>
                                        <p:tgtEl>
                                          <p:spTgt spid="205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laser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0" grpId="0"/>
      <p:bldP spid="2051" grpId="0" uiExpand="1" build="p" bldLvl="2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92" name="Rectangle 8"/>
          <p:cNvSpPr>
            <a:spLocks noChangeArrowheads="1"/>
          </p:cNvSpPr>
          <p:nvPr/>
        </p:nvSpPr>
        <p:spPr bwMode="auto">
          <a:xfrm>
            <a:off x="5943600" y="1981200"/>
            <a:ext cx="3200400" cy="3657600"/>
          </a:xfrm>
          <a:prstGeom prst="rect">
            <a:avLst/>
          </a:prstGeom>
          <a:solidFill>
            <a:srgbClr val="00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7200"/>
              <a:t>MATA</a:t>
            </a:r>
          </a:p>
        </p:txBody>
      </p:sp>
      <p:graphicFrame>
        <p:nvGraphicFramePr>
          <p:cNvPr id="16388" name="Object 4"/>
          <p:cNvGraphicFramePr>
            <a:graphicFrameLocks noChangeAspect="1"/>
          </p:cNvGraphicFramePr>
          <p:nvPr>
            <p:ph idx="1"/>
          </p:nvPr>
        </p:nvGraphicFramePr>
        <p:xfrm>
          <a:off x="6096000" y="2133600"/>
          <a:ext cx="2895600" cy="3352800"/>
        </p:xfrm>
        <a:graphic>
          <a:graphicData uri="http://schemas.openxmlformats.org/presentationml/2006/ole">
            <p:oleObj spid="_x0000_s16388" name="Presto! ImageFolio LE" r:id="rId5" imgW="2762195" imgH="1819660" progId="">
              <p:embed/>
            </p:oleObj>
          </a:graphicData>
        </a:graphic>
      </p:graphicFrame>
      <p:sp>
        <p:nvSpPr>
          <p:cNvPr id="16391" name="Text Box 7"/>
          <p:cNvSpPr txBox="1">
            <a:spLocks noChangeArrowheads="1"/>
          </p:cNvSpPr>
          <p:nvPr/>
        </p:nvSpPr>
        <p:spPr bwMode="auto">
          <a:xfrm>
            <a:off x="685800" y="1524000"/>
            <a:ext cx="5562600" cy="495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 rtl="0">
              <a:spcBef>
                <a:spcPct val="50000"/>
              </a:spcBef>
            </a:pPr>
            <a:r>
              <a:rPr kumimoji="0" lang="en-US" sz="2200" b="1">
                <a:latin typeface="Arial" charset="0"/>
              </a:rPr>
              <a:t>Kornea, bagian depan mata memiliki lengkung lebih tajam dan dilapisi selaput cahaya</a:t>
            </a:r>
          </a:p>
          <a:p>
            <a:pPr algn="l" rtl="0">
              <a:spcBef>
                <a:spcPct val="50000"/>
              </a:spcBef>
            </a:pPr>
            <a:r>
              <a:rPr kumimoji="0" lang="en-US" sz="2200" b="1">
                <a:latin typeface="Arial" charset="0"/>
              </a:rPr>
              <a:t>Aquaeous humor, berfungsi membiaskan cahaya yang masuk ke mata</a:t>
            </a:r>
          </a:p>
          <a:p>
            <a:pPr algn="l" rtl="0">
              <a:spcBef>
                <a:spcPct val="50000"/>
              </a:spcBef>
            </a:pPr>
            <a:r>
              <a:rPr kumimoji="0" lang="en-US" sz="2200" b="1">
                <a:latin typeface="Arial" charset="0"/>
              </a:rPr>
              <a:t>Lensa mata, terbuat dari bahan bening, berserat dan kenyal</a:t>
            </a:r>
          </a:p>
          <a:p>
            <a:pPr algn="l" rtl="0">
              <a:spcBef>
                <a:spcPct val="50000"/>
              </a:spcBef>
            </a:pPr>
            <a:r>
              <a:rPr kumimoji="0" lang="en-US" sz="2200" b="1">
                <a:latin typeface="Arial" charset="0"/>
              </a:rPr>
              <a:t>Iris, berfungsi memberi warna mata</a:t>
            </a:r>
          </a:p>
          <a:p>
            <a:pPr algn="l" rtl="0">
              <a:spcBef>
                <a:spcPct val="50000"/>
              </a:spcBef>
            </a:pPr>
            <a:r>
              <a:rPr kumimoji="0" lang="en-US" sz="2200" b="1">
                <a:latin typeface="Arial" charset="0"/>
              </a:rPr>
              <a:t>Pupil, celah lingkaran yang besarnya tergantung intensitas cahaya ke mata</a:t>
            </a:r>
            <a:endParaRPr kumimoji="0" lang="ar-SA" sz="2200" b="1">
              <a:latin typeface="Arial" charset="0"/>
            </a:endParaRPr>
          </a:p>
          <a:p>
            <a:pPr algn="l" rtl="0">
              <a:spcBef>
                <a:spcPct val="50000"/>
              </a:spcBef>
            </a:pPr>
            <a:r>
              <a:rPr kumimoji="0" lang="en-US" sz="2200" b="1">
                <a:latin typeface="Arial" charset="0"/>
              </a:rPr>
              <a:t>Retina, berada di belakang mata</a:t>
            </a:r>
          </a:p>
        </p:txBody>
      </p:sp>
      <p:sp>
        <p:nvSpPr>
          <p:cNvPr id="16393" name="Rectangle 9"/>
          <p:cNvSpPr>
            <a:spLocks noChangeArrowheads="1"/>
          </p:cNvSpPr>
          <p:nvPr/>
        </p:nvSpPr>
        <p:spPr bwMode="auto">
          <a:xfrm>
            <a:off x="1828800" y="228600"/>
            <a:ext cx="7086600" cy="1447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2075" tIns="46038" rIns="92075" bIns="46038" anchor="ctr"/>
          <a:lstStyle/>
          <a:p>
            <a:pPr algn="ctr"/>
            <a:r>
              <a:rPr kumimoji="0" lang="en-US" sz="7200">
                <a:solidFill>
                  <a:srgbClr val="00FF00"/>
                </a:solidFill>
              </a:rPr>
              <a:t>MATA</a:t>
            </a:r>
          </a:p>
        </p:txBody>
      </p:sp>
    </p:spTree>
  </p:cSld>
  <p:clrMapOvr>
    <a:masterClrMapping/>
  </p:clrMapOvr>
  <p:transition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8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8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163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500"/>
                                        <p:tgtEl>
                                          <p:spTgt spid="163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500"/>
                                        <p:tgtEl>
                                          <p:spTgt spid="163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5" dur="500"/>
                                        <p:tgtEl>
                                          <p:spTgt spid="163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0" dur="500"/>
                                        <p:tgtEl>
                                          <p:spTgt spid="163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5" dur="500"/>
                                        <p:tgtEl>
                                          <p:spTgt spid="163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0" dur="500"/>
                                        <p:tgtEl>
                                          <p:spTgt spid="163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5" dur="500"/>
                                        <p:tgtEl>
                                          <p:spTgt spid="163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0" dur="500"/>
                                        <p:tgtEl>
                                          <p:spTgt spid="1639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explode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92" grpId="0" animBg="1"/>
      <p:bldP spid="16386" grpId="0"/>
      <p:bldP spid="16391" grpId="0" uiExpand="1" build="allAtOnce"/>
      <p:bldP spid="1639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OPTIKA  MATA</a:t>
            </a:r>
          </a:p>
        </p:txBody>
      </p:sp>
      <p:grpSp>
        <p:nvGrpSpPr>
          <p:cNvPr id="24586" name="Group 10"/>
          <p:cNvGrpSpPr>
            <a:grpSpLocks/>
          </p:cNvGrpSpPr>
          <p:nvPr/>
        </p:nvGrpSpPr>
        <p:grpSpPr bwMode="auto">
          <a:xfrm>
            <a:off x="6019800" y="1676400"/>
            <a:ext cx="1447800" cy="1524000"/>
            <a:chOff x="2208" y="2064"/>
            <a:chExt cx="1584" cy="1488"/>
          </a:xfrm>
        </p:grpSpPr>
        <p:sp>
          <p:nvSpPr>
            <p:cNvPr id="24580" name="Oval 4"/>
            <p:cNvSpPr>
              <a:spLocks noChangeArrowheads="1"/>
            </p:cNvSpPr>
            <p:nvPr/>
          </p:nvSpPr>
          <p:spPr bwMode="auto">
            <a:xfrm>
              <a:off x="2304" y="2064"/>
              <a:ext cx="1488" cy="1488"/>
            </a:xfrm>
            <a:prstGeom prst="ellipse">
              <a:avLst/>
            </a:prstGeom>
            <a:solidFill>
              <a:srgbClr val="00CCFF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4581" name="Oval 5"/>
            <p:cNvSpPr>
              <a:spLocks noChangeArrowheads="1"/>
            </p:cNvSpPr>
            <p:nvPr/>
          </p:nvSpPr>
          <p:spPr bwMode="auto">
            <a:xfrm>
              <a:off x="2448" y="2208"/>
              <a:ext cx="1200" cy="1200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4585" name="AutoShape 9"/>
            <p:cNvSpPr>
              <a:spLocks noChangeArrowheads="1"/>
            </p:cNvSpPr>
            <p:nvPr/>
          </p:nvSpPr>
          <p:spPr bwMode="auto">
            <a:xfrm>
              <a:off x="2208" y="2400"/>
              <a:ext cx="336" cy="768"/>
            </a:xfrm>
            <a:prstGeom prst="flowChartMagneticDrum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24587" name="Line 11"/>
          <p:cNvSpPr>
            <a:spLocks noChangeShapeType="1"/>
          </p:cNvSpPr>
          <p:nvPr/>
        </p:nvSpPr>
        <p:spPr bwMode="auto">
          <a:xfrm flipH="1">
            <a:off x="838200" y="2438400"/>
            <a:ext cx="7848600" cy="0"/>
          </a:xfrm>
          <a:prstGeom prst="line">
            <a:avLst/>
          </a:prstGeom>
          <a:noFill/>
          <a:ln w="28575">
            <a:solidFill>
              <a:srgbClr val="00FF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4588" name="Line 12"/>
          <p:cNvSpPr>
            <a:spLocks noChangeShapeType="1"/>
          </p:cNvSpPr>
          <p:nvPr/>
        </p:nvSpPr>
        <p:spPr bwMode="auto">
          <a:xfrm flipV="1">
            <a:off x="1524000" y="2133600"/>
            <a:ext cx="0" cy="304800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4589" name="Line 13"/>
          <p:cNvSpPr>
            <a:spLocks noChangeShapeType="1"/>
          </p:cNvSpPr>
          <p:nvPr/>
        </p:nvSpPr>
        <p:spPr bwMode="auto">
          <a:xfrm>
            <a:off x="990600" y="2133600"/>
            <a:ext cx="236220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4590" name="Line 14"/>
          <p:cNvSpPr>
            <a:spLocks noChangeShapeType="1"/>
          </p:cNvSpPr>
          <p:nvPr/>
        </p:nvSpPr>
        <p:spPr bwMode="auto">
          <a:xfrm>
            <a:off x="3352800" y="2133600"/>
            <a:ext cx="281940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4591" name="Line 15"/>
          <p:cNvSpPr>
            <a:spLocks noChangeShapeType="1"/>
          </p:cNvSpPr>
          <p:nvPr/>
        </p:nvSpPr>
        <p:spPr bwMode="auto">
          <a:xfrm>
            <a:off x="6172200" y="2133600"/>
            <a:ext cx="1143000" cy="4572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4592" name="Line 16"/>
          <p:cNvSpPr>
            <a:spLocks noChangeShapeType="1"/>
          </p:cNvSpPr>
          <p:nvPr/>
        </p:nvSpPr>
        <p:spPr bwMode="auto">
          <a:xfrm>
            <a:off x="1524000" y="2133600"/>
            <a:ext cx="3124200" cy="152400"/>
          </a:xfrm>
          <a:prstGeom prst="line">
            <a:avLst/>
          </a:prstGeom>
          <a:noFill/>
          <a:ln w="38100">
            <a:solidFill>
              <a:srgbClr val="FF990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4593" name="Line 17"/>
          <p:cNvSpPr>
            <a:spLocks noChangeShapeType="1"/>
          </p:cNvSpPr>
          <p:nvPr/>
        </p:nvSpPr>
        <p:spPr bwMode="auto">
          <a:xfrm>
            <a:off x="4572000" y="2286000"/>
            <a:ext cx="1447800" cy="76200"/>
          </a:xfrm>
          <a:prstGeom prst="line">
            <a:avLst/>
          </a:prstGeom>
          <a:noFill/>
          <a:ln w="38100">
            <a:solidFill>
              <a:srgbClr val="FF99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4594" name="Line 18"/>
          <p:cNvSpPr>
            <a:spLocks noChangeShapeType="1"/>
          </p:cNvSpPr>
          <p:nvPr/>
        </p:nvSpPr>
        <p:spPr bwMode="auto">
          <a:xfrm>
            <a:off x="5943600" y="2362200"/>
            <a:ext cx="1371600" cy="228600"/>
          </a:xfrm>
          <a:prstGeom prst="line">
            <a:avLst/>
          </a:prstGeom>
          <a:noFill/>
          <a:ln w="38100">
            <a:solidFill>
              <a:srgbClr val="FF99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4595" name="Line 19"/>
          <p:cNvSpPr>
            <a:spLocks noChangeShapeType="1"/>
          </p:cNvSpPr>
          <p:nvPr/>
        </p:nvSpPr>
        <p:spPr bwMode="auto">
          <a:xfrm>
            <a:off x="7315200" y="2438400"/>
            <a:ext cx="0" cy="22860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4596" name="Text Box 20"/>
          <p:cNvSpPr txBox="1">
            <a:spLocks noChangeArrowheads="1"/>
          </p:cNvSpPr>
          <p:nvPr/>
        </p:nvSpPr>
        <p:spPr bwMode="auto">
          <a:xfrm>
            <a:off x="533400" y="3276600"/>
            <a:ext cx="8610600" cy="3925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 rtl="0">
              <a:spcBef>
                <a:spcPct val="50000"/>
              </a:spcBef>
              <a:buFont typeface="Wingdings" pitchFamily="10" charset="2"/>
              <a:buChar char="Ø"/>
            </a:pPr>
            <a:r>
              <a:rPr kumimoji="0" lang="en-US" b="1">
                <a:solidFill>
                  <a:srgbClr val="FFFF00"/>
                </a:solidFill>
                <a:latin typeface="Arial" charset="0"/>
              </a:rPr>
              <a:t>Ketika mata relaks (tidak berakomodasi), lensa mata pipih sehingga jarak fokusnya paling besar, dan benda yang sangat jauh difokuskan di retina.</a:t>
            </a:r>
          </a:p>
          <a:p>
            <a:pPr algn="l" rtl="0">
              <a:spcBef>
                <a:spcPct val="50000"/>
              </a:spcBef>
              <a:buFont typeface="Wingdings" pitchFamily="10" charset="2"/>
              <a:buChar char="Ø"/>
            </a:pPr>
            <a:r>
              <a:rPr kumimoji="0" lang="en-US" b="1">
                <a:solidFill>
                  <a:srgbClr val="FFFF00"/>
                </a:solidFill>
                <a:latin typeface="Arial" charset="0"/>
              </a:rPr>
              <a:t>Agar benda pada jarak berbeda dapat difokuskan dengan cara menebal dan memipihkan lensa mata (akomodasi mata)</a:t>
            </a:r>
          </a:p>
          <a:p>
            <a:pPr algn="l" rtl="0">
              <a:spcBef>
                <a:spcPct val="50000"/>
              </a:spcBef>
              <a:buFont typeface="Wingdings" pitchFamily="10" charset="2"/>
              <a:buChar char="Ø"/>
            </a:pPr>
            <a:r>
              <a:rPr kumimoji="0" lang="en-US" b="1">
                <a:solidFill>
                  <a:srgbClr val="FFFF00"/>
                </a:solidFill>
                <a:latin typeface="Arial" charset="0"/>
              </a:rPr>
              <a:t>Bayangan yang terjadi di retina adalah nyata, terbalik, diperkecil.</a:t>
            </a:r>
          </a:p>
          <a:p>
            <a:pPr algn="l" rtl="0">
              <a:spcBef>
                <a:spcPct val="50000"/>
              </a:spcBef>
            </a:pPr>
            <a:endParaRPr kumimoji="0" lang="en-US" b="1">
              <a:solidFill>
                <a:srgbClr val="FFFF00"/>
              </a:solidFill>
              <a:latin typeface="Arial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45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" dur="500"/>
                                        <p:tgtEl>
                                          <p:spTgt spid="245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245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" dur="500"/>
                                        <p:tgtEl>
                                          <p:spTgt spid="245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4" dur="500"/>
                                        <p:tgtEl>
                                          <p:spTgt spid="2458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 vol="70000">
                                        <p:cTn display="0" masterRel="sameClick">
                                          <p:stCondLst>
                                            <p:cond evt="begin" delay="0">
                                              <p:tn val="2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rrow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00"/>
                            </p:stCondLst>
                            <p:childTnLst>
                              <p:par>
                                <p:cTn id="26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500"/>
                                        <p:tgtEl>
                                          <p:spTgt spid="245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00"/>
                            </p:stCondLst>
                            <p:childTnLst>
                              <p:par>
                                <p:cTn id="30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245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0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245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4000"/>
                            </p:stCondLst>
                            <p:childTnLst>
                              <p:par>
                                <p:cTn id="38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0" dur="500"/>
                                        <p:tgtEl>
                                          <p:spTgt spid="245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500"/>
                            </p:stCondLst>
                            <p:childTnLst>
                              <p:par>
                                <p:cTn id="42" presetID="9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4" dur="500"/>
                                        <p:tgtEl>
                                          <p:spTgt spid="245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9" presetClass="entr" presetSubtype="0" repeatCount="indefinite" fill="hold" grpId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9" dur="500"/>
                                        <p:tgtEl>
                                          <p:spTgt spid="245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8" presetClass="entr" presetSubtype="1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4" dur="500"/>
                                        <p:tgtEl>
                                          <p:spTgt spid="245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laser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8" presetClass="entr" presetSubtype="1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9" dur="500"/>
                                        <p:tgtEl>
                                          <p:spTgt spid="2459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laser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8" presetClass="entr" presetSubtype="1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4" dur="500"/>
                                        <p:tgtEl>
                                          <p:spTgt spid="2459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laser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78" grpId="0"/>
      <p:bldP spid="24587" grpId="0" animBg="1"/>
      <p:bldP spid="24588" grpId="0" animBg="1"/>
      <p:bldP spid="24589" grpId="0" animBg="1"/>
      <p:bldP spid="24590" grpId="0" animBg="1"/>
      <p:bldP spid="24591" grpId="0" animBg="1"/>
      <p:bldP spid="24592" grpId="0" animBg="1"/>
      <p:bldP spid="24593" grpId="0" animBg="1"/>
      <p:bldP spid="24594" grpId="0" animBg="1"/>
      <p:bldP spid="24595" grpId="0" animBg="1"/>
      <p:bldP spid="24596" grpId="1" uiExpand="1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6" name="Rectangle 2"/>
          <p:cNvSpPr>
            <a:spLocks noGrp="1" noChangeArrowheads="1"/>
          </p:cNvSpPr>
          <p:nvPr>
            <p:ph type="title"/>
          </p:nvPr>
        </p:nvSpPr>
        <p:spPr>
          <a:xfrm>
            <a:off x="1371600" y="228600"/>
            <a:ext cx="7086600" cy="1066800"/>
          </a:xfrm>
        </p:spPr>
        <p:txBody>
          <a:bodyPr/>
          <a:lstStyle/>
          <a:p>
            <a:r>
              <a:rPr lang="en-US" sz="3600" b="1"/>
              <a:t>JANGKAUAN PENGLIHATAN</a:t>
            </a:r>
          </a:p>
        </p:txBody>
      </p:sp>
      <p:graphicFrame>
        <p:nvGraphicFramePr>
          <p:cNvPr id="98308" name="Object 4"/>
          <p:cNvGraphicFramePr>
            <a:graphicFrameLocks noChangeAspect="1"/>
          </p:cNvGraphicFramePr>
          <p:nvPr>
            <p:ph idx="1"/>
          </p:nvPr>
        </p:nvGraphicFramePr>
        <p:xfrm>
          <a:off x="0" y="1831975"/>
          <a:ext cx="2095500" cy="1190625"/>
        </p:xfrm>
        <a:graphic>
          <a:graphicData uri="http://schemas.openxmlformats.org/presentationml/2006/ole">
            <p:oleObj spid="_x0000_s98308" name="Bitmap Image" r:id="rId3" imgW="2095793" imgH="1190476" progId="PBrush">
              <p:embed/>
            </p:oleObj>
          </a:graphicData>
        </a:graphic>
      </p:graphicFrame>
      <p:sp>
        <p:nvSpPr>
          <p:cNvPr id="98310" name="Line 6"/>
          <p:cNvSpPr>
            <a:spLocks noChangeShapeType="1"/>
          </p:cNvSpPr>
          <p:nvPr/>
        </p:nvSpPr>
        <p:spPr bwMode="auto">
          <a:xfrm>
            <a:off x="3276600" y="2136775"/>
            <a:ext cx="1524000" cy="0"/>
          </a:xfrm>
          <a:prstGeom prst="line">
            <a:avLst/>
          </a:prstGeom>
          <a:noFill/>
          <a:ln w="38100">
            <a:solidFill>
              <a:schemeClr val="tx1"/>
            </a:solidFill>
            <a:prstDash val="dash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98311" name="Line 7"/>
          <p:cNvSpPr>
            <a:spLocks noChangeShapeType="1"/>
          </p:cNvSpPr>
          <p:nvPr/>
        </p:nvSpPr>
        <p:spPr bwMode="auto">
          <a:xfrm>
            <a:off x="4800600" y="2136775"/>
            <a:ext cx="3352800" cy="0"/>
          </a:xfrm>
          <a:prstGeom prst="line">
            <a:avLst/>
          </a:prstGeom>
          <a:noFill/>
          <a:ln w="38100" cap="sq">
            <a:solidFill>
              <a:schemeClr val="tx1"/>
            </a:solidFill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98312" name="Text Box 8"/>
          <p:cNvSpPr txBox="1">
            <a:spLocks noChangeArrowheads="1"/>
          </p:cNvSpPr>
          <p:nvPr/>
        </p:nvSpPr>
        <p:spPr bwMode="auto">
          <a:xfrm>
            <a:off x="4648200" y="1603375"/>
            <a:ext cx="609600" cy="45720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="1">
                <a:solidFill>
                  <a:srgbClr val="FFFF00"/>
                </a:solidFill>
              </a:rPr>
              <a:t>PP</a:t>
            </a:r>
          </a:p>
        </p:txBody>
      </p:sp>
      <p:sp>
        <p:nvSpPr>
          <p:cNvPr id="98313" name="Text Box 9"/>
          <p:cNvSpPr txBox="1">
            <a:spLocks noChangeArrowheads="1"/>
          </p:cNvSpPr>
          <p:nvPr/>
        </p:nvSpPr>
        <p:spPr bwMode="auto">
          <a:xfrm>
            <a:off x="7696200" y="1527175"/>
            <a:ext cx="685800" cy="45720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="1">
                <a:solidFill>
                  <a:srgbClr val="FFFF00"/>
                </a:solidFill>
              </a:rPr>
              <a:t>PR</a:t>
            </a:r>
          </a:p>
        </p:txBody>
      </p:sp>
      <p:sp>
        <p:nvSpPr>
          <p:cNvPr id="98314" name="Line 10"/>
          <p:cNvSpPr>
            <a:spLocks noChangeShapeType="1"/>
          </p:cNvSpPr>
          <p:nvPr/>
        </p:nvSpPr>
        <p:spPr bwMode="auto">
          <a:xfrm>
            <a:off x="4724400" y="2517775"/>
            <a:ext cx="3505200" cy="0"/>
          </a:xfrm>
          <a:prstGeom prst="line">
            <a:avLst/>
          </a:prstGeom>
          <a:noFill/>
          <a:ln w="28575" cap="sq">
            <a:solidFill>
              <a:srgbClr val="00FF00"/>
            </a:solidFill>
            <a:round/>
            <a:headEnd type="triangle" w="med" len="med"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98315" name="Text Box 11"/>
          <p:cNvSpPr txBox="1">
            <a:spLocks noChangeArrowheads="1"/>
          </p:cNvSpPr>
          <p:nvPr/>
        </p:nvSpPr>
        <p:spPr bwMode="auto">
          <a:xfrm>
            <a:off x="4495800" y="2517775"/>
            <a:ext cx="3581400" cy="45720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="1">
                <a:solidFill>
                  <a:srgbClr val="FFFF00"/>
                </a:solidFill>
              </a:rPr>
              <a:t>Jangkauan Penglihatan</a:t>
            </a:r>
          </a:p>
        </p:txBody>
      </p:sp>
      <p:sp>
        <p:nvSpPr>
          <p:cNvPr id="98316" name="Text Box 12"/>
          <p:cNvSpPr txBox="1">
            <a:spLocks noChangeArrowheads="1"/>
          </p:cNvSpPr>
          <p:nvPr/>
        </p:nvSpPr>
        <p:spPr bwMode="auto">
          <a:xfrm>
            <a:off x="381000" y="3308350"/>
            <a:ext cx="8458200" cy="1812925"/>
          </a:xfrm>
          <a:prstGeom prst="rect">
            <a:avLst/>
          </a:prstGeom>
          <a:noFill/>
          <a:ln w="12700" cap="sq">
            <a:solidFill>
              <a:srgbClr val="00FF00"/>
            </a:solidFill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sz="2800">
                <a:latin typeface="Tahoma" charset="0"/>
              </a:rPr>
              <a:t>Mata dapat melihat dengan jelas jika letak benda dalam jangkauan penglihatan, yaitu diantara titik dekat mata (</a:t>
            </a:r>
            <a:r>
              <a:rPr lang="en-US" sz="2800">
                <a:solidFill>
                  <a:srgbClr val="00CCFF"/>
                </a:solidFill>
                <a:latin typeface="Tahoma" charset="0"/>
              </a:rPr>
              <a:t>punctum proximum</a:t>
            </a:r>
            <a:r>
              <a:rPr lang="en-US" sz="2800">
                <a:latin typeface="Tahoma" charset="0"/>
              </a:rPr>
              <a:t>) dan titik jauh mata (</a:t>
            </a:r>
            <a:r>
              <a:rPr lang="en-US" sz="2800">
                <a:solidFill>
                  <a:srgbClr val="FF0000"/>
                </a:solidFill>
                <a:latin typeface="Tahoma" charset="0"/>
              </a:rPr>
              <a:t>punctum remontum</a:t>
            </a:r>
            <a:r>
              <a:rPr lang="en-US" sz="2800">
                <a:latin typeface="Tahoma" charset="0"/>
              </a:rPr>
              <a:t>).</a:t>
            </a:r>
          </a:p>
        </p:txBody>
      </p:sp>
      <p:sp>
        <p:nvSpPr>
          <p:cNvPr id="98317" name="Text Box 13"/>
          <p:cNvSpPr txBox="1">
            <a:spLocks noChangeArrowheads="1"/>
          </p:cNvSpPr>
          <p:nvPr/>
        </p:nvSpPr>
        <p:spPr bwMode="auto">
          <a:xfrm>
            <a:off x="457200" y="5562600"/>
            <a:ext cx="2286000" cy="835025"/>
          </a:xfrm>
          <a:prstGeom prst="rect">
            <a:avLst/>
          </a:prstGeom>
          <a:noFill/>
          <a:ln w="12700" cap="sq">
            <a:solidFill>
              <a:srgbClr val="00CCFF"/>
            </a:solidFill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l"/>
            <a:r>
              <a:rPr lang="en-US" b="1">
                <a:latin typeface="Tahoma" charset="0"/>
              </a:rPr>
              <a:t>Untuk mata normal</a:t>
            </a:r>
          </a:p>
        </p:txBody>
      </p:sp>
      <p:sp>
        <p:nvSpPr>
          <p:cNvPr id="98318" name="AutoShape 14"/>
          <p:cNvSpPr>
            <a:spLocks noChangeArrowheads="1"/>
          </p:cNvSpPr>
          <p:nvPr/>
        </p:nvSpPr>
        <p:spPr bwMode="auto">
          <a:xfrm>
            <a:off x="3124200" y="5486400"/>
            <a:ext cx="1066800" cy="1066800"/>
          </a:xfrm>
          <a:custGeom>
            <a:avLst/>
            <a:gdLst>
              <a:gd name="G0" fmla="+- 16200 0 0"/>
              <a:gd name="G1" fmla="+- 5400 0 0"/>
              <a:gd name="G2" fmla="+- 21600 0 5400"/>
              <a:gd name="G3" fmla="+- 10800 0 5400"/>
              <a:gd name="G4" fmla="+- 21600 0 16200"/>
              <a:gd name="G5" fmla="*/ G4 G3 10800"/>
              <a:gd name="G6" fmla="+- 21600 0 G5"/>
              <a:gd name="T0" fmla="*/ 16200 w 21600"/>
              <a:gd name="T1" fmla="*/ 0 h 21600"/>
              <a:gd name="T2" fmla="*/ 0 w 21600"/>
              <a:gd name="T3" fmla="*/ 10800 h 21600"/>
              <a:gd name="T4" fmla="*/ 16200 w 21600"/>
              <a:gd name="T5" fmla="*/ 21600 h 21600"/>
              <a:gd name="T6" fmla="*/ 21600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G1 h 21600"/>
              <a:gd name="T14" fmla="*/ G6 w 21600"/>
              <a:gd name="T15" fmla="*/ G2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gradFill rotWithShape="1">
            <a:gsLst>
              <a:gs pos="0">
                <a:srgbClr val="FFFF00"/>
              </a:gs>
              <a:gs pos="100000">
                <a:srgbClr val="FF0000"/>
              </a:gs>
            </a:gsLst>
            <a:lin ang="0" scaled="1"/>
          </a:gradFill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98319" name="Text Box 15"/>
          <p:cNvSpPr txBox="1">
            <a:spLocks noChangeArrowheads="1"/>
          </p:cNvSpPr>
          <p:nvPr/>
        </p:nvSpPr>
        <p:spPr bwMode="auto">
          <a:xfrm>
            <a:off x="4572000" y="5410200"/>
            <a:ext cx="4724400" cy="1004888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l" rtl="0">
              <a:spcBef>
                <a:spcPct val="50000"/>
              </a:spcBef>
              <a:buFont typeface="Wingdings" pitchFamily="10" charset="2"/>
              <a:buChar char="Ø"/>
            </a:pPr>
            <a:r>
              <a:rPr lang="en-US">
                <a:solidFill>
                  <a:srgbClr val="00CCFF"/>
                </a:solidFill>
                <a:latin typeface="Tahoma" charset="0"/>
              </a:rPr>
              <a:t>Titik dekat = 25 cm</a:t>
            </a:r>
          </a:p>
          <a:p>
            <a:pPr algn="l" rtl="0">
              <a:spcBef>
                <a:spcPct val="50000"/>
              </a:spcBef>
              <a:buFont typeface="Wingdings" pitchFamily="10" charset="2"/>
              <a:buChar char="Ø"/>
            </a:pPr>
            <a:r>
              <a:rPr lang="en-US">
                <a:solidFill>
                  <a:srgbClr val="00CCFF"/>
                </a:solidFill>
                <a:latin typeface="Tahoma" charset="0"/>
              </a:rPr>
              <a:t>Titik jauh = tak terhingga</a:t>
            </a:r>
          </a:p>
        </p:txBody>
      </p:sp>
      <p:sp>
        <p:nvSpPr>
          <p:cNvPr id="98320" name="Rectangle 16"/>
          <p:cNvSpPr>
            <a:spLocks noChangeArrowheads="1"/>
          </p:cNvSpPr>
          <p:nvPr/>
        </p:nvSpPr>
        <p:spPr bwMode="auto">
          <a:xfrm>
            <a:off x="5121275" y="1603375"/>
            <a:ext cx="1279525" cy="45720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>
            <a:spAutoFit/>
          </a:bodyPr>
          <a:lstStyle/>
          <a:p>
            <a:r>
              <a:rPr lang="en-US" b="1">
                <a:solidFill>
                  <a:srgbClr val="00CCFF"/>
                </a:solidFill>
              </a:rPr>
              <a:t>=  25 cm</a:t>
            </a:r>
          </a:p>
        </p:txBody>
      </p:sp>
      <p:sp>
        <p:nvSpPr>
          <p:cNvPr id="98321" name="Rectangle 17"/>
          <p:cNvSpPr>
            <a:spLocks noChangeArrowheads="1"/>
          </p:cNvSpPr>
          <p:nvPr/>
        </p:nvSpPr>
        <p:spPr bwMode="auto">
          <a:xfrm>
            <a:off x="8305800" y="1295400"/>
            <a:ext cx="1143000" cy="76200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 anchor="ctr">
            <a:spAutoFit/>
          </a:bodyPr>
          <a:lstStyle/>
          <a:p>
            <a:pPr algn="l" rtl="0"/>
            <a:r>
              <a:rPr kumimoji="0" lang="en-US" sz="3200">
                <a:solidFill>
                  <a:srgbClr val="FF0000"/>
                </a:solidFill>
              </a:rPr>
              <a:t>=</a:t>
            </a:r>
            <a:r>
              <a:rPr kumimoji="0" lang="en-US" sz="4400">
                <a:solidFill>
                  <a:srgbClr val="FF0000"/>
                </a:solidFill>
              </a:rPr>
              <a:t> </a:t>
            </a:r>
            <a:r>
              <a:rPr kumimoji="0" lang="ar-SA" sz="4400">
                <a:solidFill>
                  <a:srgbClr val="FF0000"/>
                </a:solidFill>
              </a:rPr>
              <a:t>∞</a:t>
            </a:r>
            <a:r>
              <a:rPr kumimoji="0" lang="en-US" sz="4400"/>
              <a:t>  </a:t>
            </a:r>
            <a:endParaRPr kumimoji="0" lang="ar-SA" sz="44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"/>
                                        <p:tgtEl>
                                          <p:spTgt spid="9830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83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9" presetClass="entr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983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983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6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6.93889E-18 -3.7448E-7 L 0.12708 0.00208 " pathEditMode="relative" rAng="0" ptsTypes="AA">
                                      <p:cBhvr>
                                        <p:cTn id="19" dur="2000" fill="hold"/>
                                        <p:tgtEl>
                                          <p:spTgt spid="9830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4" y="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983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983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500"/>
                            </p:stCondLst>
                            <p:childTnLst>
                              <p:par>
                                <p:cTn id="29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983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983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983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500"/>
                            </p:stCondLst>
                            <p:childTnLst>
                              <p:par>
                                <p:cTn id="3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983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983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983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500"/>
                            </p:stCondLst>
                            <p:childTnLst>
                              <p:par>
                                <p:cTn id="4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3" dur="500"/>
                                        <p:tgtEl>
                                          <p:spTgt spid="98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8" dur="500"/>
                                        <p:tgtEl>
                                          <p:spTgt spid="98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53" dur="2000"/>
                                        <p:tgtEl>
                                          <p:spTgt spid="98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983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983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00"/>
                            </p:stCondLst>
                            <p:childTnLst>
                              <p:par>
                                <p:cTn id="61" presetID="1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3" dur="2000"/>
                                        <p:tgtEl>
                                          <p:spTgt spid="983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2500"/>
                            </p:stCondLst>
                            <p:childTnLst>
                              <p:par>
                                <p:cTn id="6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7" dur="500"/>
                                        <p:tgtEl>
                                          <p:spTgt spid="983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3000"/>
                            </p:stCondLst>
                            <p:childTnLst>
                              <p:par>
                                <p:cTn id="69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1" dur="2000"/>
                                        <p:tgtEl>
                                          <p:spTgt spid="983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000"/>
                            </p:stCondLst>
                            <p:childTnLst>
                              <p:par>
                                <p:cTn id="73" presetID="21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5" dur="2000"/>
                                        <p:tgtEl>
                                          <p:spTgt spid="983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8306" grpId="1"/>
      <p:bldP spid="98306" grpId="2"/>
      <p:bldP spid="98310" grpId="0" animBg="1"/>
      <p:bldP spid="98311" grpId="0" animBg="1"/>
      <p:bldP spid="98312" grpId="0"/>
      <p:bldP spid="98313" grpId="0"/>
      <p:bldP spid="98314" grpId="0" animBg="1"/>
      <p:bldP spid="98315" grpId="0"/>
      <p:bldP spid="98316" grpId="0" animBg="1"/>
      <p:bldP spid="98317" grpId="0" animBg="1"/>
      <p:bldP spid="98318" grpId="0" animBg="1"/>
      <p:bldP spid="98319" grpId="0"/>
      <p:bldP spid="98320" grpId="0"/>
      <p:bldP spid="9832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671" name="Rectangle 7"/>
          <p:cNvSpPr>
            <a:spLocks noChangeArrowheads="1"/>
          </p:cNvSpPr>
          <p:nvPr/>
        </p:nvSpPr>
        <p:spPr bwMode="auto">
          <a:xfrm>
            <a:off x="457200" y="4191000"/>
            <a:ext cx="1905000" cy="457200"/>
          </a:xfrm>
          <a:prstGeom prst="rect">
            <a:avLst/>
          </a:prstGeom>
          <a:solidFill>
            <a:srgbClr val="00CCFF"/>
          </a:solidFill>
          <a:ln w="12700" cap="sq">
            <a:solidFill>
              <a:srgbClr val="00CCFF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36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CACAT  MATA</a:t>
            </a:r>
          </a:p>
        </p:txBody>
      </p:sp>
      <p:sp>
        <p:nvSpPr>
          <p:cNvPr id="113668" name="Text Box 4"/>
          <p:cNvSpPr txBox="1">
            <a:spLocks noChangeArrowheads="1"/>
          </p:cNvSpPr>
          <p:nvPr/>
        </p:nvSpPr>
        <p:spPr bwMode="auto">
          <a:xfrm>
            <a:off x="533400" y="1524000"/>
            <a:ext cx="7391400" cy="1270000"/>
          </a:xfrm>
          <a:prstGeom prst="rect">
            <a:avLst/>
          </a:prstGeom>
          <a:solidFill>
            <a:schemeClr val="bg2"/>
          </a:solidFill>
          <a:ln w="12700" cap="sq">
            <a:solidFill>
              <a:srgbClr val="FF0000"/>
            </a:solidFill>
            <a:miter lim="800000"/>
            <a:headEnd type="none" w="sm" len="sm"/>
            <a:tailEnd type="none" w="sm" len="sm"/>
          </a:ln>
          <a:effectLst>
            <a:prstShdw prst="shdw13" dist="53882" dir="13500000">
              <a:schemeClr val="bg2">
                <a:alpha val="50000"/>
              </a:schemeClr>
            </a:prstShdw>
          </a:effectLst>
        </p:spPr>
        <p:txBody>
          <a:bodyPr>
            <a:spAutoFit/>
          </a:bodyPr>
          <a:lstStyle/>
          <a:p>
            <a:pPr algn="l" rtl="0">
              <a:spcBef>
                <a:spcPct val="50000"/>
              </a:spcBef>
            </a:pPr>
            <a:r>
              <a:rPr lang="en-US" b="1">
                <a:solidFill>
                  <a:srgbClr val="FFFF00"/>
                </a:solidFill>
                <a:latin typeface="Tahoma" charset="0"/>
              </a:rPr>
              <a:t>Yaitu terjadi ketidaknormalan pada mata, dan dapat di atasi dengan memakai kacamata, lensa kontak atau melalui suatu operasi</a:t>
            </a:r>
            <a:endParaRPr lang="en-US" sz="300" b="1">
              <a:solidFill>
                <a:srgbClr val="FFFF00"/>
              </a:solidFill>
              <a:latin typeface="Tahoma" charset="0"/>
            </a:endParaRPr>
          </a:p>
          <a:p>
            <a:pPr algn="l" rtl="0">
              <a:spcBef>
                <a:spcPct val="50000"/>
              </a:spcBef>
            </a:pPr>
            <a:endParaRPr lang="en-US" sz="300" b="1">
              <a:solidFill>
                <a:srgbClr val="FFFF00"/>
              </a:solidFill>
              <a:latin typeface="Tahoma" charset="0"/>
            </a:endParaRPr>
          </a:p>
        </p:txBody>
      </p:sp>
      <p:sp>
        <p:nvSpPr>
          <p:cNvPr id="113669" name="Text Box 5"/>
          <p:cNvSpPr txBox="1">
            <a:spLocks noChangeArrowheads="1"/>
          </p:cNvSpPr>
          <p:nvPr/>
        </p:nvSpPr>
        <p:spPr bwMode="auto">
          <a:xfrm>
            <a:off x="228600" y="4267200"/>
            <a:ext cx="2057400" cy="519113"/>
          </a:xfrm>
          <a:prstGeom prst="rect">
            <a:avLst/>
          </a:prstGeom>
          <a:solidFill>
            <a:srgbClr val="FFFF00"/>
          </a:solidFill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l" rtl="0">
              <a:spcBef>
                <a:spcPct val="50000"/>
              </a:spcBef>
            </a:pPr>
            <a:r>
              <a:rPr lang="en-US" sz="2800">
                <a:solidFill>
                  <a:schemeClr val="bg2"/>
                </a:solidFill>
              </a:rPr>
              <a:t>JENISNYA</a:t>
            </a:r>
          </a:p>
        </p:txBody>
      </p:sp>
      <p:sp>
        <p:nvSpPr>
          <p:cNvPr id="113670" name="Text Box 6"/>
          <p:cNvSpPr txBox="1">
            <a:spLocks noChangeArrowheads="1"/>
          </p:cNvSpPr>
          <p:nvPr/>
        </p:nvSpPr>
        <p:spPr bwMode="auto">
          <a:xfrm>
            <a:off x="3733800" y="3219450"/>
            <a:ext cx="5105400" cy="2660650"/>
          </a:xfrm>
          <a:prstGeom prst="rect">
            <a:avLst/>
          </a:prstGeom>
          <a:noFill/>
          <a:ln w="12700" cap="sq">
            <a:solidFill>
              <a:srgbClr val="00FF00"/>
            </a:solidFill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l" rtl="0">
              <a:spcBef>
                <a:spcPct val="50000"/>
              </a:spcBef>
              <a:buFont typeface="Wingdings" pitchFamily="10" charset="2"/>
              <a:buChar char="ü"/>
            </a:pPr>
            <a:r>
              <a:rPr lang="en-US" b="1">
                <a:latin typeface="Tahoma" charset="0"/>
              </a:rPr>
              <a:t>Rabun Jauh (Miopi)</a:t>
            </a:r>
          </a:p>
          <a:p>
            <a:pPr algn="l" rtl="0">
              <a:spcBef>
                <a:spcPct val="50000"/>
              </a:spcBef>
              <a:buFont typeface="Wingdings" pitchFamily="10" charset="2"/>
              <a:buChar char="ü"/>
            </a:pPr>
            <a:r>
              <a:rPr lang="en-US" b="1">
                <a:latin typeface="Tahoma" charset="0"/>
              </a:rPr>
              <a:t>Rabun Dekat (Hipermetropi)</a:t>
            </a:r>
          </a:p>
          <a:p>
            <a:pPr algn="l" rtl="0">
              <a:spcBef>
                <a:spcPct val="50000"/>
              </a:spcBef>
              <a:buFont typeface="Wingdings" pitchFamily="10" charset="2"/>
              <a:buChar char="ü"/>
            </a:pPr>
            <a:r>
              <a:rPr lang="en-US" b="1">
                <a:latin typeface="Tahoma" charset="0"/>
              </a:rPr>
              <a:t>Mata Tua (Presbiop)</a:t>
            </a:r>
          </a:p>
          <a:p>
            <a:pPr algn="l" rtl="0">
              <a:spcBef>
                <a:spcPct val="50000"/>
              </a:spcBef>
              <a:buFont typeface="Wingdings" pitchFamily="10" charset="2"/>
              <a:buChar char="ü"/>
            </a:pPr>
            <a:r>
              <a:rPr lang="en-US" b="1">
                <a:latin typeface="Tahoma" charset="0"/>
              </a:rPr>
              <a:t>Astigmatisma</a:t>
            </a:r>
          </a:p>
          <a:p>
            <a:pPr algn="l" rtl="0">
              <a:spcBef>
                <a:spcPct val="50000"/>
              </a:spcBef>
              <a:buFont typeface="Wingdings" pitchFamily="10" charset="2"/>
              <a:buChar char="ü"/>
            </a:pPr>
            <a:r>
              <a:rPr lang="en-US" b="1">
                <a:latin typeface="Tahoma" charset="0"/>
              </a:rPr>
              <a:t>Katarak dan Glaucoma</a:t>
            </a:r>
          </a:p>
        </p:txBody>
      </p:sp>
      <p:sp>
        <p:nvSpPr>
          <p:cNvPr id="113672" name="AutoShape 8"/>
          <p:cNvSpPr>
            <a:spLocks noChangeArrowheads="1"/>
          </p:cNvSpPr>
          <p:nvPr/>
        </p:nvSpPr>
        <p:spPr bwMode="auto">
          <a:xfrm>
            <a:off x="2667000" y="3733800"/>
            <a:ext cx="609600" cy="1447800"/>
          </a:xfrm>
          <a:custGeom>
            <a:avLst/>
            <a:gdLst>
              <a:gd name="G0" fmla="+- 16200 0 0"/>
              <a:gd name="G1" fmla="+- 5400 0 0"/>
              <a:gd name="G2" fmla="+- 21600 0 5400"/>
              <a:gd name="G3" fmla="+- 10800 0 5400"/>
              <a:gd name="G4" fmla="+- 21600 0 16200"/>
              <a:gd name="G5" fmla="*/ G4 G3 10800"/>
              <a:gd name="G6" fmla="+- 21600 0 G5"/>
              <a:gd name="T0" fmla="*/ 16200 w 21600"/>
              <a:gd name="T1" fmla="*/ 0 h 21600"/>
              <a:gd name="T2" fmla="*/ 0 w 21600"/>
              <a:gd name="T3" fmla="*/ 10800 h 21600"/>
              <a:gd name="T4" fmla="*/ 16200 w 21600"/>
              <a:gd name="T5" fmla="*/ 21600 h 21600"/>
              <a:gd name="T6" fmla="*/ 21600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G1 h 21600"/>
              <a:gd name="T14" fmla="*/ G6 w 21600"/>
              <a:gd name="T15" fmla="*/ G2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gradFill rotWithShape="1">
            <a:gsLst>
              <a:gs pos="0">
                <a:srgbClr val="00CCFF"/>
              </a:gs>
              <a:gs pos="100000">
                <a:srgbClr val="FFFFFF"/>
              </a:gs>
            </a:gsLst>
            <a:lin ang="0" scaled="1"/>
          </a:gradFill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6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136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6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1136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6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6" dur="500"/>
                                        <p:tgtEl>
                                          <p:spTgt spid="1136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6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500"/>
                                        <p:tgtEl>
                                          <p:spTgt spid="1136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6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1136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670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13670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13670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13670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rrow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6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136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136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136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rrow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6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136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136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1136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rrow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67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1367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1367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1367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rrow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67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1367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1367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11367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rrow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67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1367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1367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11367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rrow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3671" grpId="0" animBg="1"/>
      <p:bldP spid="113666" grpId="0"/>
      <p:bldP spid="113668" grpId="0" animBg="1"/>
      <p:bldP spid="113669" grpId="0" animBg="1"/>
      <p:bldP spid="113670" grpId="0" build="p" animBg="1"/>
      <p:bldP spid="11367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65" name="Rectangle 13"/>
          <p:cNvSpPr>
            <a:spLocks noChangeArrowheads="1"/>
          </p:cNvSpPr>
          <p:nvPr/>
        </p:nvSpPr>
        <p:spPr bwMode="auto">
          <a:xfrm>
            <a:off x="5638800" y="4114800"/>
            <a:ext cx="3048000" cy="2057400"/>
          </a:xfrm>
          <a:prstGeom prst="rect">
            <a:avLst/>
          </a:prstGeom>
          <a:solidFill>
            <a:srgbClr val="00FF00"/>
          </a:solidFill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00364" name="Rectangle 12"/>
          <p:cNvSpPr>
            <a:spLocks noChangeArrowheads="1"/>
          </p:cNvSpPr>
          <p:nvPr/>
        </p:nvSpPr>
        <p:spPr bwMode="auto">
          <a:xfrm>
            <a:off x="1066800" y="4038600"/>
            <a:ext cx="3124200" cy="2133600"/>
          </a:xfrm>
          <a:prstGeom prst="rect">
            <a:avLst/>
          </a:prstGeom>
          <a:solidFill>
            <a:srgbClr val="00FF00"/>
          </a:solidFill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n-US"/>
          </a:p>
        </p:txBody>
      </p:sp>
      <p:graphicFrame>
        <p:nvGraphicFramePr>
          <p:cNvPr id="100357" name="Object 5"/>
          <p:cNvGraphicFramePr>
            <a:graphicFrameLocks noChangeAspect="1"/>
          </p:cNvGraphicFramePr>
          <p:nvPr>
            <p:ph sz="half" idx="1"/>
          </p:nvPr>
        </p:nvGraphicFramePr>
        <p:xfrm>
          <a:off x="1104900" y="4114800"/>
          <a:ext cx="3009900" cy="1981200"/>
        </p:xfrm>
        <a:graphic>
          <a:graphicData uri="http://schemas.openxmlformats.org/presentationml/2006/ole">
            <p:oleObj spid="_x0000_s100357" name="Bitmap Image" r:id="rId3" imgW="3010320" imgH="1838095" progId="PBrush">
              <p:embed/>
            </p:oleObj>
          </a:graphicData>
        </a:graphic>
      </p:graphicFrame>
      <p:sp>
        <p:nvSpPr>
          <p:cNvPr id="100356" name="Text Box 4"/>
          <p:cNvSpPr txBox="1">
            <a:spLocks noChangeArrowheads="1"/>
          </p:cNvSpPr>
          <p:nvPr/>
        </p:nvSpPr>
        <p:spPr bwMode="auto">
          <a:xfrm>
            <a:off x="381000" y="381000"/>
            <a:ext cx="3581400" cy="514350"/>
          </a:xfrm>
          <a:prstGeom prst="rect">
            <a:avLst/>
          </a:prstGeom>
          <a:noFill/>
          <a:ln w="57150" cap="sq" cmpd="thickThin">
            <a:solidFill>
              <a:srgbClr val="00FF00"/>
            </a:solidFill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l" rtl="0">
              <a:spcBef>
                <a:spcPct val="50000"/>
              </a:spcBef>
            </a:pPr>
            <a:r>
              <a:rPr lang="en-US" b="1">
                <a:solidFill>
                  <a:srgbClr val="FFFF00"/>
                </a:solidFill>
              </a:rPr>
              <a:t>RABUN JAUH (MIOPI)</a:t>
            </a:r>
          </a:p>
        </p:txBody>
      </p:sp>
      <p:graphicFrame>
        <p:nvGraphicFramePr>
          <p:cNvPr id="100359" name="Object 7"/>
          <p:cNvGraphicFramePr>
            <a:graphicFrameLocks noChangeAspect="1"/>
          </p:cNvGraphicFramePr>
          <p:nvPr>
            <p:ph sz="half" idx="2"/>
          </p:nvPr>
        </p:nvGraphicFramePr>
        <p:xfrm>
          <a:off x="5715000" y="4191000"/>
          <a:ext cx="2914650" cy="1905000"/>
        </p:xfrm>
        <a:graphic>
          <a:graphicData uri="http://schemas.openxmlformats.org/presentationml/2006/ole">
            <p:oleObj spid="_x0000_s100359" name="Bitmap Image" r:id="rId4" imgW="2914286" imgH="1905266" progId="PBrush">
              <p:embed/>
            </p:oleObj>
          </a:graphicData>
        </a:graphic>
      </p:graphicFrame>
      <p:sp>
        <p:nvSpPr>
          <p:cNvPr id="100361" name="Text Box 9"/>
          <p:cNvSpPr txBox="1">
            <a:spLocks noChangeArrowheads="1"/>
          </p:cNvSpPr>
          <p:nvPr/>
        </p:nvSpPr>
        <p:spPr bwMode="auto">
          <a:xfrm>
            <a:off x="990600" y="1600200"/>
            <a:ext cx="7696200" cy="1735138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l" rtl="0">
              <a:spcBef>
                <a:spcPct val="50000"/>
              </a:spcBef>
            </a:pPr>
            <a:r>
              <a:rPr lang="en-US" b="1"/>
              <a:t>Dapat melihat dengan jelas pada jarak 25 cm tetapi tidak dapat melihat benda benda jauh dengan jelas.</a:t>
            </a:r>
          </a:p>
          <a:p>
            <a:pPr algn="l" rtl="0">
              <a:spcBef>
                <a:spcPct val="50000"/>
              </a:spcBef>
            </a:pPr>
            <a:r>
              <a:rPr lang="en-US" b="1"/>
              <a:t>Karena lensa mata tidak dapat memipih, sehingga bayangan terletak di depan retina</a:t>
            </a:r>
          </a:p>
        </p:txBody>
      </p:sp>
      <p:sp>
        <p:nvSpPr>
          <p:cNvPr id="100362" name="AutoShape 10"/>
          <p:cNvSpPr>
            <a:spLocks noChangeArrowheads="1"/>
          </p:cNvSpPr>
          <p:nvPr/>
        </p:nvSpPr>
        <p:spPr bwMode="auto">
          <a:xfrm>
            <a:off x="2057400" y="3429000"/>
            <a:ext cx="990600" cy="457200"/>
          </a:xfrm>
          <a:prstGeom prst="downArrow">
            <a:avLst>
              <a:gd name="adj1" fmla="val 50000"/>
              <a:gd name="adj2" fmla="val 25000"/>
            </a:avLst>
          </a:prstGeom>
          <a:solidFill>
            <a:schemeClr val="accent1"/>
          </a:solidFill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00366" name="AutoShape 14"/>
          <p:cNvSpPr>
            <a:spLocks noChangeArrowheads="1"/>
          </p:cNvSpPr>
          <p:nvPr/>
        </p:nvSpPr>
        <p:spPr bwMode="auto">
          <a:xfrm>
            <a:off x="4495800" y="4800600"/>
            <a:ext cx="762000" cy="762000"/>
          </a:xfrm>
          <a:custGeom>
            <a:avLst/>
            <a:gdLst>
              <a:gd name="G0" fmla="+- 16200 0 0"/>
              <a:gd name="G1" fmla="+- 5400 0 0"/>
              <a:gd name="G2" fmla="+- 21600 0 5400"/>
              <a:gd name="G3" fmla="+- 10800 0 5400"/>
              <a:gd name="G4" fmla="+- 21600 0 16200"/>
              <a:gd name="G5" fmla="*/ G4 G3 10800"/>
              <a:gd name="G6" fmla="+- 21600 0 G5"/>
              <a:gd name="T0" fmla="*/ 16200 w 21600"/>
              <a:gd name="T1" fmla="*/ 0 h 21600"/>
              <a:gd name="T2" fmla="*/ 0 w 21600"/>
              <a:gd name="T3" fmla="*/ 10800 h 21600"/>
              <a:gd name="T4" fmla="*/ 16200 w 21600"/>
              <a:gd name="T5" fmla="*/ 21600 h 21600"/>
              <a:gd name="T6" fmla="*/ 21600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G1 h 21600"/>
              <a:gd name="T14" fmla="*/ G6 w 21600"/>
              <a:gd name="T15" fmla="*/ G2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chemeClr val="accent1"/>
          </a:solidFill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03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03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003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" dur="500"/>
                                        <p:tgtEl>
                                          <p:spTgt spid="1003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6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10036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" dur="2000"/>
                                        <p:tgtEl>
                                          <p:spTgt spid="100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8" dur="2000"/>
                                        <p:tgtEl>
                                          <p:spTgt spid="1003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4000"/>
                            </p:stCondLst>
                            <p:childTnLst>
                              <p:par>
                                <p:cTn id="30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100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003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003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1003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000"/>
                            </p:stCondLst>
                            <p:childTnLst>
                              <p:par>
                                <p:cTn id="41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3" dur="2000"/>
                                        <p:tgtEl>
                                          <p:spTgt spid="1003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000"/>
                            </p:stCondLst>
                            <p:childTnLst>
                              <p:par>
                                <p:cTn id="4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1003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0365" grpId="0" animBg="1"/>
      <p:bldP spid="100364" grpId="0" animBg="1"/>
      <p:bldP spid="100356" grpId="1" animBg="1"/>
      <p:bldP spid="100361" grpId="0" build="p"/>
      <p:bldP spid="100362" grpId="0" animBg="1"/>
      <p:bldP spid="10036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82" name="Rectangle 58"/>
          <p:cNvSpPr>
            <a:spLocks noChangeArrowheads="1"/>
          </p:cNvSpPr>
          <p:nvPr/>
        </p:nvSpPr>
        <p:spPr bwMode="auto">
          <a:xfrm>
            <a:off x="0" y="5257800"/>
            <a:ext cx="4114800" cy="1295400"/>
          </a:xfrm>
          <a:prstGeom prst="rect">
            <a:avLst/>
          </a:prstGeom>
          <a:solidFill>
            <a:srgbClr val="0000FF"/>
          </a:solidFill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03468" name="Rectangle 44"/>
          <p:cNvSpPr>
            <a:spLocks noChangeArrowheads="1"/>
          </p:cNvSpPr>
          <p:nvPr/>
        </p:nvSpPr>
        <p:spPr bwMode="auto">
          <a:xfrm>
            <a:off x="5257800" y="3200400"/>
            <a:ext cx="2209800" cy="1371600"/>
          </a:xfrm>
          <a:prstGeom prst="rect">
            <a:avLst/>
          </a:prstGeom>
          <a:solidFill>
            <a:srgbClr val="0000FF"/>
          </a:solidFill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n-US"/>
          </a:p>
        </p:txBody>
      </p:sp>
      <p:grpSp>
        <p:nvGrpSpPr>
          <p:cNvPr id="103450" name="Group 26"/>
          <p:cNvGrpSpPr>
            <a:grpSpLocks/>
          </p:cNvGrpSpPr>
          <p:nvPr/>
        </p:nvGrpSpPr>
        <p:grpSpPr bwMode="auto">
          <a:xfrm>
            <a:off x="7772400" y="1676400"/>
            <a:ext cx="419100" cy="495300"/>
            <a:chOff x="4140" y="6480"/>
            <a:chExt cx="540" cy="540"/>
          </a:xfrm>
        </p:grpSpPr>
        <p:sp>
          <p:nvSpPr>
            <p:cNvPr id="103451" name="AutoShape 27"/>
            <p:cNvSpPr>
              <a:spLocks noChangeArrowheads="1"/>
            </p:cNvSpPr>
            <p:nvPr/>
          </p:nvSpPr>
          <p:spPr bwMode="auto">
            <a:xfrm rot="5400000">
              <a:off x="4230" y="6570"/>
              <a:ext cx="540" cy="360"/>
            </a:xfrm>
            <a:prstGeom prst="triangle">
              <a:avLst>
                <a:gd name="adj" fmla="val 50000"/>
              </a:avLst>
            </a:prstGeom>
            <a:solidFill>
              <a:srgbClr val="00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03452" name="Oval 28"/>
            <p:cNvSpPr>
              <a:spLocks noChangeArrowheads="1"/>
            </p:cNvSpPr>
            <p:nvPr/>
          </p:nvSpPr>
          <p:spPr bwMode="auto">
            <a:xfrm>
              <a:off x="4140" y="6480"/>
              <a:ext cx="180" cy="540"/>
            </a:xfrm>
            <a:prstGeom prst="ellipse">
              <a:avLst/>
            </a:prstGeom>
            <a:solidFill>
              <a:srgbClr val="00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03453" name="Line 29"/>
          <p:cNvSpPr>
            <a:spLocks noChangeShapeType="1"/>
          </p:cNvSpPr>
          <p:nvPr/>
        </p:nvSpPr>
        <p:spPr bwMode="auto">
          <a:xfrm>
            <a:off x="1676400" y="1905000"/>
            <a:ext cx="373380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03454" name="Line 30"/>
          <p:cNvSpPr>
            <a:spLocks noChangeShapeType="1"/>
          </p:cNvSpPr>
          <p:nvPr/>
        </p:nvSpPr>
        <p:spPr bwMode="auto">
          <a:xfrm>
            <a:off x="5638800" y="1905000"/>
            <a:ext cx="2133600" cy="0"/>
          </a:xfrm>
          <a:prstGeom prst="line">
            <a:avLst/>
          </a:prstGeom>
          <a:noFill/>
          <a:ln w="38100">
            <a:solidFill>
              <a:schemeClr val="tx1"/>
            </a:solidFill>
            <a:prstDash val="dash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03455" name="Text Box 31"/>
          <p:cNvSpPr txBox="1">
            <a:spLocks noChangeArrowheads="1"/>
          </p:cNvSpPr>
          <p:nvPr/>
        </p:nvSpPr>
        <p:spPr bwMode="auto">
          <a:xfrm>
            <a:off x="4267200" y="1371600"/>
            <a:ext cx="1981200" cy="45720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="1">
                <a:solidFill>
                  <a:srgbClr val="FFFF00"/>
                </a:solidFill>
              </a:rPr>
              <a:t>PP &lt; 25 cm</a:t>
            </a:r>
          </a:p>
        </p:txBody>
      </p:sp>
      <p:sp>
        <p:nvSpPr>
          <p:cNvPr id="103456" name="Line 32"/>
          <p:cNvSpPr>
            <a:spLocks noChangeShapeType="1"/>
          </p:cNvSpPr>
          <p:nvPr/>
        </p:nvSpPr>
        <p:spPr bwMode="auto">
          <a:xfrm>
            <a:off x="1752600" y="2209800"/>
            <a:ext cx="3505200" cy="0"/>
          </a:xfrm>
          <a:prstGeom prst="line">
            <a:avLst/>
          </a:prstGeom>
          <a:noFill/>
          <a:ln w="28575" cap="sq">
            <a:solidFill>
              <a:srgbClr val="00FF00"/>
            </a:solidFill>
            <a:round/>
            <a:headEnd type="triangle" w="med" len="med"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03457" name="Text Box 33"/>
          <p:cNvSpPr txBox="1">
            <a:spLocks noChangeArrowheads="1"/>
          </p:cNvSpPr>
          <p:nvPr/>
        </p:nvSpPr>
        <p:spPr bwMode="auto">
          <a:xfrm>
            <a:off x="1676400" y="2362200"/>
            <a:ext cx="3581400" cy="45720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="1">
                <a:solidFill>
                  <a:srgbClr val="FFFF00"/>
                </a:solidFill>
              </a:rPr>
              <a:t>Jangkauan Penglihatan</a:t>
            </a:r>
          </a:p>
        </p:txBody>
      </p:sp>
      <p:sp>
        <p:nvSpPr>
          <p:cNvPr id="103459" name="Text Box 35"/>
          <p:cNvSpPr txBox="1">
            <a:spLocks noChangeArrowheads="1"/>
          </p:cNvSpPr>
          <p:nvPr/>
        </p:nvSpPr>
        <p:spPr bwMode="auto">
          <a:xfrm>
            <a:off x="1600200" y="1371600"/>
            <a:ext cx="2438400" cy="45720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l" rtl="0">
              <a:spcBef>
                <a:spcPct val="50000"/>
              </a:spcBef>
            </a:pPr>
            <a:r>
              <a:rPr lang="en-US" b="1">
                <a:solidFill>
                  <a:srgbClr val="FFFF00"/>
                </a:solidFill>
              </a:rPr>
              <a:t>PR tertentu</a:t>
            </a:r>
          </a:p>
        </p:txBody>
      </p:sp>
      <p:sp>
        <p:nvSpPr>
          <p:cNvPr id="103460" name="Text Box 36"/>
          <p:cNvSpPr txBox="1">
            <a:spLocks noChangeArrowheads="1"/>
          </p:cNvSpPr>
          <p:nvPr/>
        </p:nvSpPr>
        <p:spPr bwMode="auto">
          <a:xfrm>
            <a:off x="381000" y="457200"/>
            <a:ext cx="3581400" cy="533400"/>
          </a:xfrm>
          <a:prstGeom prst="rect">
            <a:avLst/>
          </a:prstGeom>
          <a:noFill/>
          <a:ln w="76200" cap="sq" cmpd="tri">
            <a:solidFill>
              <a:srgbClr val="00FF00"/>
            </a:solidFill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l" rtl="0">
              <a:spcBef>
                <a:spcPct val="50000"/>
              </a:spcBef>
            </a:pPr>
            <a:r>
              <a:rPr lang="en-US" b="1">
                <a:solidFill>
                  <a:srgbClr val="FFFF00"/>
                </a:solidFill>
              </a:rPr>
              <a:t>RABUN JAUH (MIOPI)</a:t>
            </a:r>
          </a:p>
        </p:txBody>
      </p:sp>
      <p:sp>
        <p:nvSpPr>
          <p:cNvPr id="103461" name="Text Box 37"/>
          <p:cNvSpPr txBox="1">
            <a:spLocks noChangeArrowheads="1"/>
          </p:cNvSpPr>
          <p:nvPr/>
        </p:nvSpPr>
        <p:spPr bwMode="auto">
          <a:xfrm>
            <a:off x="533400" y="2895600"/>
            <a:ext cx="3276600" cy="45720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US"/>
          </a:p>
        </p:txBody>
      </p:sp>
      <p:sp>
        <p:nvSpPr>
          <p:cNvPr id="103462" name="Text Box 38"/>
          <p:cNvSpPr txBox="1">
            <a:spLocks noChangeArrowheads="1"/>
          </p:cNvSpPr>
          <p:nvPr/>
        </p:nvSpPr>
        <p:spPr bwMode="auto">
          <a:xfrm>
            <a:off x="304800" y="3155950"/>
            <a:ext cx="3276600" cy="1200150"/>
          </a:xfrm>
          <a:prstGeom prst="rect">
            <a:avLst/>
          </a:prstGeom>
          <a:noFill/>
          <a:ln w="12700" cap="sq">
            <a:solidFill>
              <a:srgbClr val="00FF00"/>
            </a:solidFill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l" rtl="0">
              <a:spcBef>
                <a:spcPct val="50000"/>
              </a:spcBef>
            </a:pPr>
            <a:r>
              <a:rPr lang="en-US" b="1"/>
              <a:t>Persamaan untuk meng hitung kuat lensa yang diperlukan</a:t>
            </a:r>
          </a:p>
        </p:txBody>
      </p:sp>
      <p:sp>
        <p:nvSpPr>
          <p:cNvPr id="103463" name="Text Box 39"/>
          <p:cNvSpPr txBox="1">
            <a:spLocks noChangeArrowheads="1"/>
          </p:cNvSpPr>
          <p:nvPr/>
        </p:nvSpPr>
        <p:spPr bwMode="auto">
          <a:xfrm>
            <a:off x="5410200" y="3595688"/>
            <a:ext cx="533400" cy="519112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l" rtl="0">
              <a:spcBef>
                <a:spcPct val="50000"/>
              </a:spcBef>
            </a:pPr>
            <a:r>
              <a:rPr lang="en-US" sz="2800"/>
              <a:t>P</a:t>
            </a:r>
          </a:p>
        </p:txBody>
      </p:sp>
      <p:sp>
        <p:nvSpPr>
          <p:cNvPr id="103464" name="Text Box 40"/>
          <p:cNvSpPr txBox="1">
            <a:spLocks noChangeArrowheads="1"/>
          </p:cNvSpPr>
          <p:nvPr/>
        </p:nvSpPr>
        <p:spPr bwMode="auto">
          <a:xfrm>
            <a:off x="5867400" y="3581400"/>
            <a:ext cx="7620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 rtl="0">
              <a:spcBef>
                <a:spcPct val="50000"/>
              </a:spcBef>
            </a:pPr>
            <a:r>
              <a:rPr kumimoji="0" lang="en-US" sz="2800">
                <a:latin typeface="Arial" charset="0"/>
              </a:rPr>
              <a:t>=</a:t>
            </a:r>
          </a:p>
        </p:txBody>
      </p:sp>
      <p:sp>
        <p:nvSpPr>
          <p:cNvPr id="103465" name="Text Box 41"/>
          <p:cNvSpPr txBox="1">
            <a:spLocks noChangeArrowheads="1"/>
          </p:cNvSpPr>
          <p:nvPr/>
        </p:nvSpPr>
        <p:spPr bwMode="auto">
          <a:xfrm>
            <a:off x="6400800" y="3276600"/>
            <a:ext cx="5334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 rtl="0">
              <a:spcBef>
                <a:spcPct val="50000"/>
              </a:spcBef>
            </a:pPr>
            <a:r>
              <a:rPr kumimoji="0" lang="en-US" sz="2800">
                <a:latin typeface="Arial" charset="0"/>
              </a:rPr>
              <a:t>1</a:t>
            </a:r>
          </a:p>
        </p:txBody>
      </p:sp>
      <p:sp>
        <p:nvSpPr>
          <p:cNvPr id="103466" name="Line 42"/>
          <p:cNvSpPr>
            <a:spLocks noChangeShapeType="1"/>
          </p:cNvSpPr>
          <p:nvPr/>
        </p:nvSpPr>
        <p:spPr bwMode="auto">
          <a:xfrm>
            <a:off x="6324600" y="3886200"/>
            <a:ext cx="6096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03467" name="Text Box 43"/>
          <p:cNvSpPr txBox="1">
            <a:spLocks noChangeArrowheads="1"/>
          </p:cNvSpPr>
          <p:nvPr/>
        </p:nvSpPr>
        <p:spPr bwMode="auto">
          <a:xfrm>
            <a:off x="6400800" y="3886200"/>
            <a:ext cx="685800" cy="519113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l" rtl="0">
              <a:spcBef>
                <a:spcPct val="50000"/>
              </a:spcBef>
            </a:pPr>
            <a:r>
              <a:rPr lang="en-US" sz="2800"/>
              <a:t>f</a:t>
            </a:r>
          </a:p>
        </p:txBody>
      </p:sp>
      <p:sp>
        <p:nvSpPr>
          <p:cNvPr id="103469" name="AutoShape 45"/>
          <p:cNvSpPr>
            <a:spLocks noChangeArrowheads="1"/>
          </p:cNvSpPr>
          <p:nvPr/>
        </p:nvSpPr>
        <p:spPr bwMode="auto">
          <a:xfrm>
            <a:off x="4038600" y="3352800"/>
            <a:ext cx="838200" cy="1066800"/>
          </a:xfrm>
          <a:custGeom>
            <a:avLst/>
            <a:gdLst>
              <a:gd name="G0" fmla="+- 16200 0 0"/>
              <a:gd name="G1" fmla="+- 5400 0 0"/>
              <a:gd name="G2" fmla="+- 21600 0 5400"/>
              <a:gd name="G3" fmla="+- 10800 0 5400"/>
              <a:gd name="G4" fmla="+- 21600 0 16200"/>
              <a:gd name="G5" fmla="*/ G4 G3 10800"/>
              <a:gd name="G6" fmla="+- 21600 0 G5"/>
              <a:gd name="T0" fmla="*/ 16200 w 21600"/>
              <a:gd name="T1" fmla="*/ 0 h 21600"/>
              <a:gd name="T2" fmla="*/ 0 w 21600"/>
              <a:gd name="T3" fmla="*/ 10800 h 21600"/>
              <a:gd name="T4" fmla="*/ 16200 w 21600"/>
              <a:gd name="T5" fmla="*/ 21600 h 21600"/>
              <a:gd name="T6" fmla="*/ 21600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G1 h 21600"/>
              <a:gd name="T14" fmla="*/ G6 w 21600"/>
              <a:gd name="T15" fmla="*/ G2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chemeClr val="accent1"/>
          </a:solidFill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03470" name="AutoShape 46"/>
          <p:cNvSpPr>
            <a:spLocks noChangeArrowheads="1"/>
          </p:cNvSpPr>
          <p:nvPr/>
        </p:nvSpPr>
        <p:spPr bwMode="auto">
          <a:xfrm>
            <a:off x="1295400" y="4495800"/>
            <a:ext cx="838200" cy="533400"/>
          </a:xfrm>
          <a:prstGeom prst="downArrow">
            <a:avLst>
              <a:gd name="adj1" fmla="val 50000"/>
              <a:gd name="adj2" fmla="val 25000"/>
            </a:avLst>
          </a:prstGeom>
          <a:solidFill>
            <a:schemeClr val="accent1"/>
          </a:solidFill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03471" name="Text Box 47"/>
          <p:cNvSpPr txBox="1">
            <a:spLocks noChangeArrowheads="1"/>
          </p:cNvSpPr>
          <p:nvPr/>
        </p:nvSpPr>
        <p:spPr bwMode="auto">
          <a:xfrm>
            <a:off x="304800" y="5334000"/>
            <a:ext cx="5334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 rtl="0">
              <a:spcBef>
                <a:spcPct val="50000"/>
              </a:spcBef>
            </a:pPr>
            <a:r>
              <a:rPr kumimoji="0" lang="en-US" b="1">
                <a:latin typeface="Arial" charset="0"/>
              </a:rPr>
              <a:t>1</a:t>
            </a:r>
          </a:p>
        </p:txBody>
      </p:sp>
      <p:sp>
        <p:nvSpPr>
          <p:cNvPr id="103472" name="Line 48"/>
          <p:cNvSpPr>
            <a:spLocks noChangeShapeType="1"/>
          </p:cNvSpPr>
          <p:nvPr/>
        </p:nvSpPr>
        <p:spPr bwMode="auto">
          <a:xfrm>
            <a:off x="228600" y="5867400"/>
            <a:ext cx="6096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03473" name="Text Box 49"/>
          <p:cNvSpPr txBox="1">
            <a:spLocks noChangeArrowheads="1"/>
          </p:cNvSpPr>
          <p:nvPr/>
        </p:nvSpPr>
        <p:spPr bwMode="auto">
          <a:xfrm>
            <a:off x="304800" y="5867400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 rtl="0">
              <a:spcBef>
                <a:spcPct val="50000"/>
              </a:spcBef>
            </a:pPr>
            <a:r>
              <a:rPr kumimoji="0" lang="en-US" b="1">
                <a:latin typeface="Arial" charset="0"/>
              </a:rPr>
              <a:t>S</a:t>
            </a:r>
          </a:p>
        </p:txBody>
      </p:sp>
      <p:sp>
        <p:nvSpPr>
          <p:cNvPr id="103474" name="Text Box 50"/>
          <p:cNvSpPr txBox="1">
            <a:spLocks noChangeArrowheads="1"/>
          </p:cNvSpPr>
          <p:nvPr/>
        </p:nvSpPr>
        <p:spPr bwMode="auto">
          <a:xfrm>
            <a:off x="1066800" y="5562600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 rtl="0">
              <a:spcBef>
                <a:spcPct val="50000"/>
              </a:spcBef>
            </a:pPr>
            <a:r>
              <a:rPr kumimoji="0" lang="en-US" b="1">
                <a:latin typeface="Arial" charset="0"/>
              </a:rPr>
              <a:t>+</a:t>
            </a:r>
          </a:p>
        </p:txBody>
      </p:sp>
      <p:sp>
        <p:nvSpPr>
          <p:cNvPr id="103475" name="Text Box 51"/>
          <p:cNvSpPr txBox="1">
            <a:spLocks noChangeArrowheads="1"/>
          </p:cNvSpPr>
          <p:nvPr/>
        </p:nvSpPr>
        <p:spPr bwMode="auto">
          <a:xfrm>
            <a:off x="1828800" y="5334000"/>
            <a:ext cx="5334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 rtl="0">
              <a:spcBef>
                <a:spcPct val="50000"/>
              </a:spcBef>
            </a:pPr>
            <a:r>
              <a:rPr kumimoji="0" lang="en-US" b="1">
                <a:latin typeface="Arial" charset="0"/>
              </a:rPr>
              <a:t>1</a:t>
            </a:r>
          </a:p>
        </p:txBody>
      </p:sp>
      <p:sp>
        <p:nvSpPr>
          <p:cNvPr id="103476" name="Line 52"/>
          <p:cNvSpPr>
            <a:spLocks noChangeShapeType="1"/>
          </p:cNvSpPr>
          <p:nvPr/>
        </p:nvSpPr>
        <p:spPr bwMode="auto">
          <a:xfrm>
            <a:off x="1752600" y="5867400"/>
            <a:ext cx="6096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03477" name="Text Box 53"/>
          <p:cNvSpPr txBox="1">
            <a:spLocks noChangeArrowheads="1"/>
          </p:cNvSpPr>
          <p:nvPr/>
        </p:nvSpPr>
        <p:spPr bwMode="auto">
          <a:xfrm>
            <a:off x="1828800" y="5867400"/>
            <a:ext cx="609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 rtl="0">
              <a:spcBef>
                <a:spcPct val="50000"/>
              </a:spcBef>
            </a:pPr>
            <a:r>
              <a:rPr kumimoji="0" lang="en-US" b="1">
                <a:latin typeface="Arial" charset="0"/>
              </a:rPr>
              <a:t>S’</a:t>
            </a:r>
          </a:p>
        </p:txBody>
      </p:sp>
      <p:sp>
        <p:nvSpPr>
          <p:cNvPr id="103478" name="Text Box 54"/>
          <p:cNvSpPr txBox="1">
            <a:spLocks noChangeArrowheads="1"/>
          </p:cNvSpPr>
          <p:nvPr/>
        </p:nvSpPr>
        <p:spPr bwMode="auto">
          <a:xfrm>
            <a:off x="2590800" y="5562600"/>
            <a:ext cx="762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 rtl="0">
              <a:spcBef>
                <a:spcPct val="50000"/>
              </a:spcBef>
            </a:pPr>
            <a:r>
              <a:rPr kumimoji="0" lang="en-US" b="1">
                <a:latin typeface="Arial" charset="0"/>
              </a:rPr>
              <a:t>=</a:t>
            </a:r>
          </a:p>
        </p:txBody>
      </p:sp>
      <p:sp>
        <p:nvSpPr>
          <p:cNvPr id="103479" name="Text Box 55"/>
          <p:cNvSpPr txBox="1">
            <a:spLocks noChangeArrowheads="1"/>
          </p:cNvSpPr>
          <p:nvPr/>
        </p:nvSpPr>
        <p:spPr bwMode="auto">
          <a:xfrm>
            <a:off x="3352800" y="5334000"/>
            <a:ext cx="5334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 rtl="0">
              <a:spcBef>
                <a:spcPct val="50000"/>
              </a:spcBef>
            </a:pPr>
            <a:r>
              <a:rPr kumimoji="0" lang="en-US" b="1">
                <a:latin typeface="Arial" charset="0"/>
              </a:rPr>
              <a:t>1</a:t>
            </a:r>
          </a:p>
        </p:txBody>
      </p:sp>
      <p:sp>
        <p:nvSpPr>
          <p:cNvPr id="103480" name="Line 56"/>
          <p:cNvSpPr>
            <a:spLocks noChangeShapeType="1"/>
          </p:cNvSpPr>
          <p:nvPr/>
        </p:nvSpPr>
        <p:spPr bwMode="auto">
          <a:xfrm>
            <a:off x="3276600" y="5867400"/>
            <a:ext cx="6096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03481" name="Text Box 57"/>
          <p:cNvSpPr txBox="1">
            <a:spLocks noChangeArrowheads="1"/>
          </p:cNvSpPr>
          <p:nvPr/>
        </p:nvSpPr>
        <p:spPr bwMode="auto">
          <a:xfrm>
            <a:off x="3352800" y="5867400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 rtl="0">
              <a:spcBef>
                <a:spcPct val="50000"/>
              </a:spcBef>
            </a:pPr>
            <a:r>
              <a:rPr kumimoji="0" lang="en-US" b="1">
                <a:latin typeface="Arial" charset="0"/>
              </a:rPr>
              <a:t>f</a:t>
            </a:r>
          </a:p>
        </p:txBody>
      </p:sp>
      <p:sp>
        <p:nvSpPr>
          <p:cNvPr id="103483" name="Text Box 59"/>
          <p:cNvSpPr txBox="1">
            <a:spLocks noChangeArrowheads="1"/>
          </p:cNvSpPr>
          <p:nvPr/>
        </p:nvSpPr>
        <p:spPr bwMode="auto">
          <a:xfrm>
            <a:off x="4953000" y="5181600"/>
            <a:ext cx="3505200" cy="1552575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l" rtl="0">
              <a:spcBef>
                <a:spcPct val="50000"/>
              </a:spcBef>
            </a:pPr>
            <a:r>
              <a:rPr lang="en-US" b="1"/>
              <a:t>S</a:t>
            </a:r>
            <a:r>
              <a:rPr lang="en-US" b="1">
                <a:latin typeface="Arial"/>
              </a:rPr>
              <a:t>’</a:t>
            </a:r>
            <a:r>
              <a:rPr lang="en-US" b="1"/>
              <a:t> = - titik jauh penderita</a:t>
            </a:r>
          </a:p>
          <a:p>
            <a:pPr algn="l" rtl="0">
              <a:spcBef>
                <a:spcPct val="50000"/>
              </a:spcBef>
            </a:pPr>
            <a:r>
              <a:rPr lang="en-US" b="1"/>
              <a:t>f  =   jarak fokus (m)</a:t>
            </a:r>
          </a:p>
          <a:p>
            <a:pPr algn="l" rtl="0">
              <a:spcBef>
                <a:spcPct val="50000"/>
              </a:spcBef>
            </a:pPr>
            <a:r>
              <a:rPr lang="en-US" b="1"/>
              <a:t>P =   kuat lensa (dioptri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34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34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034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" dur="500"/>
                                        <p:tgtEl>
                                          <p:spTgt spid="1034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1034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034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10345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2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10345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1034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9" dur="2000"/>
                                        <p:tgtEl>
                                          <p:spTgt spid="1034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4" dur="500"/>
                                        <p:tgtEl>
                                          <p:spTgt spid="1034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00"/>
                            </p:stCondLst>
                            <p:childTnLst>
                              <p:par>
                                <p:cTn id="46" presetID="2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8" dur="1" fill="hold"/>
                                        <p:tgtEl>
                                          <p:spTgt spid="10346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00"/>
                            </p:stCondLst>
                            <p:childTnLst>
                              <p:par>
                                <p:cTn id="50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2" dur="500"/>
                                        <p:tgtEl>
                                          <p:spTgt spid="1034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1000"/>
                            </p:stCondLst>
                            <p:childTnLst>
                              <p:par>
                                <p:cTn id="54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6" dur="500"/>
                                        <p:tgtEl>
                                          <p:spTgt spid="1034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1500"/>
                            </p:stCondLst>
                            <p:childTnLst>
                              <p:par>
                                <p:cTn id="58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0" dur="500"/>
                                        <p:tgtEl>
                                          <p:spTgt spid="1034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2000"/>
                            </p:stCondLst>
                            <p:childTnLst>
                              <p:par>
                                <p:cTn id="62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4" dur="500"/>
                                        <p:tgtEl>
                                          <p:spTgt spid="1034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2500"/>
                            </p:stCondLst>
                            <p:childTnLst>
                              <p:par>
                                <p:cTn id="66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8" dur="500"/>
                                        <p:tgtEl>
                                          <p:spTgt spid="1034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3000"/>
                            </p:stCondLst>
                            <p:childTnLst>
                              <p:par>
                                <p:cTn id="70" presetID="16" presetClass="entr" presetSubtype="2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2" dur="500"/>
                                        <p:tgtEl>
                                          <p:spTgt spid="1034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7" dur="500"/>
                                        <p:tgtEl>
                                          <p:spTgt spid="1034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500"/>
                            </p:stCondLst>
                            <p:childTnLst>
                              <p:par>
                                <p:cTn id="7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1" dur="500"/>
                                        <p:tgtEl>
                                          <p:spTgt spid="1034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1000"/>
                            </p:stCondLst>
                            <p:childTnLst>
                              <p:par>
                                <p:cTn id="83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5" dur="500"/>
                                        <p:tgtEl>
                                          <p:spTgt spid="1034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1500"/>
                            </p:stCondLst>
                            <p:childTnLst>
                              <p:par>
                                <p:cTn id="87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9" dur="500"/>
                                        <p:tgtEl>
                                          <p:spTgt spid="1034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2000"/>
                            </p:stCondLst>
                            <p:childTnLst>
                              <p:par>
                                <p:cTn id="91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93" dur="500"/>
                                        <p:tgtEl>
                                          <p:spTgt spid="1034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2500"/>
                            </p:stCondLst>
                            <p:childTnLst>
                              <p:par>
                                <p:cTn id="9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97" dur="500"/>
                                        <p:tgtEl>
                                          <p:spTgt spid="1034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3000"/>
                            </p:stCondLst>
                            <p:childTnLst>
                              <p:par>
                                <p:cTn id="9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1" dur="500"/>
                                        <p:tgtEl>
                                          <p:spTgt spid="1034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3500"/>
                            </p:stCondLst>
                            <p:childTnLst>
                              <p:par>
                                <p:cTn id="103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5" dur="500"/>
                                        <p:tgtEl>
                                          <p:spTgt spid="1034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4000"/>
                            </p:stCondLst>
                            <p:childTnLst>
                              <p:par>
                                <p:cTn id="107" presetID="2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9" dur="1" fill="hold"/>
                                        <p:tgtEl>
                                          <p:spTgt spid="10347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1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3" dur="500"/>
                                        <p:tgtEl>
                                          <p:spTgt spid="1034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4500"/>
                            </p:stCondLst>
                            <p:childTnLst>
                              <p:par>
                                <p:cTn id="11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7" dur="500"/>
                                        <p:tgtEl>
                                          <p:spTgt spid="1034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5000"/>
                            </p:stCondLst>
                            <p:childTnLst>
                              <p:par>
                                <p:cTn id="11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1" dur="500"/>
                                        <p:tgtEl>
                                          <p:spTgt spid="1034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5500"/>
                            </p:stCondLst>
                            <p:childTnLst>
                              <p:par>
                                <p:cTn id="12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5" dur="500"/>
                                        <p:tgtEl>
                                          <p:spTgt spid="103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6" fill="hold">
                      <p:stCondLst>
                        <p:cond delay="indefinite"/>
                      </p:stCondLst>
                      <p:childTnLst>
                        <p:par>
                          <p:cTn id="127" fill="hold">
                            <p:stCondLst>
                              <p:cond delay="0"/>
                            </p:stCondLst>
                            <p:childTnLst>
                              <p:par>
                                <p:cTn id="128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30" dur="1" fill="hold"/>
                                        <p:tgtEl>
                                          <p:spTgt spid="10348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3482" grpId="0" animBg="1"/>
      <p:bldP spid="103468" grpId="0" animBg="1"/>
      <p:bldP spid="103453" grpId="0" animBg="1"/>
      <p:bldP spid="103454" grpId="0" animBg="1"/>
      <p:bldP spid="103455" grpId="0"/>
      <p:bldP spid="103456" grpId="0" animBg="1"/>
      <p:bldP spid="103457" grpId="0"/>
      <p:bldP spid="103459" grpId="0"/>
      <p:bldP spid="103460" grpId="0" animBg="1"/>
      <p:bldP spid="103462" grpId="0" animBg="1"/>
      <p:bldP spid="103463" grpId="0"/>
      <p:bldP spid="103464" grpId="0"/>
      <p:bldP spid="103465" grpId="0"/>
      <p:bldP spid="103466" grpId="0" animBg="1"/>
      <p:bldP spid="103467" grpId="0"/>
      <p:bldP spid="103469" grpId="0" animBg="1"/>
      <p:bldP spid="103470" grpId="0" animBg="1"/>
      <p:bldP spid="103471" grpId="0"/>
      <p:bldP spid="103472" grpId="0" animBg="1"/>
      <p:bldP spid="103473" grpId="0"/>
      <p:bldP spid="103474" grpId="0"/>
      <p:bldP spid="103475" grpId="0"/>
      <p:bldP spid="103476" grpId="0" animBg="1"/>
      <p:bldP spid="103477" grpId="0"/>
      <p:bldP spid="103478" grpId="0"/>
      <p:bldP spid="103479" grpId="0"/>
      <p:bldP spid="103480" grpId="0" animBg="1"/>
      <p:bldP spid="103481" grpId="0"/>
      <p:bldP spid="10348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268" name="Text Box 4"/>
          <p:cNvSpPr txBox="1">
            <a:spLocks noChangeArrowheads="1"/>
          </p:cNvSpPr>
          <p:nvPr/>
        </p:nvSpPr>
        <p:spPr bwMode="auto">
          <a:xfrm>
            <a:off x="685800" y="3124200"/>
            <a:ext cx="2057400" cy="109855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>
                <a:solidFill>
                  <a:srgbClr val="00CCFF"/>
                </a:solidFill>
              </a:rPr>
              <a:t>S</a:t>
            </a:r>
            <a:r>
              <a:rPr lang="en-US">
                <a:solidFill>
                  <a:srgbClr val="00CCFF"/>
                </a:solidFill>
                <a:latin typeface="Arial"/>
              </a:rPr>
              <a:t>’</a:t>
            </a:r>
            <a:r>
              <a:rPr lang="en-US">
                <a:solidFill>
                  <a:srgbClr val="00CCFF"/>
                </a:solidFill>
              </a:rPr>
              <a:t> =      100</a:t>
            </a:r>
          </a:p>
          <a:p>
            <a:pPr algn="l" rtl="0">
              <a:spcBef>
                <a:spcPct val="50000"/>
              </a:spcBef>
            </a:pPr>
            <a:r>
              <a:rPr lang="en-US">
                <a:solidFill>
                  <a:srgbClr val="00CCFF"/>
                </a:solidFill>
              </a:rPr>
              <a:t>S  =  </a:t>
            </a:r>
            <a:r>
              <a:rPr lang="en-US" sz="2800">
                <a:solidFill>
                  <a:srgbClr val="00CCFF"/>
                </a:solidFill>
              </a:rPr>
              <a:t> </a:t>
            </a:r>
            <a:r>
              <a:rPr lang="ar-SA" sz="2800">
                <a:solidFill>
                  <a:srgbClr val="00CCFF"/>
                </a:solidFill>
              </a:rPr>
              <a:t>∞ </a:t>
            </a:r>
            <a:r>
              <a:rPr lang="en-US">
                <a:solidFill>
                  <a:srgbClr val="00FF00"/>
                </a:solidFill>
              </a:rPr>
              <a:t> </a:t>
            </a:r>
          </a:p>
        </p:txBody>
      </p:sp>
      <p:sp>
        <p:nvSpPr>
          <p:cNvPr id="139269" name="Text Box 5"/>
          <p:cNvSpPr txBox="1">
            <a:spLocks noChangeArrowheads="1"/>
          </p:cNvSpPr>
          <p:nvPr/>
        </p:nvSpPr>
        <p:spPr bwMode="auto">
          <a:xfrm>
            <a:off x="381000" y="215900"/>
            <a:ext cx="2133600" cy="469900"/>
          </a:xfrm>
          <a:prstGeom prst="rect">
            <a:avLst/>
          </a:prstGeom>
          <a:noFill/>
          <a:ln w="12700" cap="sq">
            <a:solidFill>
              <a:srgbClr val="00CCFF"/>
            </a:solidFill>
            <a:miter lim="800000"/>
            <a:headEnd type="none" w="sm" len="sm"/>
            <a:tailEnd type="none" w="sm" len="sm"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>
            <a:spAutoFit/>
          </a:bodyPr>
          <a:lstStyle/>
          <a:p>
            <a:pPr algn="l" rtl="0">
              <a:spcBef>
                <a:spcPct val="50000"/>
              </a:spcBef>
            </a:pPr>
            <a:r>
              <a:rPr lang="en-US">
                <a:solidFill>
                  <a:srgbClr val="00FF00"/>
                </a:solidFill>
              </a:rPr>
              <a:t>Contoh Soal</a:t>
            </a:r>
          </a:p>
        </p:txBody>
      </p:sp>
      <p:sp>
        <p:nvSpPr>
          <p:cNvPr id="139270" name="Text Box 6"/>
          <p:cNvSpPr txBox="1">
            <a:spLocks noChangeArrowheads="1"/>
          </p:cNvSpPr>
          <p:nvPr/>
        </p:nvSpPr>
        <p:spPr bwMode="auto">
          <a:xfrm>
            <a:off x="228600" y="914400"/>
            <a:ext cx="8610600" cy="1200150"/>
          </a:xfrm>
          <a:prstGeom prst="rect">
            <a:avLst/>
          </a:prstGeom>
          <a:solidFill>
            <a:srgbClr val="00CCFF"/>
          </a:solidFill>
          <a:ln w="12700" cap="sq">
            <a:solidFill>
              <a:srgbClr val="00CCFF"/>
            </a:solidFill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l" rtl="0">
              <a:spcBef>
                <a:spcPct val="50000"/>
              </a:spcBef>
            </a:pPr>
            <a:r>
              <a:rPr lang="en-US" b="1">
                <a:solidFill>
                  <a:schemeClr val="bg2"/>
                </a:solidFill>
              </a:rPr>
              <a:t>Seorang penderita rabun jauh (miopi) dengan titik jauh 100 cm ingin melihat benda yang sangat jauh. Berapa jarak fokus dan kuat lensa yang harus digunakan?</a:t>
            </a:r>
          </a:p>
        </p:txBody>
      </p:sp>
      <p:sp>
        <p:nvSpPr>
          <p:cNvPr id="139271" name="Text Box 7"/>
          <p:cNvSpPr txBox="1">
            <a:spLocks noChangeArrowheads="1"/>
          </p:cNvSpPr>
          <p:nvPr/>
        </p:nvSpPr>
        <p:spPr bwMode="auto">
          <a:xfrm>
            <a:off x="762000" y="4267200"/>
            <a:ext cx="5334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 rtl="0">
              <a:spcBef>
                <a:spcPct val="50000"/>
              </a:spcBef>
            </a:pPr>
            <a:r>
              <a:rPr kumimoji="0" lang="en-US" sz="2000" b="1">
                <a:solidFill>
                  <a:srgbClr val="00CCFF"/>
                </a:solidFill>
                <a:latin typeface="Arial" charset="0"/>
              </a:rPr>
              <a:t>1</a:t>
            </a:r>
          </a:p>
        </p:txBody>
      </p:sp>
      <p:sp>
        <p:nvSpPr>
          <p:cNvPr id="139272" name="Line 8"/>
          <p:cNvSpPr>
            <a:spLocks noChangeShapeType="1"/>
          </p:cNvSpPr>
          <p:nvPr/>
        </p:nvSpPr>
        <p:spPr bwMode="auto">
          <a:xfrm>
            <a:off x="685800" y="4800600"/>
            <a:ext cx="609600" cy="0"/>
          </a:xfrm>
          <a:prstGeom prst="line">
            <a:avLst/>
          </a:prstGeom>
          <a:noFill/>
          <a:ln w="9525">
            <a:solidFill>
              <a:srgbClr val="00CCFF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39273" name="Text Box 9"/>
          <p:cNvSpPr txBox="1">
            <a:spLocks noChangeArrowheads="1"/>
          </p:cNvSpPr>
          <p:nvPr/>
        </p:nvSpPr>
        <p:spPr bwMode="auto">
          <a:xfrm>
            <a:off x="762000" y="4800600"/>
            <a:ext cx="4572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 rtl="0">
              <a:spcBef>
                <a:spcPct val="50000"/>
              </a:spcBef>
            </a:pPr>
            <a:r>
              <a:rPr kumimoji="0" lang="en-US" sz="2000" b="1">
                <a:solidFill>
                  <a:srgbClr val="00CCFF"/>
                </a:solidFill>
                <a:latin typeface="Arial" charset="0"/>
              </a:rPr>
              <a:t>S</a:t>
            </a:r>
          </a:p>
        </p:txBody>
      </p:sp>
      <p:sp>
        <p:nvSpPr>
          <p:cNvPr id="139274" name="Text Box 10"/>
          <p:cNvSpPr txBox="1">
            <a:spLocks noChangeArrowheads="1"/>
          </p:cNvSpPr>
          <p:nvPr/>
        </p:nvSpPr>
        <p:spPr bwMode="auto">
          <a:xfrm>
            <a:off x="1524000" y="4495800"/>
            <a:ext cx="4572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 rtl="0">
              <a:spcBef>
                <a:spcPct val="50000"/>
              </a:spcBef>
            </a:pPr>
            <a:r>
              <a:rPr kumimoji="0" lang="en-US" sz="2000" b="1">
                <a:solidFill>
                  <a:srgbClr val="00CCFF"/>
                </a:solidFill>
                <a:latin typeface="Arial" charset="0"/>
              </a:rPr>
              <a:t>+</a:t>
            </a:r>
          </a:p>
        </p:txBody>
      </p:sp>
      <p:sp>
        <p:nvSpPr>
          <p:cNvPr id="139275" name="Text Box 11"/>
          <p:cNvSpPr txBox="1">
            <a:spLocks noChangeArrowheads="1"/>
          </p:cNvSpPr>
          <p:nvPr/>
        </p:nvSpPr>
        <p:spPr bwMode="auto">
          <a:xfrm>
            <a:off x="2286000" y="4267200"/>
            <a:ext cx="5334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 rtl="0">
              <a:spcBef>
                <a:spcPct val="50000"/>
              </a:spcBef>
            </a:pPr>
            <a:r>
              <a:rPr kumimoji="0" lang="en-US" sz="2000" b="1">
                <a:solidFill>
                  <a:srgbClr val="00CCFF"/>
                </a:solidFill>
                <a:latin typeface="Arial" charset="0"/>
              </a:rPr>
              <a:t>1</a:t>
            </a:r>
          </a:p>
        </p:txBody>
      </p:sp>
      <p:sp>
        <p:nvSpPr>
          <p:cNvPr id="139276" name="Line 12"/>
          <p:cNvSpPr>
            <a:spLocks noChangeShapeType="1"/>
          </p:cNvSpPr>
          <p:nvPr/>
        </p:nvSpPr>
        <p:spPr bwMode="auto">
          <a:xfrm>
            <a:off x="2209800" y="4800600"/>
            <a:ext cx="609600" cy="0"/>
          </a:xfrm>
          <a:prstGeom prst="line">
            <a:avLst/>
          </a:prstGeom>
          <a:noFill/>
          <a:ln w="9525">
            <a:solidFill>
              <a:srgbClr val="00CCFF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39277" name="Text Box 13"/>
          <p:cNvSpPr txBox="1">
            <a:spLocks noChangeArrowheads="1"/>
          </p:cNvSpPr>
          <p:nvPr/>
        </p:nvSpPr>
        <p:spPr bwMode="auto">
          <a:xfrm>
            <a:off x="2286000" y="4800600"/>
            <a:ext cx="6096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 rtl="0">
              <a:spcBef>
                <a:spcPct val="50000"/>
              </a:spcBef>
            </a:pPr>
            <a:r>
              <a:rPr kumimoji="0" lang="en-US" sz="2000" b="1">
                <a:solidFill>
                  <a:srgbClr val="00CCFF"/>
                </a:solidFill>
                <a:latin typeface="Arial" charset="0"/>
              </a:rPr>
              <a:t>S’</a:t>
            </a:r>
          </a:p>
        </p:txBody>
      </p:sp>
      <p:sp>
        <p:nvSpPr>
          <p:cNvPr id="139278" name="Text Box 14"/>
          <p:cNvSpPr txBox="1">
            <a:spLocks noChangeArrowheads="1"/>
          </p:cNvSpPr>
          <p:nvPr/>
        </p:nvSpPr>
        <p:spPr bwMode="auto">
          <a:xfrm>
            <a:off x="3048000" y="4495800"/>
            <a:ext cx="7620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 rtl="0">
              <a:spcBef>
                <a:spcPct val="50000"/>
              </a:spcBef>
            </a:pPr>
            <a:r>
              <a:rPr kumimoji="0" lang="en-US" sz="2000" b="1">
                <a:solidFill>
                  <a:srgbClr val="00CCFF"/>
                </a:solidFill>
                <a:latin typeface="Arial" charset="0"/>
              </a:rPr>
              <a:t>=</a:t>
            </a:r>
          </a:p>
        </p:txBody>
      </p:sp>
      <p:sp>
        <p:nvSpPr>
          <p:cNvPr id="139279" name="Text Box 15"/>
          <p:cNvSpPr txBox="1">
            <a:spLocks noChangeArrowheads="1"/>
          </p:cNvSpPr>
          <p:nvPr/>
        </p:nvSpPr>
        <p:spPr bwMode="auto">
          <a:xfrm>
            <a:off x="3810000" y="4267200"/>
            <a:ext cx="5334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 rtl="0">
              <a:spcBef>
                <a:spcPct val="50000"/>
              </a:spcBef>
            </a:pPr>
            <a:r>
              <a:rPr kumimoji="0" lang="en-US" sz="2000" b="1">
                <a:solidFill>
                  <a:srgbClr val="00CCFF"/>
                </a:solidFill>
                <a:latin typeface="Arial" charset="0"/>
              </a:rPr>
              <a:t>1</a:t>
            </a:r>
          </a:p>
        </p:txBody>
      </p:sp>
      <p:sp>
        <p:nvSpPr>
          <p:cNvPr id="139280" name="Line 16"/>
          <p:cNvSpPr>
            <a:spLocks noChangeShapeType="1"/>
          </p:cNvSpPr>
          <p:nvPr/>
        </p:nvSpPr>
        <p:spPr bwMode="auto">
          <a:xfrm>
            <a:off x="3733800" y="4800600"/>
            <a:ext cx="609600" cy="0"/>
          </a:xfrm>
          <a:prstGeom prst="line">
            <a:avLst/>
          </a:prstGeom>
          <a:noFill/>
          <a:ln w="9525">
            <a:solidFill>
              <a:srgbClr val="00CCFF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39281" name="Text Box 17"/>
          <p:cNvSpPr txBox="1">
            <a:spLocks noChangeArrowheads="1"/>
          </p:cNvSpPr>
          <p:nvPr/>
        </p:nvSpPr>
        <p:spPr bwMode="auto">
          <a:xfrm>
            <a:off x="3810000" y="4800600"/>
            <a:ext cx="4572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 rtl="0">
              <a:spcBef>
                <a:spcPct val="50000"/>
              </a:spcBef>
            </a:pPr>
            <a:r>
              <a:rPr kumimoji="0" lang="en-US" sz="2000" b="1">
                <a:solidFill>
                  <a:srgbClr val="00CCFF"/>
                </a:solidFill>
                <a:latin typeface="Arial" charset="0"/>
              </a:rPr>
              <a:t>f</a:t>
            </a:r>
          </a:p>
        </p:txBody>
      </p:sp>
      <p:sp>
        <p:nvSpPr>
          <p:cNvPr id="139282" name="Text Box 18"/>
          <p:cNvSpPr txBox="1">
            <a:spLocks noChangeArrowheads="1"/>
          </p:cNvSpPr>
          <p:nvPr/>
        </p:nvSpPr>
        <p:spPr bwMode="auto">
          <a:xfrm>
            <a:off x="1600200" y="2971800"/>
            <a:ext cx="228600" cy="45720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US"/>
          </a:p>
        </p:txBody>
      </p:sp>
      <p:sp>
        <p:nvSpPr>
          <p:cNvPr id="139283" name="Line 19"/>
          <p:cNvSpPr>
            <a:spLocks noChangeShapeType="1"/>
          </p:cNvSpPr>
          <p:nvPr/>
        </p:nvSpPr>
        <p:spPr bwMode="auto">
          <a:xfrm>
            <a:off x="1371600" y="3352800"/>
            <a:ext cx="304800" cy="0"/>
          </a:xfrm>
          <a:prstGeom prst="line">
            <a:avLst/>
          </a:prstGeom>
          <a:noFill/>
          <a:ln w="12700" cap="sq">
            <a:solidFill>
              <a:srgbClr val="FFFF00"/>
            </a:solidFill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39284" name="Text Box 20"/>
          <p:cNvSpPr txBox="1">
            <a:spLocks noChangeArrowheads="1"/>
          </p:cNvSpPr>
          <p:nvPr/>
        </p:nvSpPr>
        <p:spPr bwMode="auto">
          <a:xfrm>
            <a:off x="762000" y="5318125"/>
            <a:ext cx="5334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 rtl="0">
              <a:spcBef>
                <a:spcPct val="50000"/>
              </a:spcBef>
            </a:pPr>
            <a:r>
              <a:rPr kumimoji="0" lang="en-US" sz="2000" b="1">
                <a:solidFill>
                  <a:srgbClr val="00CCFF"/>
                </a:solidFill>
                <a:latin typeface="Arial" charset="0"/>
              </a:rPr>
              <a:t>1</a:t>
            </a:r>
          </a:p>
        </p:txBody>
      </p:sp>
      <p:sp>
        <p:nvSpPr>
          <p:cNvPr id="139285" name="Line 21"/>
          <p:cNvSpPr>
            <a:spLocks noChangeShapeType="1"/>
          </p:cNvSpPr>
          <p:nvPr/>
        </p:nvSpPr>
        <p:spPr bwMode="auto">
          <a:xfrm>
            <a:off x="685800" y="5851525"/>
            <a:ext cx="609600" cy="0"/>
          </a:xfrm>
          <a:prstGeom prst="line">
            <a:avLst/>
          </a:prstGeom>
          <a:noFill/>
          <a:ln w="9525">
            <a:solidFill>
              <a:srgbClr val="00CCFF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39286" name="Text Box 22"/>
          <p:cNvSpPr txBox="1">
            <a:spLocks noChangeArrowheads="1"/>
          </p:cNvSpPr>
          <p:nvPr/>
        </p:nvSpPr>
        <p:spPr bwMode="auto">
          <a:xfrm>
            <a:off x="762000" y="5851525"/>
            <a:ext cx="5334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 rtl="0">
              <a:spcBef>
                <a:spcPct val="50000"/>
              </a:spcBef>
            </a:pPr>
            <a:r>
              <a:rPr kumimoji="0" lang="en-US" sz="2800" b="1">
                <a:solidFill>
                  <a:srgbClr val="00CCFF"/>
                </a:solidFill>
              </a:rPr>
              <a:t>∞</a:t>
            </a:r>
            <a:r>
              <a:rPr kumimoji="0" lang="en-US" sz="2800">
                <a:solidFill>
                  <a:srgbClr val="00CCFF"/>
                </a:solidFill>
              </a:rPr>
              <a:t> </a:t>
            </a:r>
          </a:p>
        </p:txBody>
      </p:sp>
      <p:sp>
        <p:nvSpPr>
          <p:cNvPr id="139287" name="Text Box 23"/>
          <p:cNvSpPr txBox="1">
            <a:spLocks noChangeArrowheads="1"/>
          </p:cNvSpPr>
          <p:nvPr/>
        </p:nvSpPr>
        <p:spPr bwMode="auto">
          <a:xfrm>
            <a:off x="1524000" y="5546725"/>
            <a:ext cx="4572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 rtl="0">
              <a:spcBef>
                <a:spcPct val="50000"/>
              </a:spcBef>
            </a:pPr>
            <a:r>
              <a:rPr kumimoji="0" lang="en-US" sz="2000" b="1">
                <a:solidFill>
                  <a:srgbClr val="00CCFF"/>
                </a:solidFill>
                <a:latin typeface="Arial" charset="0"/>
              </a:rPr>
              <a:t>+</a:t>
            </a:r>
          </a:p>
        </p:txBody>
      </p:sp>
      <p:sp>
        <p:nvSpPr>
          <p:cNvPr id="139288" name="Text Box 24"/>
          <p:cNvSpPr txBox="1">
            <a:spLocks noChangeArrowheads="1"/>
          </p:cNvSpPr>
          <p:nvPr/>
        </p:nvSpPr>
        <p:spPr bwMode="auto">
          <a:xfrm>
            <a:off x="2286000" y="5318125"/>
            <a:ext cx="5334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 rtl="0">
              <a:spcBef>
                <a:spcPct val="50000"/>
              </a:spcBef>
            </a:pPr>
            <a:r>
              <a:rPr kumimoji="0" lang="en-US" sz="2000" b="1">
                <a:solidFill>
                  <a:srgbClr val="00CCFF"/>
                </a:solidFill>
                <a:latin typeface="Arial" charset="0"/>
              </a:rPr>
              <a:t>1</a:t>
            </a:r>
          </a:p>
        </p:txBody>
      </p:sp>
      <p:sp>
        <p:nvSpPr>
          <p:cNvPr id="139289" name="Line 25"/>
          <p:cNvSpPr>
            <a:spLocks noChangeShapeType="1"/>
          </p:cNvSpPr>
          <p:nvPr/>
        </p:nvSpPr>
        <p:spPr bwMode="auto">
          <a:xfrm>
            <a:off x="2209800" y="5851525"/>
            <a:ext cx="609600" cy="0"/>
          </a:xfrm>
          <a:prstGeom prst="line">
            <a:avLst/>
          </a:prstGeom>
          <a:noFill/>
          <a:ln w="9525">
            <a:solidFill>
              <a:srgbClr val="00CCFF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39290" name="Text Box 26"/>
          <p:cNvSpPr txBox="1">
            <a:spLocks noChangeArrowheads="1"/>
          </p:cNvSpPr>
          <p:nvPr/>
        </p:nvSpPr>
        <p:spPr bwMode="auto">
          <a:xfrm>
            <a:off x="2133600" y="5851525"/>
            <a:ext cx="8382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 rtl="0">
              <a:spcBef>
                <a:spcPct val="50000"/>
              </a:spcBef>
            </a:pPr>
            <a:r>
              <a:rPr kumimoji="0" lang="en-US" sz="2000" b="1">
                <a:solidFill>
                  <a:srgbClr val="00CCFF"/>
                </a:solidFill>
                <a:latin typeface="Arial" charset="0"/>
              </a:rPr>
              <a:t>-100</a:t>
            </a:r>
          </a:p>
        </p:txBody>
      </p:sp>
      <p:sp>
        <p:nvSpPr>
          <p:cNvPr id="139291" name="Text Box 27"/>
          <p:cNvSpPr txBox="1">
            <a:spLocks noChangeArrowheads="1"/>
          </p:cNvSpPr>
          <p:nvPr/>
        </p:nvSpPr>
        <p:spPr bwMode="auto">
          <a:xfrm>
            <a:off x="3048000" y="5546725"/>
            <a:ext cx="7620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 rtl="0">
              <a:spcBef>
                <a:spcPct val="50000"/>
              </a:spcBef>
            </a:pPr>
            <a:r>
              <a:rPr kumimoji="0" lang="en-US" sz="2000" b="1">
                <a:solidFill>
                  <a:srgbClr val="00CCFF"/>
                </a:solidFill>
                <a:latin typeface="Arial" charset="0"/>
              </a:rPr>
              <a:t>=</a:t>
            </a:r>
          </a:p>
        </p:txBody>
      </p:sp>
      <p:sp>
        <p:nvSpPr>
          <p:cNvPr id="139292" name="Text Box 28"/>
          <p:cNvSpPr txBox="1">
            <a:spLocks noChangeArrowheads="1"/>
          </p:cNvSpPr>
          <p:nvPr/>
        </p:nvSpPr>
        <p:spPr bwMode="auto">
          <a:xfrm>
            <a:off x="3810000" y="5318125"/>
            <a:ext cx="5334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 rtl="0">
              <a:spcBef>
                <a:spcPct val="50000"/>
              </a:spcBef>
            </a:pPr>
            <a:r>
              <a:rPr kumimoji="0" lang="en-US" sz="2000" b="1">
                <a:solidFill>
                  <a:srgbClr val="00CCFF"/>
                </a:solidFill>
                <a:latin typeface="Arial" charset="0"/>
              </a:rPr>
              <a:t>1</a:t>
            </a:r>
          </a:p>
        </p:txBody>
      </p:sp>
      <p:sp>
        <p:nvSpPr>
          <p:cNvPr id="139293" name="Line 29"/>
          <p:cNvSpPr>
            <a:spLocks noChangeShapeType="1"/>
          </p:cNvSpPr>
          <p:nvPr/>
        </p:nvSpPr>
        <p:spPr bwMode="auto">
          <a:xfrm>
            <a:off x="3733800" y="5851525"/>
            <a:ext cx="609600" cy="0"/>
          </a:xfrm>
          <a:prstGeom prst="line">
            <a:avLst/>
          </a:prstGeom>
          <a:noFill/>
          <a:ln w="9525">
            <a:solidFill>
              <a:srgbClr val="00CCFF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39294" name="Text Box 30"/>
          <p:cNvSpPr txBox="1">
            <a:spLocks noChangeArrowheads="1"/>
          </p:cNvSpPr>
          <p:nvPr/>
        </p:nvSpPr>
        <p:spPr bwMode="auto">
          <a:xfrm>
            <a:off x="3810000" y="5851525"/>
            <a:ext cx="4572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 rtl="0">
              <a:spcBef>
                <a:spcPct val="50000"/>
              </a:spcBef>
            </a:pPr>
            <a:r>
              <a:rPr kumimoji="0" lang="en-US" sz="2000" b="1">
                <a:solidFill>
                  <a:srgbClr val="00CCFF"/>
                </a:solidFill>
                <a:latin typeface="Arial" charset="0"/>
              </a:rPr>
              <a:t>f</a:t>
            </a:r>
          </a:p>
        </p:txBody>
      </p:sp>
      <p:grpSp>
        <p:nvGrpSpPr>
          <p:cNvPr id="139295" name="Group 31"/>
          <p:cNvGrpSpPr>
            <a:grpSpLocks/>
          </p:cNvGrpSpPr>
          <p:nvPr/>
        </p:nvGrpSpPr>
        <p:grpSpPr bwMode="auto">
          <a:xfrm>
            <a:off x="4572000" y="2971800"/>
            <a:ext cx="533400" cy="3048000"/>
            <a:chOff x="2880" y="2160"/>
            <a:chExt cx="336" cy="1632"/>
          </a:xfrm>
        </p:grpSpPr>
        <p:sp>
          <p:nvSpPr>
            <p:cNvPr id="139296" name="Line 32"/>
            <p:cNvSpPr>
              <a:spLocks noChangeShapeType="1"/>
            </p:cNvSpPr>
            <p:nvPr/>
          </p:nvSpPr>
          <p:spPr bwMode="auto">
            <a:xfrm>
              <a:off x="2880" y="3792"/>
              <a:ext cx="144" cy="0"/>
            </a:xfrm>
            <a:prstGeom prst="line">
              <a:avLst/>
            </a:prstGeom>
            <a:noFill/>
            <a:ln w="19050" cap="sq">
              <a:solidFill>
                <a:srgbClr val="00CCFF"/>
              </a:solidFill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39297" name="Line 33"/>
            <p:cNvSpPr>
              <a:spLocks noChangeShapeType="1"/>
            </p:cNvSpPr>
            <p:nvPr/>
          </p:nvSpPr>
          <p:spPr bwMode="auto">
            <a:xfrm flipV="1">
              <a:off x="3024" y="2160"/>
              <a:ext cx="0" cy="1632"/>
            </a:xfrm>
            <a:prstGeom prst="line">
              <a:avLst/>
            </a:prstGeom>
            <a:noFill/>
            <a:ln w="19050" cap="sq">
              <a:solidFill>
                <a:srgbClr val="00CCFF"/>
              </a:solidFill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39298" name="Line 34"/>
            <p:cNvSpPr>
              <a:spLocks noChangeShapeType="1"/>
            </p:cNvSpPr>
            <p:nvPr/>
          </p:nvSpPr>
          <p:spPr bwMode="auto">
            <a:xfrm>
              <a:off x="3024" y="2160"/>
              <a:ext cx="192" cy="0"/>
            </a:xfrm>
            <a:prstGeom prst="line">
              <a:avLst/>
            </a:prstGeom>
            <a:noFill/>
            <a:ln w="19050" cap="sq">
              <a:solidFill>
                <a:srgbClr val="00CCFF"/>
              </a:solidFill>
              <a:round/>
              <a:headEnd type="none" w="sm" len="sm"/>
              <a:tailEnd type="triangle" w="sm" len="sm"/>
            </a:ln>
            <a:effectLst/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39299" name="Text Box 35"/>
          <p:cNvSpPr txBox="1">
            <a:spLocks noChangeArrowheads="1"/>
          </p:cNvSpPr>
          <p:nvPr/>
        </p:nvSpPr>
        <p:spPr bwMode="auto">
          <a:xfrm>
            <a:off x="5334000" y="2819400"/>
            <a:ext cx="29718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 rtl="0">
              <a:spcBef>
                <a:spcPct val="50000"/>
              </a:spcBef>
            </a:pPr>
            <a:r>
              <a:rPr kumimoji="0" lang="en-US" sz="2000" b="1">
                <a:solidFill>
                  <a:srgbClr val="00CCFF"/>
                </a:solidFill>
                <a:latin typeface="Arial" charset="0"/>
              </a:rPr>
              <a:t>f = -100 cm = -1 m</a:t>
            </a:r>
          </a:p>
        </p:txBody>
      </p:sp>
      <p:sp>
        <p:nvSpPr>
          <p:cNvPr id="139300" name="Text Box 36"/>
          <p:cNvSpPr txBox="1">
            <a:spLocks noChangeArrowheads="1"/>
          </p:cNvSpPr>
          <p:nvPr/>
        </p:nvSpPr>
        <p:spPr bwMode="auto">
          <a:xfrm>
            <a:off x="533400" y="2438400"/>
            <a:ext cx="2286000" cy="469900"/>
          </a:xfrm>
          <a:prstGeom prst="rect">
            <a:avLst/>
          </a:prstGeom>
          <a:noFill/>
          <a:ln w="12700" cap="sq">
            <a:solidFill>
              <a:srgbClr val="00FF00"/>
            </a:solidFill>
            <a:miter lim="800000"/>
            <a:headEnd type="none" w="sm" len="sm"/>
            <a:tailEnd type="none" w="sm" len="sm"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b="1"/>
              <a:t>Penyelesaian</a:t>
            </a:r>
          </a:p>
        </p:txBody>
      </p:sp>
      <p:sp>
        <p:nvSpPr>
          <p:cNvPr id="139301" name="Text Box 37"/>
          <p:cNvSpPr txBox="1">
            <a:spLocks noChangeArrowheads="1"/>
          </p:cNvSpPr>
          <p:nvPr/>
        </p:nvSpPr>
        <p:spPr bwMode="auto">
          <a:xfrm>
            <a:off x="5562600" y="4143375"/>
            <a:ext cx="533400" cy="396875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l" rtl="0">
              <a:spcBef>
                <a:spcPct val="50000"/>
              </a:spcBef>
            </a:pPr>
            <a:r>
              <a:rPr lang="en-US" sz="2000" b="1">
                <a:solidFill>
                  <a:srgbClr val="00FF00"/>
                </a:solidFill>
              </a:rPr>
              <a:t>P</a:t>
            </a:r>
          </a:p>
        </p:txBody>
      </p:sp>
      <p:sp>
        <p:nvSpPr>
          <p:cNvPr id="139302" name="Text Box 38"/>
          <p:cNvSpPr txBox="1">
            <a:spLocks noChangeArrowheads="1"/>
          </p:cNvSpPr>
          <p:nvPr/>
        </p:nvSpPr>
        <p:spPr bwMode="auto">
          <a:xfrm>
            <a:off x="6019800" y="4129088"/>
            <a:ext cx="7620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 rtl="0">
              <a:spcBef>
                <a:spcPct val="50000"/>
              </a:spcBef>
            </a:pPr>
            <a:r>
              <a:rPr kumimoji="0" lang="en-US" sz="2000" b="1">
                <a:solidFill>
                  <a:srgbClr val="00FF00"/>
                </a:solidFill>
                <a:latin typeface="Arial" charset="0"/>
              </a:rPr>
              <a:t>=</a:t>
            </a:r>
          </a:p>
        </p:txBody>
      </p:sp>
      <p:sp>
        <p:nvSpPr>
          <p:cNvPr id="139303" name="Text Box 39"/>
          <p:cNvSpPr txBox="1">
            <a:spLocks noChangeArrowheads="1"/>
          </p:cNvSpPr>
          <p:nvPr/>
        </p:nvSpPr>
        <p:spPr bwMode="auto">
          <a:xfrm>
            <a:off x="6553200" y="3824288"/>
            <a:ext cx="5334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 rtl="0">
              <a:spcBef>
                <a:spcPct val="50000"/>
              </a:spcBef>
            </a:pPr>
            <a:r>
              <a:rPr kumimoji="0" lang="en-US" sz="2000" b="1">
                <a:solidFill>
                  <a:srgbClr val="00FF00"/>
                </a:solidFill>
                <a:latin typeface="Arial" charset="0"/>
              </a:rPr>
              <a:t>1</a:t>
            </a:r>
          </a:p>
        </p:txBody>
      </p:sp>
      <p:sp>
        <p:nvSpPr>
          <p:cNvPr id="139304" name="Line 40"/>
          <p:cNvSpPr>
            <a:spLocks noChangeShapeType="1"/>
          </p:cNvSpPr>
          <p:nvPr/>
        </p:nvSpPr>
        <p:spPr bwMode="auto">
          <a:xfrm>
            <a:off x="6477000" y="4433888"/>
            <a:ext cx="609600" cy="0"/>
          </a:xfrm>
          <a:prstGeom prst="line">
            <a:avLst/>
          </a:prstGeom>
          <a:noFill/>
          <a:ln w="9525">
            <a:solidFill>
              <a:srgbClr val="00FF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39305" name="Text Box 41"/>
          <p:cNvSpPr txBox="1">
            <a:spLocks noChangeArrowheads="1"/>
          </p:cNvSpPr>
          <p:nvPr/>
        </p:nvSpPr>
        <p:spPr bwMode="auto">
          <a:xfrm>
            <a:off x="6553200" y="4433888"/>
            <a:ext cx="685800" cy="396875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l" rtl="0">
              <a:spcBef>
                <a:spcPct val="50000"/>
              </a:spcBef>
            </a:pPr>
            <a:r>
              <a:rPr lang="en-US" sz="2000" b="1">
                <a:solidFill>
                  <a:srgbClr val="00FF00"/>
                </a:solidFill>
              </a:rPr>
              <a:t>f</a:t>
            </a:r>
          </a:p>
        </p:txBody>
      </p:sp>
      <p:sp>
        <p:nvSpPr>
          <p:cNvPr id="139306" name="Text Box 42"/>
          <p:cNvSpPr txBox="1">
            <a:spLocks noChangeArrowheads="1"/>
          </p:cNvSpPr>
          <p:nvPr/>
        </p:nvSpPr>
        <p:spPr bwMode="auto">
          <a:xfrm>
            <a:off x="5410200" y="3352800"/>
            <a:ext cx="2667000" cy="45720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>
                <a:solidFill>
                  <a:srgbClr val="00FF00"/>
                </a:solidFill>
              </a:rPr>
              <a:t>Kuat Lensa</a:t>
            </a:r>
          </a:p>
        </p:txBody>
      </p:sp>
      <p:sp>
        <p:nvSpPr>
          <p:cNvPr id="139307" name="Text Box 43"/>
          <p:cNvSpPr txBox="1">
            <a:spLocks noChangeArrowheads="1"/>
          </p:cNvSpPr>
          <p:nvPr/>
        </p:nvSpPr>
        <p:spPr bwMode="auto">
          <a:xfrm>
            <a:off x="5562600" y="5057775"/>
            <a:ext cx="533400" cy="396875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l" rtl="0">
              <a:spcBef>
                <a:spcPct val="50000"/>
              </a:spcBef>
            </a:pPr>
            <a:r>
              <a:rPr lang="en-US" sz="2000" b="1">
                <a:solidFill>
                  <a:srgbClr val="00FF00"/>
                </a:solidFill>
              </a:rPr>
              <a:t>P</a:t>
            </a:r>
          </a:p>
        </p:txBody>
      </p:sp>
      <p:sp>
        <p:nvSpPr>
          <p:cNvPr id="139308" name="Text Box 44"/>
          <p:cNvSpPr txBox="1">
            <a:spLocks noChangeArrowheads="1"/>
          </p:cNvSpPr>
          <p:nvPr/>
        </p:nvSpPr>
        <p:spPr bwMode="auto">
          <a:xfrm>
            <a:off x="6019800" y="5043488"/>
            <a:ext cx="7620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 rtl="0">
              <a:spcBef>
                <a:spcPct val="50000"/>
              </a:spcBef>
            </a:pPr>
            <a:r>
              <a:rPr kumimoji="0" lang="en-US" sz="2000" b="1">
                <a:solidFill>
                  <a:srgbClr val="00FF00"/>
                </a:solidFill>
                <a:latin typeface="Arial" charset="0"/>
              </a:rPr>
              <a:t>=</a:t>
            </a:r>
          </a:p>
        </p:txBody>
      </p:sp>
      <p:sp>
        <p:nvSpPr>
          <p:cNvPr id="139309" name="Text Box 45"/>
          <p:cNvSpPr txBox="1">
            <a:spLocks noChangeArrowheads="1"/>
          </p:cNvSpPr>
          <p:nvPr/>
        </p:nvSpPr>
        <p:spPr bwMode="auto">
          <a:xfrm>
            <a:off x="6553200" y="4738688"/>
            <a:ext cx="5334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 rtl="0">
              <a:spcBef>
                <a:spcPct val="50000"/>
              </a:spcBef>
            </a:pPr>
            <a:r>
              <a:rPr kumimoji="0" lang="en-US" sz="2000" b="1">
                <a:solidFill>
                  <a:srgbClr val="00FF00"/>
                </a:solidFill>
                <a:latin typeface="Arial" charset="0"/>
              </a:rPr>
              <a:t>1</a:t>
            </a:r>
          </a:p>
        </p:txBody>
      </p:sp>
      <p:sp>
        <p:nvSpPr>
          <p:cNvPr id="139310" name="Line 46"/>
          <p:cNvSpPr>
            <a:spLocks noChangeShapeType="1"/>
          </p:cNvSpPr>
          <p:nvPr/>
        </p:nvSpPr>
        <p:spPr bwMode="auto">
          <a:xfrm>
            <a:off x="6477000" y="5348288"/>
            <a:ext cx="609600" cy="0"/>
          </a:xfrm>
          <a:prstGeom prst="line">
            <a:avLst/>
          </a:prstGeom>
          <a:noFill/>
          <a:ln w="9525">
            <a:solidFill>
              <a:srgbClr val="00FF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39311" name="Text Box 47"/>
          <p:cNvSpPr txBox="1">
            <a:spLocks noChangeArrowheads="1"/>
          </p:cNvSpPr>
          <p:nvPr/>
        </p:nvSpPr>
        <p:spPr bwMode="auto">
          <a:xfrm>
            <a:off x="6553200" y="5348288"/>
            <a:ext cx="685800" cy="396875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l" rtl="0">
              <a:spcBef>
                <a:spcPct val="50000"/>
              </a:spcBef>
            </a:pPr>
            <a:r>
              <a:rPr lang="en-US" sz="2000" b="1">
                <a:solidFill>
                  <a:srgbClr val="00FF00"/>
                </a:solidFill>
              </a:rPr>
              <a:t>-1</a:t>
            </a:r>
          </a:p>
        </p:txBody>
      </p:sp>
      <p:sp>
        <p:nvSpPr>
          <p:cNvPr id="139312" name="Text Box 48"/>
          <p:cNvSpPr txBox="1">
            <a:spLocks noChangeArrowheads="1"/>
          </p:cNvSpPr>
          <p:nvPr/>
        </p:nvSpPr>
        <p:spPr bwMode="auto">
          <a:xfrm>
            <a:off x="6019800" y="5791200"/>
            <a:ext cx="21336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 rtl="0">
              <a:spcBef>
                <a:spcPct val="50000"/>
              </a:spcBef>
            </a:pPr>
            <a:r>
              <a:rPr kumimoji="0" lang="en-US" sz="2000" b="1">
                <a:solidFill>
                  <a:srgbClr val="00FF00"/>
                </a:solidFill>
                <a:latin typeface="Arial" charset="0"/>
              </a:rPr>
              <a:t>= -1 dioptri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139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1392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2000"/>
                                        <p:tgtEl>
                                          <p:spTgt spid="1393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14" presetClass="entr" presetSubtype="10" repeatCount="indefinite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2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0" dur="500"/>
                                        <p:tgtEl>
                                          <p:spTgt spid="1392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5" dur="1" fill="hold"/>
                                        <p:tgtEl>
                                          <p:spTgt spid="13926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0" dur="500"/>
                                        <p:tgtEl>
                                          <p:spTgt spid="1392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4" dur="500"/>
                                        <p:tgtEl>
                                          <p:spTgt spid="1392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000"/>
                            </p:stCondLst>
                            <p:childTnLst>
                              <p:par>
                                <p:cTn id="36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8" dur="500"/>
                                        <p:tgtEl>
                                          <p:spTgt spid="1392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500"/>
                            </p:stCondLst>
                            <p:childTnLst>
                              <p:par>
                                <p:cTn id="40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2" dur="500"/>
                                        <p:tgtEl>
                                          <p:spTgt spid="1392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000"/>
                            </p:stCondLst>
                            <p:childTnLst>
                              <p:par>
                                <p:cTn id="44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6" dur="500"/>
                                        <p:tgtEl>
                                          <p:spTgt spid="1392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500"/>
                            </p:stCondLst>
                            <p:childTnLst>
                              <p:par>
                                <p:cTn id="48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0" dur="500"/>
                                        <p:tgtEl>
                                          <p:spTgt spid="1392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3000"/>
                            </p:stCondLst>
                            <p:childTnLst>
                              <p:par>
                                <p:cTn id="52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4" dur="500"/>
                                        <p:tgtEl>
                                          <p:spTgt spid="1392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500"/>
                            </p:stCondLst>
                            <p:childTnLst>
                              <p:par>
                                <p:cTn id="56" presetID="2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2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8" dur="1" fill="hold"/>
                                        <p:tgtEl>
                                          <p:spTgt spid="13927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3500"/>
                            </p:stCondLst>
                            <p:childTnLst>
                              <p:par>
                                <p:cTn id="60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2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2" dur="500"/>
                                        <p:tgtEl>
                                          <p:spTgt spid="1392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4000"/>
                            </p:stCondLst>
                            <p:childTnLst>
                              <p:par>
                                <p:cTn id="64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2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6" dur="500"/>
                                        <p:tgtEl>
                                          <p:spTgt spid="1392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4500"/>
                            </p:stCondLst>
                            <p:childTnLst>
                              <p:par>
                                <p:cTn id="68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2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0" dur="500"/>
                                        <p:tgtEl>
                                          <p:spTgt spid="1392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5000"/>
                            </p:stCondLst>
                            <p:childTnLst>
                              <p:par>
                                <p:cTn id="72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2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4" dur="500"/>
                                        <p:tgtEl>
                                          <p:spTgt spid="1392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5500"/>
                            </p:stCondLst>
                            <p:childTnLst>
                              <p:par>
                                <p:cTn id="76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2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8" dur="500"/>
                                        <p:tgtEl>
                                          <p:spTgt spid="1392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6000"/>
                            </p:stCondLst>
                            <p:childTnLst>
                              <p:par>
                                <p:cTn id="80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2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2" dur="500"/>
                                        <p:tgtEl>
                                          <p:spTgt spid="1392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6500"/>
                            </p:stCondLst>
                            <p:childTnLst>
                              <p:par>
                                <p:cTn id="84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2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6" dur="500"/>
                                        <p:tgtEl>
                                          <p:spTgt spid="1392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7000"/>
                            </p:stCondLst>
                            <p:childTnLst>
                              <p:par>
                                <p:cTn id="88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2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90" dur="500"/>
                                        <p:tgtEl>
                                          <p:spTgt spid="1392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7500"/>
                            </p:stCondLst>
                            <p:childTnLst>
                              <p:par>
                                <p:cTn id="92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94" dur="500"/>
                                        <p:tgtEl>
                                          <p:spTgt spid="1392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8000"/>
                            </p:stCondLst>
                            <p:childTnLst>
                              <p:par>
                                <p:cTn id="96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98" dur="500"/>
                                        <p:tgtEl>
                                          <p:spTgt spid="139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8500"/>
                            </p:stCondLst>
                            <p:childTnLst>
                              <p:par>
                                <p:cTn id="100" presetID="2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2" dur="1" fill="hold"/>
                                        <p:tgtEl>
                                          <p:spTgt spid="13929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8500"/>
                            </p:stCondLst>
                            <p:childTnLst>
                              <p:par>
                                <p:cTn id="104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6" dur="500"/>
                                        <p:tgtEl>
                                          <p:spTgt spid="139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9000"/>
                            </p:stCondLst>
                            <p:childTnLst>
                              <p:par>
                                <p:cTn id="108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0" dur="500"/>
                                        <p:tgtEl>
                                          <p:spTgt spid="1392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9500"/>
                            </p:stCondLst>
                            <p:childTnLst>
                              <p:par>
                                <p:cTn id="112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4" dur="500"/>
                                        <p:tgtEl>
                                          <p:spTgt spid="1392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2000"/>
                                        <p:tgtEl>
                                          <p:spTgt spid="1392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2000"/>
                            </p:stCondLst>
                            <p:childTnLst>
                              <p:par>
                                <p:cTn id="121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3" dur="500"/>
                                        <p:tgtEl>
                                          <p:spTgt spid="1392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4" fill="hold">
                      <p:stCondLst>
                        <p:cond delay="indefinite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3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2000"/>
                                        <p:tgtEl>
                                          <p:spTgt spid="1393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>
                            <p:stCondLst>
                              <p:cond delay="2000"/>
                            </p:stCondLst>
                            <p:childTnLst>
                              <p:par>
                                <p:cTn id="130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2" dur="500"/>
                                        <p:tgtEl>
                                          <p:spTgt spid="1393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2500"/>
                            </p:stCondLst>
                            <p:childTnLst>
                              <p:par>
                                <p:cTn id="134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3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6" dur="500"/>
                                        <p:tgtEl>
                                          <p:spTgt spid="1393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7" fill="hold">
                            <p:stCondLst>
                              <p:cond delay="3000"/>
                            </p:stCondLst>
                            <p:childTnLst>
                              <p:par>
                                <p:cTn id="138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3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0" dur="500"/>
                                        <p:tgtEl>
                                          <p:spTgt spid="1393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1" fill="hold">
                            <p:stCondLst>
                              <p:cond delay="3500"/>
                            </p:stCondLst>
                            <p:childTnLst>
                              <p:par>
                                <p:cTn id="142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3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4" dur="500"/>
                                        <p:tgtEl>
                                          <p:spTgt spid="1393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5" fill="hold">
                            <p:stCondLst>
                              <p:cond delay="4000"/>
                            </p:stCondLst>
                            <p:childTnLst>
                              <p:par>
                                <p:cTn id="146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3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8" dur="500"/>
                                        <p:tgtEl>
                                          <p:spTgt spid="1393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9" fill="hold">
                      <p:stCondLst>
                        <p:cond delay="indefinite"/>
                      </p:stCondLst>
                      <p:childTnLst>
                        <p:par>
                          <p:cTn id="150" fill="hold">
                            <p:stCondLst>
                              <p:cond delay="0"/>
                            </p:stCondLst>
                            <p:childTnLst>
                              <p:par>
                                <p:cTn id="151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3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3" dur="500"/>
                                        <p:tgtEl>
                                          <p:spTgt spid="1393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4" fill="hold">
                            <p:stCondLst>
                              <p:cond delay="500"/>
                            </p:stCondLst>
                            <p:childTnLst>
                              <p:par>
                                <p:cTn id="15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3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7" dur="500"/>
                                        <p:tgtEl>
                                          <p:spTgt spid="1393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8" fill="hold">
                            <p:stCondLst>
                              <p:cond delay="1000"/>
                            </p:stCondLst>
                            <p:childTnLst>
                              <p:par>
                                <p:cTn id="15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3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1" dur="500"/>
                                        <p:tgtEl>
                                          <p:spTgt spid="1393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2" fill="hold">
                            <p:stCondLst>
                              <p:cond delay="1500"/>
                            </p:stCondLst>
                            <p:childTnLst>
                              <p:par>
                                <p:cTn id="163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3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5" dur="500"/>
                                        <p:tgtEl>
                                          <p:spTgt spid="1393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6" fill="hold">
                            <p:stCondLst>
                              <p:cond delay="2000"/>
                            </p:stCondLst>
                            <p:childTnLst>
                              <p:par>
                                <p:cTn id="167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3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9" dur="500"/>
                                        <p:tgtEl>
                                          <p:spTgt spid="1393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0" fill="hold">
                            <p:stCondLst>
                              <p:cond delay="2500"/>
                            </p:stCondLst>
                            <p:childTnLst>
                              <p:par>
                                <p:cTn id="171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3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3" dur="500"/>
                                        <p:tgtEl>
                                          <p:spTgt spid="1393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9268" grpId="0"/>
      <p:bldP spid="139269" grpId="0" animBg="1"/>
      <p:bldP spid="139270" grpId="0" animBg="1"/>
      <p:bldP spid="139271" grpId="0"/>
      <p:bldP spid="139272" grpId="0" animBg="1"/>
      <p:bldP spid="139273" grpId="0"/>
      <p:bldP spid="139274" grpId="0"/>
      <p:bldP spid="139275" grpId="0"/>
      <p:bldP spid="139276" grpId="0" animBg="1"/>
      <p:bldP spid="139277" grpId="0"/>
      <p:bldP spid="139278" grpId="0"/>
      <p:bldP spid="139279" grpId="0"/>
      <p:bldP spid="139280" grpId="0" animBg="1"/>
      <p:bldP spid="139281" grpId="0"/>
      <p:bldP spid="139283" grpId="0" animBg="1"/>
      <p:bldP spid="139284" grpId="0"/>
      <p:bldP spid="139285" grpId="0" animBg="1"/>
      <p:bldP spid="139286" grpId="0"/>
      <p:bldP spid="139287" grpId="0"/>
      <p:bldP spid="139288" grpId="0"/>
      <p:bldP spid="139289" grpId="0" animBg="1"/>
      <p:bldP spid="139290" grpId="0"/>
      <p:bldP spid="139291" grpId="0"/>
      <p:bldP spid="139292" grpId="0"/>
      <p:bldP spid="139293" grpId="0" animBg="1"/>
      <p:bldP spid="139294" grpId="0"/>
      <p:bldP spid="139300" grpId="0" animBg="1"/>
      <p:bldP spid="139301" grpId="0"/>
      <p:bldP spid="139302" grpId="0"/>
      <p:bldP spid="139303" grpId="0"/>
      <p:bldP spid="139304" grpId="0" animBg="1"/>
      <p:bldP spid="139305" grpId="0"/>
      <p:bldP spid="139306" grpId="0"/>
      <p:bldP spid="139307" grpId="0"/>
      <p:bldP spid="139308" grpId="0"/>
      <p:bldP spid="139309" grpId="0"/>
      <p:bldP spid="139310" grpId="0" animBg="1"/>
      <p:bldP spid="139311" grpId="0"/>
      <p:bldP spid="13931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860" name="Rectangle 4"/>
          <p:cNvSpPr>
            <a:spLocks noChangeArrowheads="1"/>
          </p:cNvSpPr>
          <p:nvPr/>
        </p:nvSpPr>
        <p:spPr bwMode="auto">
          <a:xfrm>
            <a:off x="6019800" y="4229100"/>
            <a:ext cx="2895600" cy="1905000"/>
          </a:xfrm>
          <a:prstGeom prst="rect">
            <a:avLst/>
          </a:prstGeom>
          <a:solidFill>
            <a:srgbClr val="00FF00"/>
          </a:solidFill>
          <a:ln w="12700" cap="sq">
            <a:solidFill>
              <a:srgbClr val="00CCFF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21861" name="Rectangle 5"/>
          <p:cNvSpPr>
            <a:spLocks noChangeArrowheads="1"/>
          </p:cNvSpPr>
          <p:nvPr/>
        </p:nvSpPr>
        <p:spPr bwMode="auto">
          <a:xfrm>
            <a:off x="1295400" y="4229100"/>
            <a:ext cx="3124200" cy="1981200"/>
          </a:xfrm>
          <a:prstGeom prst="rect">
            <a:avLst/>
          </a:prstGeom>
          <a:solidFill>
            <a:srgbClr val="00FF00"/>
          </a:solidFill>
          <a:ln w="12700" cap="sq">
            <a:solidFill>
              <a:srgbClr val="00CCFF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n-US"/>
          </a:p>
        </p:txBody>
      </p:sp>
      <p:graphicFrame>
        <p:nvGraphicFramePr>
          <p:cNvPr id="121862" name="Object 6"/>
          <p:cNvGraphicFramePr>
            <a:graphicFrameLocks noChangeAspect="1"/>
          </p:cNvGraphicFramePr>
          <p:nvPr/>
        </p:nvGraphicFramePr>
        <p:xfrm>
          <a:off x="1066800" y="4305300"/>
          <a:ext cx="3257550" cy="2095500"/>
        </p:xfrm>
        <a:graphic>
          <a:graphicData uri="http://schemas.openxmlformats.org/presentationml/2006/ole">
            <p:oleObj spid="_x0000_s121862" name="Bitmap Image" r:id="rId3" imgW="3258005" imgH="2095793" progId="PBrush">
              <p:embed/>
            </p:oleObj>
          </a:graphicData>
        </a:graphic>
      </p:graphicFrame>
      <p:sp>
        <p:nvSpPr>
          <p:cNvPr id="121863" name="Text Box 7"/>
          <p:cNvSpPr txBox="1">
            <a:spLocks noChangeArrowheads="1"/>
          </p:cNvSpPr>
          <p:nvPr/>
        </p:nvSpPr>
        <p:spPr bwMode="auto">
          <a:xfrm>
            <a:off x="685800" y="533400"/>
            <a:ext cx="5562600" cy="514350"/>
          </a:xfrm>
          <a:prstGeom prst="rect">
            <a:avLst/>
          </a:prstGeom>
          <a:solidFill>
            <a:schemeClr val="bg2"/>
          </a:solidFill>
          <a:ln w="57150" cap="sq" cmpd="thickThin">
            <a:solidFill>
              <a:srgbClr val="00FF00"/>
            </a:solidFill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l" rtl="0">
              <a:spcBef>
                <a:spcPct val="50000"/>
              </a:spcBef>
            </a:pPr>
            <a:r>
              <a:rPr lang="en-US" b="1">
                <a:solidFill>
                  <a:srgbClr val="FFFF00"/>
                </a:solidFill>
              </a:rPr>
              <a:t>RABUN DEKAT (HIPERMETROPI)</a:t>
            </a:r>
          </a:p>
        </p:txBody>
      </p:sp>
      <p:sp>
        <p:nvSpPr>
          <p:cNvPr id="121864" name="Text Box 8"/>
          <p:cNvSpPr txBox="1">
            <a:spLocks noChangeArrowheads="1"/>
          </p:cNvSpPr>
          <p:nvPr/>
        </p:nvSpPr>
        <p:spPr bwMode="auto">
          <a:xfrm>
            <a:off x="1143000" y="1447800"/>
            <a:ext cx="7696200" cy="1735138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l" rtl="0">
              <a:spcBef>
                <a:spcPct val="50000"/>
              </a:spcBef>
            </a:pPr>
            <a:r>
              <a:rPr lang="en-US" b="1"/>
              <a:t>Dapat melihat dengan jelas benda jauh tetapi tidak dapat melihat benda benda dekat dengan jelas.</a:t>
            </a:r>
          </a:p>
          <a:p>
            <a:pPr algn="l" rtl="0">
              <a:spcBef>
                <a:spcPct val="50000"/>
              </a:spcBef>
            </a:pPr>
            <a:r>
              <a:rPr lang="en-US" b="1"/>
              <a:t>Karena lensa mata tidak dapat menjadi cembung, sehingga bayangan terletak di belakang retina</a:t>
            </a:r>
          </a:p>
        </p:txBody>
      </p:sp>
      <p:sp>
        <p:nvSpPr>
          <p:cNvPr id="121865" name="AutoShape 9"/>
          <p:cNvSpPr>
            <a:spLocks noChangeArrowheads="1"/>
          </p:cNvSpPr>
          <p:nvPr/>
        </p:nvSpPr>
        <p:spPr bwMode="auto">
          <a:xfrm>
            <a:off x="2286000" y="3619500"/>
            <a:ext cx="990600" cy="457200"/>
          </a:xfrm>
          <a:prstGeom prst="downArrow">
            <a:avLst>
              <a:gd name="adj1" fmla="val 50000"/>
              <a:gd name="adj2" fmla="val 25000"/>
            </a:avLst>
          </a:prstGeom>
          <a:solidFill>
            <a:schemeClr val="accent1"/>
          </a:solidFill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21866" name="AutoShape 10"/>
          <p:cNvSpPr>
            <a:spLocks noChangeArrowheads="1"/>
          </p:cNvSpPr>
          <p:nvPr/>
        </p:nvSpPr>
        <p:spPr bwMode="auto">
          <a:xfrm>
            <a:off x="4724400" y="5219700"/>
            <a:ext cx="762000" cy="762000"/>
          </a:xfrm>
          <a:custGeom>
            <a:avLst/>
            <a:gdLst>
              <a:gd name="G0" fmla="+- 16200 0 0"/>
              <a:gd name="G1" fmla="+- 5400 0 0"/>
              <a:gd name="G2" fmla="+- 21600 0 5400"/>
              <a:gd name="G3" fmla="+- 10800 0 5400"/>
              <a:gd name="G4" fmla="+- 21600 0 16200"/>
              <a:gd name="G5" fmla="*/ G4 G3 10800"/>
              <a:gd name="G6" fmla="+- 21600 0 G5"/>
              <a:gd name="T0" fmla="*/ 16200 w 21600"/>
              <a:gd name="T1" fmla="*/ 0 h 21600"/>
              <a:gd name="T2" fmla="*/ 0 w 21600"/>
              <a:gd name="T3" fmla="*/ 10800 h 21600"/>
              <a:gd name="T4" fmla="*/ 16200 w 21600"/>
              <a:gd name="T5" fmla="*/ 21600 h 21600"/>
              <a:gd name="T6" fmla="*/ 21600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G1 h 21600"/>
              <a:gd name="T14" fmla="*/ G6 w 21600"/>
              <a:gd name="T15" fmla="*/ G2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chemeClr val="accent1"/>
          </a:solidFill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n-US"/>
          </a:p>
        </p:txBody>
      </p:sp>
      <p:graphicFrame>
        <p:nvGraphicFramePr>
          <p:cNvPr id="121867" name="Object 11"/>
          <p:cNvGraphicFramePr>
            <a:graphicFrameLocks noChangeAspect="1"/>
          </p:cNvGraphicFramePr>
          <p:nvPr/>
        </p:nvGraphicFramePr>
        <p:xfrm>
          <a:off x="5867400" y="4305300"/>
          <a:ext cx="2971800" cy="1905000"/>
        </p:xfrm>
        <a:graphic>
          <a:graphicData uri="http://schemas.openxmlformats.org/presentationml/2006/ole">
            <p:oleObj spid="_x0000_s121867" name="Bitmap Image" r:id="rId4" imgW="2809524" imgH="1809524" progId="PBrush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8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218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18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218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8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" dur="500"/>
                                        <p:tgtEl>
                                          <p:spTgt spid="1218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86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12186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8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" dur="2000"/>
                                        <p:tgtEl>
                                          <p:spTgt spid="1218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8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8" dur="500"/>
                                        <p:tgtEl>
                                          <p:spTgt spid="1218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8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1218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8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218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218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1218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8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4" dur="500"/>
                                        <p:tgtEl>
                                          <p:spTgt spid="1218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00"/>
                            </p:stCondLst>
                            <p:childTnLst>
                              <p:par>
                                <p:cTn id="46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8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8" dur="500"/>
                                        <p:tgtEl>
                                          <p:spTgt spid="1218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1860" grpId="0" animBg="1"/>
      <p:bldP spid="121861" grpId="0" animBg="1"/>
      <p:bldP spid="121863" grpId="0" animBg="1"/>
      <p:bldP spid="121864" grpId="0" build="p"/>
      <p:bldP spid="121865" grpId="0" animBg="1"/>
      <p:bldP spid="12186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0597" name="Group 5"/>
          <p:cNvGrpSpPr>
            <a:grpSpLocks/>
          </p:cNvGrpSpPr>
          <p:nvPr/>
        </p:nvGrpSpPr>
        <p:grpSpPr bwMode="auto">
          <a:xfrm>
            <a:off x="7772400" y="1676400"/>
            <a:ext cx="419100" cy="495300"/>
            <a:chOff x="4140" y="6480"/>
            <a:chExt cx="540" cy="540"/>
          </a:xfrm>
        </p:grpSpPr>
        <p:sp>
          <p:nvSpPr>
            <p:cNvPr id="110598" name="AutoShape 6"/>
            <p:cNvSpPr>
              <a:spLocks noChangeArrowheads="1"/>
            </p:cNvSpPr>
            <p:nvPr/>
          </p:nvSpPr>
          <p:spPr bwMode="auto">
            <a:xfrm rot="5400000">
              <a:off x="4230" y="6570"/>
              <a:ext cx="540" cy="360"/>
            </a:xfrm>
            <a:prstGeom prst="triangle">
              <a:avLst>
                <a:gd name="adj" fmla="val 50000"/>
              </a:avLst>
            </a:prstGeom>
            <a:solidFill>
              <a:srgbClr val="00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0599" name="Oval 7"/>
            <p:cNvSpPr>
              <a:spLocks noChangeArrowheads="1"/>
            </p:cNvSpPr>
            <p:nvPr/>
          </p:nvSpPr>
          <p:spPr bwMode="auto">
            <a:xfrm>
              <a:off x="4140" y="6480"/>
              <a:ext cx="180" cy="540"/>
            </a:xfrm>
            <a:prstGeom prst="ellipse">
              <a:avLst/>
            </a:prstGeom>
            <a:solidFill>
              <a:srgbClr val="00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10600" name="Line 8"/>
          <p:cNvSpPr>
            <a:spLocks noChangeShapeType="1"/>
          </p:cNvSpPr>
          <p:nvPr/>
        </p:nvSpPr>
        <p:spPr bwMode="auto">
          <a:xfrm>
            <a:off x="1676400" y="1905000"/>
            <a:ext cx="373380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10601" name="Line 9"/>
          <p:cNvSpPr>
            <a:spLocks noChangeShapeType="1"/>
          </p:cNvSpPr>
          <p:nvPr/>
        </p:nvSpPr>
        <p:spPr bwMode="auto">
          <a:xfrm>
            <a:off x="5638800" y="1905000"/>
            <a:ext cx="2133600" cy="0"/>
          </a:xfrm>
          <a:prstGeom prst="line">
            <a:avLst/>
          </a:prstGeom>
          <a:noFill/>
          <a:ln w="38100">
            <a:solidFill>
              <a:schemeClr val="tx1"/>
            </a:solidFill>
            <a:prstDash val="dash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10602" name="Text Box 10"/>
          <p:cNvSpPr txBox="1">
            <a:spLocks noChangeArrowheads="1"/>
          </p:cNvSpPr>
          <p:nvPr/>
        </p:nvSpPr>
        <p:spPr bwMode="auto">
          <a:xfrm>
            <a:off x="4267200" y="1371600"/>
            <a:ext cx="1981200" cy="45720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="1">
                <a:solidFill>
                  <a:srgbClr val="FFFF00"/>
                </a:solidFill>
              </a:rPr>
              <a:t>PP &gt; 25 cm</a:t>
            </a:r>
          </a:p>
        </p:txBody>
      </p:sp>
      <p:sp>
        <p:nvSpPr>
          <p:cNvPr id="110603" name="Line 11"/>
          <p:cNvSpPr>
            <a:spLocks noChangeShapeType="1"/>
          </p:cNvSpPr>
          <p:nvPr/>
        </p:nvSpPr>
        <p:spPr bwMode="auto">
          <a:xfrm>
            <a:off x="1752600" y="2209800"/>
            <a:ext cx="3505200" cy="0"/>
          </a:xfrm>
          <a:prstGeom prst="line">
            <a:avLst/>
          </a:prstGeom>
          <a:noFill/>
          <a:ln w="28575" cap="sq">
            <a:solidFill>
              <a:srgbClr val="00FF00"/>
            </a:solidFill>
            <a:round/>
            <a:headEnd type="triangle" w="med" len="med"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10604" name="Text Box 12"/>
          <p:cNvSpPr txBox="1">
            <a:spLocks noChangeArrowheads="1"/>
          </p:cNvSpPr>
          <p:nvPr/>
        </p:nvSpPr>
        <p:spPr bwMode="auto">
          <a:xfrm>
            <a:off x="1676400" y="2362200"/>
            <a:ext cx="3581400" cy="45720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="1">
                <a:solidFill>
                  <a:srgbClr val="FFFF00"/>
                </a:solidFill>
              </a:rPr>
              <a:t>Jangkauan Penglihatan</a:t>
            </a:r>
          </a:p>
        </p:txBody>
      </p:sp>
      <p:sp>
        <p:nvSpPr>
          <p:cNvPr id="110605" name="Text Box 13"/>
          <p:cNvSpPr txBox="1">
            <a:spLocks noChangeArrowheads="1"/>
          </p:cNvSpPr>
          <p:nvPr/>
        </p:nvSpPr>
        <p:spPr bwMode="auto">
          <a:xfrm>
            <a:off x="1600200" y="1371600"/>
            <a:ext cx="2438400" cy="45720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l" rtl="0">
              <a:spcBef>
                <a:spcPct val="50000"/>
              </a:spcBef>
            </a:pPr>
            <a:r>
              <a:rPr lang="en-US" b="1">
                <a:solidFill>
                  <a:srgbClr val="FFFF00"/>
                </a:solidFill>
              </a:rPr>
              <a:t>PR tak terhingga</a:t>
            </a:r>
          </a:p>
        </p:txBody>
      </p:sp>
      <p:sp>
        <p:nvSpPr>
          <p:cNvPr id="110606" name="Text Box 14"/>
          <p:cNvSpPr txBox="1">
            <a:spLocks noChangeArrowheads="1"/>
          </p:cNvSpPr>
          <p:nvPr/>
        </p:nvSpPr>
        <p:spPr bwMode="auto">
          <a:xfrm>
            <a:off x="381000" y="457200"/>
            <a:ext cx="3581400" cy="879475"/>
          </a:xfrm>
          <a:prstGeom prst="rect">
            <a:avLst/>
          </a:prstGeom>
          <a:solidFill>
            <a:schemeClr val="bg2"/>
          </a:solidFill>
          <a:ln w="57150" cap="sq" cmpd="thinThick">
            <a:solidFill>
              <a:srgbClr val="00FF00"/>
            </a:solidFill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l" rtl="0">
              <a:spcBef>
                <a:spcPct val="50000"/>
              </a:spcBef>
            </a:pPr>
            <a:r>
              <a:rPr lang="en-US" b="1">
                <a:solidFill>
                  <a:srgbClr val="FFFF00"/>
                </a:solidFill>
              </a:rPr>
              <a:t>RABUN DEKAT (HIPERMETROPI)</a:t>
            </a:r>
          </a:p>
        </p:txBody>
      </p:sp>
      <p:sp>
        <p:nvSpPr>
          <p:cNvPr id="110607" name="Text Box 15"/>
          <p:cNvSpPr txBox="1">
            <a:spLocks noChangeArrowheads="1"/>
          </p:cNvSpPr>
          <p:nvPr/>
        </p:nvSpPr>
        <p:spPr bwMode="auto">
          <a:xfrm>
            <a:off x="533400" y="2895600"/>
            <a:ext cx="3276600" cy="45720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US"/>
          </a:p>
        </p:txBody>
      </p:sp>
      <p:sp>
        <p:nvSpPr>
          <p:cNvPr id="110625" name="Rectangle 33"/>
          <p:cNvSpPr>
            <a:spLocks noChangeArrowheads="1"/>
          </p:cNvSpPr>
          <p:nvPr/>
        </p:nvSpPr>
        <p:spPr bwMode="auto">
          <a:xfrm>
            <a:off x="0" y="5257800"/>
            <a:ext cx="4114800" cy="1295400"/>
          </a:xfrm>
          <a:prstGeom prst="rect">
            <a:avLst/>
          </a:prstGeom>
          <a:solidFill>
            <a:srgbClr val="0000FF"/>
          </a:solidFill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0626" name="Rectangle 34"/>
          <p:cNvSpPr>
            <a:spLocks noChangeArrowheads="1"/>
          </p:cNvSpPr>
          <p:nvPr/>
        </p:nvSpPr>
        <p:spPr bwMode="auto">
          <a:xfrm>
            <a:off x="5257800" y="3200400"/>
            <a:ext cx="2209800" cy="1371600"/>
          </a:xfrm>
          <a:prstGeom prst="rect">
            <a:avLst/>
          </a:prstGeom>
          <a:solidFill>
            <a:srgbClr val="0000FF"/>
          </a:solidFill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0628" name="Text Box 36"/>
          <p:cNvSpPr txBox="1">
            <a:spLocks noChangeArrowheads="1"/>
          </p:cNvSpPr>
          <p:nvPr/>
        </p:nvSpPr>
        <p:spPr bwMode="auto">
          <a:xfrm>
            <a:off x="304800" y="3155950"/>
            <a:ext cx="3276600" cy="1200150"/>
          </a:xfrm>
          <a:prstGeom prst="rect">
            <a:avLst/>
          </a:prstGeom>
          <a:noFill/>
          <a:ln w="12700" cap="sq">
            <a:solidFill>
              <a:srgbClr val="00FF00"/>
            </a:solidFill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l" rtl="0">
              <a:spcBef>
                <a:spcPct val="50000"/>
              </a:spcBef>
            </a:pPr>
            <a:r>
              <a:rPr lang="en-US" b="1"/>
              <a:t>Persamaan untuk meng hitung kuat lensa yang diperlukan</a:t>
            </a:r>
          </a:p>
        </p:txBody>
      </p:sp>
      <p:sp>
        <p:nvSpPr>
          <p:cNvPr id="110629" name="Text Box 37"/>
          <p:cNvSpPr txBox="1">
            <a:spLocks noChangeArrowheads="1"/>
          </p:cNvSpPr>
          <p:nvPr/>
        </p:nvSpPr>
        <p:spPr bwMode="auto">
          <a:xfrm>
            <a:off x="5410200" y="3595688"/>
            <a:ext cx="533400" cy="519112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l" rtl="0">
              <a:spcBef>
                <a:spcPct val="50000"/>
              </a:spcBef>
            </a:pPr>
            <a:r>
              <a:rPr lang="en-US" sz="2800"/>
              <a:t>P</a:t>
            </a:r>
          </a:p>
        </p:txBody>
      </p:sp>
      <p:sp>
        <p:nvSpPr>
          <p:cNvPr id="110630" name="Text Box 38"/>
          <p:cNvSpPr txBox="1">
            <a:spLocks noChangeArrowheads="1"/>
          </p:cNvSpPr>
          <p:nvPr/>
        </p:nvSpPr>
        <p:spPr bwMode="auto">
          <a:xfrm>
            <a:off x="5867400" y="3581400"/>
            <a:ext cx="7620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 rtl="0">
              <a:spcBef>
                <a:spcPct val="50000"/>
              </a:spcBef>
            </a:pPr>
            <a:r>
              <a:rPr kumimoji="0" lang="en-US" sz="2800">
                <a:latin typeface="Arial" charset="0"/>
              </a:rPr>
              <a:t>=</a:t>
            </a:r>
          </a:p>
        </p:txBody>
      </p:sp>
      <p:sp>
        <p:nvSpPr>
          <p:cNvPr id="110631" name="Text Box 39"/>
          <p:cNvSpPr txBox="1">
            <a:spLocks noChangeArrowheads="1"/>
          </p:cNvSpPr>
          <p:nvPr/>
        </p:nvSpPr>
        <p:spPr bwMode="auto">
          <a:xfrm>
            <a:off x="6400800" y="3276600"/>
            <a:ext cx="5334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 rtl="0">
              <a:spcBef>
                <a:spcPct val="50000"/>
              </a:spcBef>
            </a:pPr>
            <a:r>
              <a:rPr kumimoji="0" lang="en-US" sz="2800">
                <a:latin typeface="Arial" charset="0"/>
              </a:rPr>
              <a:t>1</a:t>
            </a:r>
          </a:p>
        </p:txBody>
      </p:sp>
      <p:sp>
        <p:nvSpPr>
          <p:cNvPr id="110632" name="Line 40"/>
          <p:cNvSpPr>
            <a:spLocks noChangeShapeType="1"/>
          </p:cNvSpPr>
          <p:nvPr/>
        </p:nvSpPr>
        <p:spPr bwMode="auto">
          <a:xfrm>
            <a:off x="6324600" y="3886200"/>
            <a:ext cx="6096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10633" name="Text Box 41"/>
          <p:cNvSpPr txBox="1">
            <a:spLocks noChangeArrowheads="1"/>
          </p:cNvSpPr>
          <p:nvPr/>
        </p:nvSpPr>
        <p:spPr bwMode="auto">
          <a:xfrm>
            <a:off x="6400800" y="3886200"/>
            <a:ext cx="685800" cy="519113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l" rtl="0">
              <a:spcBef>
                <a:spcPct val="50000"/>
              </a:spcBef>
            </a:pPr>
            <a:r>
              <a:rPr lang="en-US" sz="2800"/>
              <a:t>f</a:t>
            </a:r>
          </a:p>
        </p:txBody>
      </p:sp>
      <p:sp>
        <p:nvSpPr>
          <p:cNvPr id="110634" name="AutoShape 42"/>
          <p:cNvSpPr>
            <a:spLocks noChangeArrowheads="1"/>
          </p:cNvSpPr>
          <p:nvPr/>
        </p:nvSpPr>
        <p:spPr bwMode="auto">
          <a:xfrm>
            <a:off x="4038600" y="3352800"/>
            <a:ext cx="838200" cy="1066800"/>
          </a:xfrm>
          <a:custGeom>
            <a:avLst/>
            <a:gdLst>
              <a:gd name="G0" fmla="+- 16200 0 0"/>
              <a:gd name="G1" fmla="+- 5400 0 0"/>
              <a:gd name="G2" fmla="+- 21600 0 5400"/>
              <a:gd name="G3" fmla="+- 10800 0 5400"/>
              <a:gd name="G4" fmla="+- 21600 0 16200"/>
              <a:gd name="G5" fmla="*/ G4 G3 10800"/>
              <a:gd name="G6" fmla="+- 21600 0 G5"/>
              <a:gd name="T0" fmla="*/ 16200 w 21600"/>
              <a:gd name="T1" fmla="*/ 0 h 21600"/>
              <a:gd name="T2" fmla="*/ 0 w 21600"/>
              <a:gd name="T3" fmla="*/ 10800 h 21600"/>
              <a:gd name="T4" fmla="*/ 16200 w 21600"/>
              <a:gd name="T5" fmla="*/ 21600 h 21600"/>
              <a:gd name="T6" fmla="*/ 21600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G1 h 21600"/>
              <a:gd name="T14" fmla="*/ G6 w 21600"/>
              <a:gd name="T15" fmla="*/ G2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chemeClr val="accent1"/>
          </a:solidFill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0635" name="AutoShape 43"/>
          <p:cNvSpPr>
            <a:spLocks noChangeArrowheads="1"/>
          </p:cNvSpPr>
          <p:nvPr/>
        </p:nvSpPr>
        <p:spPr bwMode="auto">
          <a:xfrm>
            <a:off x="1295400" y="4495800"/>
            <a:ext cx="838200" cy="533400"/>
          </a:xfrm>
          <a:prstGeom prst="downArrow">
            <a:avLst>
              <a:gd name="adj1" fmla="val 50000"/>
              <a:gd name="adj2" fmla="val 25000"/>
            </a:avLst>
          </a:prstGeom>
          <a:solidFill>
            <a:schemeClr val="accent1"/>
          </a:solidFill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0636" name="Text Box 44"/>
          <p:cNvSpPr txBox="1">
            <a:spLocks noChangeArrowheads="1"/>
          </p:cNvSpPr>
          <p:nvPr/>
        </p:nvSpPr>
        <p:spPr bwMode="auto">
          <a:xfrm>
            <a:off x="304800" y="5334000"/>
            <a:ext cx="5334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 rtl="0">
              <a:spcBef>
                <a:spcPct val="50000"/>
              </a:spcBef>
            </a:pPr>
            <a:r>
              <a:rPr kumimoji="0" lang="en-US" b="1">
                <a:latin typeface="Arial" charset="0"/>
              </a:rPr>
              <a:t>1</a:t>
            </a:r>
          </a:p>
        </p:txBody>
      </p:sp>
      <p:sp>
        <p:nvSpPr>
          <p:cNvPr id="110637" name="Line 45"/>
          <p:cNvSpPr>
            <a:spLocks noChangeShapeType="1"/>
          </p:cNvSpPr>
          <p:nvPr/>
        </p:nvSpPr>
        <p:spPr bwMode="auto">
          <a:xfrm>
            <a:off x="228600" y="5867400"/>
            <a:ext cx="6096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10638" name="Text Box 46"/>
          <p:cNvSpPr txBox="1">
            <a:spLocks noChangeArrowheads="1"/>
          </p:cNvSpPr>
          <p:nvPr/>
        </p:nvSpPr>
        <p:spPr bwMode="auto">
          <a:xfrm>
            <a:off x="304800" y="5867400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 rtl="0">
              <a:spcBef>
                <a:spcPct val="50000"/>
              </a:spcBef>
            </a:pPr>
            <a:r>
              <a:rPr kumimoji="0" lang="en-US" b="1">
                <a:latin typeface="Arial" charset="0"/>
              </a:rPr>
              <a:t>S</a:t>
            </a:r>
          </a:p>
        </p:txBody>
      </p:sp>
      <p:sp>
        <p:nvSpPr>
          <p:cNvPr id="110639" name="Text Box 47"/>
          <p:cNvSpPr txBox="1">
            <a:spLocks noChangeArrowheads="1"/>
          </p:cNvSpPr>
          <p:nvPr/>
        </p:nvSpPr>
        <p:spPr bwMode="auto">
          <a:xfrm>
            <a:off x="1066800" y="5562600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 rtl="0">
              <a:spcBef>
                <a:spcPct val="50000"/>
              </a:spcBef>
            </a:pPr>
            <a:r>
              <a:rPr kumimoji="0" lang="en-US" b="1">
                <a:latin typeface="Arial" charset="0"/>
              </a:rPr>
              <a:t>+</a:t>
            </a:r>
          </a:p>
        </p:txBody>
      </p:sp>
      <p:sp>
        <p:nvSpPr>
          <p:cNvPr id="110640" name="Text Box 48"/>
          <p:cNvSpPr txBox="1">
            <a:spLocks noChangeArrowheads="1"/>
          </p:cNvSpPr>
          <p:nvPr/>
        </p:nvSpPr>
        <p:spPr bwMode="auto">
          <a:xfrm>
            <a:off x="1828800" y="5334000"/>
            <a:ext cx="5334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 rtl="0">
              <a:spcBef>
                <a:spcPct val="50000"/>
              </a:spcBef>
            </a:pPr>
            <a:r>
              <a:rPr kumimoji="0" lang="en-US" b="1">
                <a:latin typeface="Arial" charset="0"/>
              </a:rPr>
              <a:t>1</a:t>
            </a:r>
          </a:p>
        </p:txBody>
      </p:sp>
      <p:sp>
        <p:nvSpPr>
          <p:cNvPr id="110641" name="Line 49"/>
          <p:cNvSpPr>
            <a:spLocks noChangeShapeType="1"/>
          </p:cNvSpPr>
          <p:nvPr/>
        </p:nvSpPr>
        <p:spPr bwMode="auto">
          <a:xfrm>
            <a:off x="1752600" y="5867400"/>
            <a:ext cx="6096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10642" name="Text Box 50"/>
          <p:cNvSpPr txBox="1">
            <a:spLocks noChangeArrowheads="1"/>
          </p:cNvSpPr>
          <p:nvPr/>
        </p:nvSpPr>
        <p:spPr bwMode="auto">
          <a:xfrm>
            <a:off x="1828800" y="5867400"/>
            <a:ext cx="609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 rtl="0">
              <a:spcBef>
                <a:spcPct val="50000"/>
              </a:spcBef>
            </a:pPr>
            <a:r>
              <a:rPr kumimoji="0" lang="en-US" b="1">
                <a:latin typeface="Arial" charset="0"/>
              </a:rPr>
              <a:t>S’</a:t>
            </a:r>
          </a:p>
        </p:txBody>
      </p:sp>
      <p:sp>
        <p:nvSpPr>
          <p:cNvPr id="110643" name="Text Box 51"/>
          <p:cNvSpPr txBox="1">
            <a:spLocks noChangeArrowheads="1"/>
          </p:cNvSpPr>
          <p:nvPr/>
        </p:nvSpPr>
        <p:spPr bwMode="auto">
          <a:xfrm>
            <a:off x="2590800" y="5562600"/>
            <a:ext cx="762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 rtl="0">
              <a:spcBef>
                <a:spcPct val="50000"/>
              </a:spcBef>
            </a:pPr>
            <a:r>
              <a:rPr kumimoji="0" lang="en-US" b="1">
                <a:latin typeface="Arial" charset="0"/>
              </a:rPr>
              <a:t>=</a:t>
            </a:r>
          </a:p>
        </p:txBody>
      </p:sp>
      <p:sp>
        <p:nvSpPr>
          <p:cNvPr id="110644" name="Text Box 52"/>
          <p:cNvSpPr txBox="1">
            <a:spLocks noChangeArrowheads="1"/>
          </p:cNvSpPr>
          <p:nvPr/>
        </p:nvSpPr>
        <p:spPr bwMode="auto">
          <a:xfrm>
            <a:off x="3352800" y="5334000"/>
            <a:ext cx="5334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 rtl="0">
              <a:spcBef>
                <a:spcPct val="50000"/>
              </a:spcBef>
            </a:pPr>
            <a:r>
              <a:rPr kumimoji="0" lang="en-US" b="1">
                <a:latin typeface="Arial" charset="0"/>
              </a:rPr>
              <a:t>1</a:t>
            </a:r>
          </a:p>
        </p:txBody>
      </p:sp>
      <p:sp>
        <p:nvSpPr>
          <p:cNvPr id="110645" name="Line 53"/>
          <p:cNvSpPr>
            <a:spLocks noChangeShapeType="1"/>
          </p:cNvSpPr>
          <p:nvPr/>
        </p:nvSpPr>
        <p:spPr bwMode="auto">
          <a:xfrm>
            <a:off x="3276600" y="5867400"/>
            <a:ext cx="6096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10646" name="Text Box 54"/>
          <p:cNvSpPr txBox="1">
            <a:spLocks noChangeArrowheads="1"/>
          </p:cNvSpPr>
          <p:nvPr/>
        </p:nvSpPr>
        <p:spPr bwMode="auto">
          <a:xfrm>
            <a:off x="3352800" y="5867400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 rtl="0">
              <a:spcBef>
                <a:spcPct val="50000"/>
              </a:spcBef>
            </a:pPr>
            <a:r>
              <a:rPr kumimoji="0" lang="en-US" b="1">
                <a:latin typeface="Arial" charset="0"/>
              </a:rPr>
              <a:t>f</a:t>
            </a:r>
          </a:p>
        </p:txBody>
      </p:sp>
      <p:sp>
        <p:nvSpPr>
          <p:cNvPr id="110647" name="Text Box 55"/>
          <p:cNvSpPr txBox="1">
            <a:spLocks noChangeArrowheads="1"/>
          </p:cNvSpPr>
          <p:nvPr/>
        </p:nvSpPr>
        <p:spPr bwMode="auto">
          <a:xfrm>
            <a:off x="4953000" y="4987925"/>
            <a:ext cx="3962400" cy="1565275"/>
          </a:xfrm>
          <a:prstGeom prst="rect">
            <a:avLst/>
          </a:prstGeom>
          <a:noFill/>
          <a:ln w="12700" cap="sq">
            <a:solidFill>
              <a:srgbClr val="00FF00"/>
            </a:solidFill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l" rtl="0">
              <a:spcBef>
                <a:spcPct val="50000"/>
              </a:spcBef>
            </a:pPr>
            <a:r>
              <a:rPr lang="en-US" b="1"/>
              <a:t>S</a:t>
            </a:r>
            <a:r>
              <a:rPr lang="en-US" b="1">
                <a:latin typeface="Arial"/>
              </a:rPr>
              <a:t>’</a:t>
            </a:r>
            <a:r>
              <a:rPr lang="en-US" b="1"/>
              <a:t> = - titik dekat penderita</a:t>
            </a:r>
          </a:p>
          <a:p>
            <a:pPr algn="l" rtl="0">
              <a:spcBef>
                <a:spcPct val="50000"/>
              </a:spcBef>
            </a:pPr>
            <a:r>
              <a:rPr lang="en-US" b="1"/>
              <a:t>f  =   jarak fokus (m)</a:t>
            </a:r>
          </a:p>
          <a:p>
            <a:pPr algn="l" rtl="0">
              <a:spcBef>
                <a:spcPct val="50000"/>
              </a:spcBef>
            </a:pPr>
            <a:r>
              <a:rPr lang="en-US" b="1"/>
              <a:t>P =   kuat lensa (dioptri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6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106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06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106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5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" dur="500"/>
                                        <p:tgtEl>
                                          <p:spTgt spid="1105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6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1106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6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106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11060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2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6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11060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1106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9" dur="2000"/>
                                        <p:tgtEl>
                                          <p:spTgt spid="1106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4" dur="500"/>
                                        <p:tgtEl>
                                          <p:spTgt spid="1106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00"/>
                            </p:stCondLst>
                            <p:childTnLst>
                              <p:par>
                                <p:cTn id="46" presetID="2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6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8" dur="1" fill="hold"/>
                                        <p:tgtEl>
                                          <p:spTgt spid="11063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00"/>
                            </p:stCondLst>
                            <p:childTnLst>
                              <p:par>
                                <p:cTn id="50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6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2" dur="500"/>
                                        <p:tgtEl>
                                          <p:spTgt spid="1106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1000"/>
                            </p:stCondLst>
                            <p:childTnLst>
                              <p:par>
                                <p:cTn id="54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6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6" dur="500"/>
                                        <p:tgtEl>
                                          <p:spTgt spid="1106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1500"/>
                            </p:stCondLst>
                            <p:childTnLst>
                              <p:par>
                                <p:cTn id="58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6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0" dur="500"/>
                                        <p:tgtEl>
                                          <p:spTgt spid="1106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2000"/>
                            </p:stCondLst>
                            <p:childTnLst>
                              <p:par>
                                <p:cTn id="62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6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4" dur="500"/>
                                        <p:tgtEl>
                                          <p:spTgt spid="1106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2500"/>
                            </p:stCondLst>
                            <p:childTnLst>
                              <p:par>
                                <p:cTn id="66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6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8" dur="500"/>
                                        <p:tgtEl>
                                          <p:spTgt spid="1106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3000"/>
                            </p:stCondLst>
                            <p:childTnLst>
                              <p:par>
                                <p:cTn id="70" presetID="16" presetClass="entr" presetSubtype="2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2" dur="500"/>
                                        <p:tgtEl>
                                          <p:spTgt spid="1106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6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7" dur="500"/>
                                        <p:tgtEl>
                                          <p:spTgt spid="1106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500"/>
                            </p:stCondLst>
                            <p:childTnLst>
                              <p:par>
                                <p:cTn id="7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6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1" dur="500"/>
                                        <p:tgtEl>
                                          <p:spTgt spid="1106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1000"/>
                            </p:stCondLst>
                            <p:childTnLst>
                              <p:par>
                                <p:cTn id="83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6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5" dur="500"/>
                                        <p:tgtEl>
                                          <p:spTgt spid="1106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1500"/>
                            </p:stCondLst>
                            <p:childTnLst>
                              <p:par>
                                <p:cTn id="87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6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9" dur="500"/>
                                        <p:tgtEl>
                                          <p:spTgt spid="1106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2000"/>
                            </p:stCondLst>
                            <p:childTnLst>
                              <p:par>
                                <p:cTn id="91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6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93" dur="500"/>
                                        <p:tgtEl>
                                          <p:spTgt spid="1106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2500"/>
                            </p:stCondLst>
                            <p:childTnLst>
                              <p:par>
                                <p:cTn id="9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6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97" dur="500"/>
                                        <p:tgtEl>
                                          <p:spTgt spid="1106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3000"/>
                            </p:stCondLst>
                            <p:childTnLst>
                              <p:par>
                                <p:cTn id="9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6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1" dur="500"/>
                                        <p:tgtEl>
                                          <p:spTgt spid="1106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3500"/>
                            </p:stCondLst>
                            <p:childTnLst>
                              <p:par>
                                <p:cTn id="103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6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5" dur="500"/>
                                        <p:tgtEl>
                                          <p:spTgt spid="1106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4000"/>
                            </p:stCondLst>
                            <p:childTnLst>
                              <p:par>
                                <p:cTn id="107" presetID="2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6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9" dur="1" fill="hold"/>
                                        <p:tgtEl>
                                          <p:spTgt spid="11064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1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6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3" dur="500"/>
                                        <p:tgtEl>
                                          <p:spTgt spid="1106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4500"/>
                            </p:stCondLst>
                            <p:childTnLst>
                              <p:par>
                                <p:cTn id="11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6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7" dur="500"/>
                                        <p:tgtEl>
                                          <p:spTgt spid="1106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5000"/>
                            </p:stCondLst>
                            <p:childTnLst>
                              <p:par>
                                <p:cTn id="11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6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1" dur="500"/>
                                        <p:tgtEl>
                                          <p:spTgt spid="1106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5500"/>
                            </p:stCondLst>
                            <p:childTnLst>
                              <p:par>
                                <p:cTn id="12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6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5" dur="500"/>
                                        <p:tgtEl>
                                          <p:spTgt spid="1106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6" fill="hold">
                      <p:stCondLst>
                        <p:cond delay="indefinite"/>
                      </p:stCondLst>
                      <p:childTnLst>
                        <p:par>
                          <p:cTn id="127" fill="hold">
                            <p:stCondLst>
                              <p:cond delay="0"/>
                            </p:stCondLst>
                            <p:childTnLst>
                              <p:par>
                                <p:cTn id="128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6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30" dur="1" fill="hold"/>
                                        <p:tgtEl>
                                          <p:spTgt spid="11064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0600" grpId="0" animBg="1"/>
      <p:bldP spid="110601" grpId="0" animBg="1"/>
      <p:bldP spid="110602" grpId="0"/>
      <p:bldP spid="110603" grpId="0" animBg="1"/>
      <p:bldP spid="110604" grpId="0"/>
      <p:bldP spid="110605" grpId="0"/>
      <p:bldP spid="110606" grpId="0" animBg="1"/>
      <p:bldP spid="110625" grpId="0" animBg="1"/>
      <p:bldP spid="110626" grpId="0" animBg="1"/>
      <p:bldP spid="110628" grpId="0" animBg="1"/>
      <p:bldP spid="110629" grpId="0"/>
      <p:bldP spid="110630" grpId="0"/>
      <p:bldP spid="110631" grpId="0"/>
      <p:bldP spid="110632" grpId="0" animBg="1"/>
      <p:bldP spid="110633" grpId="0"/>
      <p:bldP spid="110634" grpId="0" animBg="1"/>
      <p:bldP spid="110635" grpId="0" animBg="1"/>
      <p:bldP spid="110636" grpId="0"/>
      <p:bldP spid="110637" grpId="0" animBg="1"/>
      <p:bldP spid="110638" grpId="0"/>
      <p:bldP spid="110639" grpId="0"/>
      <p:bldP spid="110640" grpId="0"/>
      <p:bldP spid="110641" grpId="0" animBg="1"/>
      <p:bldP spid="110642" grpId="0"/>
      <p:bldP spid="110643" grpId="0"/>
      <p:bldP spid="110644" grpId="0"/>
      <p:bldP spid="110645" grpId="0" animBg="1"/>
      <p:bldP spid="110646" grpId="0"/>
      <p:bldP spid="11064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4" name="Text Box 4"/>
          <p:cNvSpPr txBox="1">
            <a:spLocks noChangeArrowheads="1"/>
          </p:cNvSpPr>
          <p:nvPr/>
        </p:nvSpPr>
        <p:spPr bwMode="auto">
          <a:xfrm>
            <a:off x="685800" y="3124200"/>
            <a:ext cx="2057400" cy="1004888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>
                <a:solidFill>
                  <a:srgbClr val="00CCFF"/>
                </a:solidFill>
              </a:rPr>
              <a:t>S</a:t>
            </a:r>
            <a:r>
              <a:rPr lang="en-US">
                <a:solidFill>
                  <a:srgbClr val="00CCFF"/>
                </a:solidFill>
                <a:latin typeface="Arial"/>
              </a:rPr>
              <a:t>’</a:t>
            </a:r>
            <a:r>
              <a:rPr lang="en-US">
                <a:solidFill>
                  <a:srgbClr val="00CCFF"/>
                </a:solidFill>
              </a:rPr>
              <a:t> =      100</a:t>
            </a:r>
          </a:p>
          <a:p>
            <a:pPr algn="l">
              <a:spcBef>
                <a:spcPct val="50000"/>
              </a:spcBef>
            </a:pPr>
            <a:r>
              <a:rPr lang="en-US">
                <a:solidFill>
                  <a:srgbClr val="00CCFF"/>
                </a:solidFill>
              </a:rPr>
              <a:t>S  =   25 cm</a:t>
            </a:r>
            <a:r>
              <a:rPr lang="en-US">
                <a:solidFill>
                  <a:srgbClr val="00FF00"/>
                </a:solidFill>
              </a:rPr>
              <a:t> </a:t>
            </a:r>
          </a:p>
        </p:txBody>
      </p:sp>
      <p:sp>
        <p:nvSpPr>
          <p:cNvPr id="112645" name="Text Box 5"/>
          <p:cNvSpPr txBox="1">
            <a:spLocks noChangeArrowheads="1"/>
          </p:cNvSpPr>
          <p:nvPr/>
        </p:nvSpPr>
        <p:spPr bwMode="auto">
          <a:xfrm>
            <a:off x="381000" y="215900"/>
            <a:ext cx="2133600" cy="469900"/>
          </a:xfrm>
          <a:prstGeom prst="rect">
            <a:avLst/>
          </a:prstGeom>
          <a:solidFill>
            <a:srgbClr val="FFFF00"/>
          </a:solidFill>
          <a:ln w="12700" cap="sq">
            <a:solidFill>
              <a:srgbClr val="0000FF"/>
            </a:solidFill>
            <a:miter lim="800000"/>
            <a:headEnd type="none" w="sm" len="sm"/>
            <a:tailEnd type="none" w="sm" len="sm"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>
            <a:spAutoFit/>
          </a:bodyPr>
          <a:lstStyle/>
          <a:p>
            <a:pPr algn="l" rtl="0">
              <a:spcBef>
                <a:spcPct val="50000"/>
              </a:spcBef>
            </a:pPr>
            <a:r>
              <a:rPr lang="en-US">
                <a:solidFill>
                  <a:srgbClr val="0000FF"/>
                </a:solidFill>
              </a:rPr>
              <a:t>Contoh Soal</a:t>
            </a:r>
          </a:p>
        </p:txBody>
      </p:sp>
      <p:sp>
        <p:nvSpPr>
          <p:cNvPr id="112646" name="Text Box 6"/>
          <p:cNvSpPr txBox="1">
            <a:spLocks noChangeArrowheads="1"/>
          </p:cNvSpPr>
          <p:nvPr/>
        </p:nvSpPr>
        <p:spPr bwMode="auto">
          <a:xfrm>
            <a:off x="228600" y="914400"/>
            <a:ext cx="8610600" cy="1295400"/>
          </a:xfrm>
          <a:prstGeom prst="rect">
            <a:avLst/>
          </a:prstGeom>
          <a:solidFill>
            <a:srgbClr val="0000FF"/>
          </a:solidFill>
          <a:ln w="12700" cap="sq">
            <a:solidFill>
              <a:schemeClr val="accent2"/>
            </a:solidFill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sz="2600">
                <a:solidFill>
                  <a:srgbClr val="00FF00"/>
                </a:solidFill>
              </a:rPr>
              <a:t>Seorang penderita rabun dekat (hipermetropi) dengan titik dekat 100 cm ingin membaca pada jarak baca normal (25 cm). Berapa jarak fokus dan kuat lensa yang harus digunakan?</a:t>
            </a:r>
          </a:p>
        </p:txBody>
      </p:sp>
      <p:sp>
        <p:nvSpPr>
          <p:cNvPr id="112647" name="Text Box 7"/>
          <p:cNvSpPr txBox="1">
            <a:spLocks noChangeArrowheads="1"/>
          </p:cNvSpPr>
          <p:nvPr/>
        </p:nvSpPr>
        <p:spPr bwMode="auto">
          <a:xfrm>
            <a:off x="762000" y="4267200"/>
            <a:ext cx="5334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 rtl="0">
              <a:spcBef>
                <a:spcPct val="50000"/>
              </a:spcBef>
            </a:pPr>
            <a:r>
              <a:rPr kumimoji="0" lang="en-US" sz="2000" b="1">
                <a:solidFill>
                  <a:srgbClr val="00CCFF"/>
                </a:solidFill>
                <a:latin typeface="Arial" charset="0"/>
              </a:rPr>
              <a:t>1</a:t>
            </a:r>
          </a:p>
        </p:txBody>
      </p:sp>
      <p:sp>
        <p:nvSpPr>
          <p:cNvPr id="112648" name="Line 8"/>
          <p:cNvSpPr>
            <a:spLocks noChangeShapeType="1"/>
          </p:cNvSpPr>
          <p:nvPr/>
        </p:nvSpPr>
        <p:spPr bwMode="auto">
          <a:xfrm>
            <a:off x="685800" y="4800600"/>
            <a:ext cx="609600" cy="0"/>
          </a:xfrm>
          <a:prstGeom prst="line">
            <a:avLst/>
          </a:prstGeom>
          <a:noFill/>
          <a:ln w="9525">
            <a:solidFill>
              <a:srgbClr val="00CCFF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12649" name="Text Box 9"/>
          <p:cNvSpPr txBox="1">
            <a:spLocks noChangeArrowheads="1"/>
          </p:cNvSpPr>
          <p:nvPr/>
        </p:nvSpPr>
        <p:spPr bwMode="auto">
          <a:xfrm>
            <a:off x="762000" y="4800600"/>
            <a:ext cx="4572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 rtl="0">
              <a:spcBef>
                <a:spcPct val="50000"/>
              </a:spcBef>
            </a:pPr>
            <a:r>
              <a:rPr kumimoji="0" lang="en-US" sz="2000" b="1">
                <a:solidFill>
                  <a:srgbClr val="00CCFF"/>
                </a:solidFill>
                <a:latin typeface="Arial" charset="0"/>
              </a:rPr>
              <a:t>S</a:t>
            </a:r>
          </a:p>
        </p:txBody>
      </p:sp>
      <p:sp>
        <p:nvSpPr>
          <p:cNvPr id="112650" name="Text Box 10"/>
          <p:cNvSpPr txBox="1">
            <a:spLocks noChangeArrowheads="1"/>
          </p:cNvSpPr>
          <p:nvPr/>
        </p:nvSpPr>
        <p:spPr bwMode="auto">
          <a:xfrm>
            <a:off x="1524000" y="4495800"/>
            <a:ext cx="4572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 rtl="0">
              <a:spcBef>
                <a:spcPct val="50000"/>
              </a:spcBef>
            </a:pPr>
            <a:r>
              <a:rPr kumimoji="0" lang="en-US" sz="2000" b="1">
                <a:solidFill>
                  <a:srgbClr val="00CCFF"/>
                </a:solidFill>
                <a:latin typeface="Arial" charset="0"/>
              </a:rPr>
              <a:t>+</a:t>
            </a:r>
          </a:p>
        </p:txBody>
      </p:sp>
      <p:sp>
        <p:nvSpPr>
          <p:cNvPr id="112651" name="Text Box 11"/>
          <p:cNvSpPr txBox="1">
            <a:spLocks noChangeArrowheads="1"/>
          </p:cNvSpPr>
          <p:nvPr/>
        </p:nvSpPr>
        <p:spPr bwMode="auto">
          <a:xfrm>
            <a:off x="2286000" y="4267200"/>
            <a:ext cx="5334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 rtl="0">
              <a:spcBef>
                <a:spcPct val="50000"/>
              </a:spcBef>
            </a:pPr>
            <a:r>
              <a:rPr kumimoji="0" lang="en-US" sz="2000" b="1">
                <a:solidFill>
                  <a:srgbClr val="00CCFF"/>
                </a:solidFill>
                <a:latin typeface="Arial" charset="0"/>
              </a:rPr>
              <a:t>1</a:t>
            </a:r>
          </a:p>
        </p:txBody>
      </p:sp>
      <p:sp>
        <p:nvSpPr>
          <p:cNvPr id="112652" name="Line 12"/>
          <p:cNvSpPr>
            <a:spLocks noChangeShapeType="1"/>
          </p:cNvSpPr>
          <p:nvPr/>
        </p:nvSpPr>
        <p:spPr bwMode="auto">
          <a:xfrm>
            <a:off x="2209800" y="4800600"/>
            <a:ext cx="609600" cy="0"/>
          </a:xfrm>
          <a:prstGeom prst="line">
            <a:avLst/>
          </a:prstGeom>
          <a:noFill/>
          <a:ln w="9525">
            <a:solidFill>
              <a:srgbClr val="00CCFF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12653" name="Text Box 13"/>
          <p:cNvSpPr txBox="1">
            <a:spLocks noChangeArrowheads="1"/>
          </p:cNvSpPr>
          <p:nvPr/>
        </p:nvSpPr>
        <p:spPr bwMode="auto">
          <a:xfrm>
            <a:off x="2286000" y="4800600"/>
            <a:ext cx="6096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 rtl="0">
              <a:spcBef>
                <a:spcPct val="50000"/>
              </a:spcBef>
            </a:pPr>
            <a:r>
              <a:rPr kumimoji="0" lang="en-US" sz="2000" b="1">
                <a:solidFill>
                  <a:srgbClr val="00CCFF"/>
                </a:solidFill>
                <a:latin typeface="Arial" charset="0"/>
              </a:rPr>
              <a:t>S’</a:t>
            </a:r>
          </a:p>
        </p:txBody>
      </p:sp>
      <p:sp>
        <p:nvSpPr>
          <p:cNvPr id="112654" name="Text Box 14"/>
          <p:cNvSpPr txBox="1">
            <a:spLocks noChangeArrowheads="1"/>
          </p:cNvSpPr>
          <p:nvPr/>
        </p:nvSpPr>
        <p:spPr bwMode="auto">
          <a:xfrm>
            <a:off x="3048000" y="4495800"/>
            <a:ext cx="7620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 rtl="0">
              <a:spcBef>
                <a:spcPct val="50000"/>
              </a:spcBef>
            </a:pPr>
            <a:r>
              <a:rPr kumimoji="0" lang="en-US" sz="2000" b="1">
                <a:solidFill>
                  <a:srgbClr val="00CCFF"/>
                </a:solidFill>
                <a:latin typeface="Arial" charset="0"/>
              </a:rPr>
              <a:t>=</a:t>
            </a:r>
          </a:p>
        </p:txBody>
      </p:sp>
      <p:sp>
        <p:nvSpPr>
          <p:cNvPr id="112655" name="Text Box 15"/>
          <p:cNvSpPr txBox="1">
            <a:spLocks noChangeArrowheads="1"/>
          </p:cNvSpPr>
          <p:nvPr/>
        </p:nvSpPr>
        <p:spPr bwMode="auto">
          <a:xfrm>
            <a:off x="3810000" y="4267200"/>
            <a:ext cx="5334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 rtl="0">
              <a:spcBef>
                <a:spcPct val="50000"/>
              </a:spcBef>
            </a:pPr>
            <a:r>
              <a:rPr kumimoji="0" lang="en-US" sz="2000" b="1">
                <a:solidFill>
                  <a:srgbClr val="00CCFF"/>
                </a:solidFill>
                <a:latin typeface="Arial" charset="0"/>
              </a:rPr>
              <a:t>1</a:t>
            </a:r>
          </a:p>
        </p:txBody>
      </p:sp>
      <p:sp>
        <p:nvSpPr>
          <p:cNvPr id="112656" name="Line 16"/>
          <p:cNvSpPr>
            <a:spLocks noChangeShapeType="1"/>
          </p:cNvSpPr>
          <p:nvPr/>
        </p:nvSpPr>
        <p:spPr bwMode="auto">
          <a:xfrm>
            <a:off x="3733800" y="4800600"/>
            <a:ext cx="609600" cy="0"/>
          </a:xfrm>
          <a:prstGeom prst="line">
            <a:avLst/>
          </a:prstGeom>
          <a:noFill/>
          <a:ln w="9525">
            <a:solidFill>
              <a:srgbClr val="00CCFF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12657" name="Text Box 17"/>
          <p:cNvSpPr txBox="1">
            <a:spLocks noChangeArrowheads="1"/>
          </p:cNvSpPr>
          <p:nvPr/>
        </p:nvSpPr>
        <p:spPr bwMode="auto">
          <a:xfrm>
            <a:off x="3810000" y="4800600"/>
            <a:ext cx="4572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 rtl="0">
              <a:spcBef>
                <a:spcPct val="50000"/>
              </a:spcBef>
            </a:pPr>
            <a:r>
              <a:rPr kumimoji="0" lang="en-US" sz="2000" b="1">
                <a:solidFill>
                  <a:srgbClr val="00CCFF"/>
                </a:solidFill>
                <a:latin typeface="Arial" charset="0"/>
              </a:rPr>
              <a:t>f</a:t>
            </a:r>
          </a:p>
        </p:txBody>
      </p:sp>
      <p:sp>
        <p:nvSpPr>
          <p:cNvPr id="112658" name="Text Box 18"/>
          <p:cNvSpPr txBox="1">
            <a:spLocks noChangeArrowheads="1"/>
          </p:cNvSpPr>
          <p:nvPr/>
        </p:nvSpPr>
        <p:spPr bwMode="auto">
          <a:xfrm>
            <a:off x="1600200" y="2971800"/>
            <a:ext cx="228600" cy="45720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US"/>
          </a:p>
        </p:txBody>
      </p:sp>
      <p:sp>
        <p:nvSpPr>
          <p:cNvPr id="112659" name="Line 19"/>
          <p:cNvSpPr>
            <a:spLocks noChangeShapeType="1"/>
          </p:cNvSpPr>
          <p:nvPr/>
        </p:nvSpPr>
        <p:spPr bwMode="auto">
          <a:xfrm>
            <a:off x="1371600" y="3352800"/>
            <a:ext cx="304800" cy="0"/>
          </a:xfrm>
          <a:prstGeom prst="line">
            <a:avLst/>
          </a:prstGeom>
          <a:noFill/>
          <a:ln w="12700" cap="sq">
            <a:solidFill>
              <a:srgbClr val="FFFF00"/>
            </a:solidFill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12660" name="Text Box 20"/>
          <p:cNvSpPr txBox="1">
            <a:spLocks noChangeArrowheads="1"/>
          </p:cNvSpPr>
          <p:nvPr/>
        </p:nvSpPr>
        <p:spPr bwMode="auto">
          <a:xfrm>
            <a:off x="762000" y="5318125"/>
            <a:ext cx="5334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 rtl="0">
              <a:spcBef>
                <a:spcPct val="50000"/>
              </a:spcBef>
            </a:pPr>
            <a:r>
              <a:rPr kumimoji="0" lang="en-US" sz="2000" b="1">
                <a:solidFill>
                  <a:srgbClr val="00CCFF"/>
                </a:solidFill>
                <a:latin typeface="Arial" charset="0"/>
              </a:rPr>
              <a:t>1</a:t>
            </a:r>
          </a:p>
        </p:txBody>
      </p:sp>
      <p:sp>
        <p:nvSpPr>
          <p:cNvPr id="112661" name="Line 21"/>
          <p:cNvSpPr>
            <a:spLocks noChangeShapeType="1"/>
          </p:cNvSpPr>
          <p:nvPr/>
        </p:nvSpPr>
        <p:spPr bwMode="auto">
          <a:xfrm>
            <a:off x="685800" y="5851525"/>
            <a:ext cx="609600" cy="0"/>
          </a:xfrm>
          <a:prstGeom prst="line">
            <a:avLst/>
          </a:prstGeom>
          <a:noFill/>
          <a:ln w="9525">
            <a:solidFill>
              <a:srgbClr val="00CCFF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12662" name="Text Box 22"/>
          <p:cNvSpPr txBox="1">
            <a:spLocks noChangeArrowheads="1"/>
          </p:cNvSpPr>
          <p:nvPr/>
        </p:nvSpPr>
        <p:spPr bwMode="auto">
          <a:xfrm>
            <a:off x="762000" y="5851525"/>
            <a:ext cx="5334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 rtl="0">
              <a:spcBef>
                <a:spcPct val="50000"/>
              </a:spcBef>
            </a:pPr>
            <a:r>
              <a:rPr kumimoji="0" lang="en-US" sz="2000" b="1">
                <a:solidFill>
                  <a:srgbClr val="00CCFF"/>
                </a:solidFill>
                <a:latin typeface="Arial" charset="0"/>
              </a:rPr>
              <a:t>25</a:t>
            </a:r>
          </a:p>
        </p:txBody>
      </p:sp>
      <p:sp>
        <p:nvSpPr>
          <p:cNvPr id="112663" name="Text Box 23"/>
          <p:cNvSpPr txBox="1">
            <a:spLocks noChangeArrowheads="1"/>
          </p:cNvSpPr>
          <p:nvPr/>
        </p:nvSpPr>
        <p:spPr bwMode="auto">
          <a:xfrm>
            <a:off x="1524000" y="5546725"/>
            <a:ext cx="4572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 rtl="0">
              <a:spcBef>
                <a:spcPct val="50000"/>
              </a:spcBef>
            </a:pPr>
            <a:r>
              <a:rPr kumimoji="0" lang="en-US" sz="2000" b="1">
                <a:solidFill>
                  <a:srgbClr val="00CCFF"/>
                </a:solidFill>
                <a:latin typeface="Arial" charset="0"/>
              </a:rPr>
              <a:t>+</a:t>
            </a:r>
          </a:p>
        </p:txBody>
      </p:sp>
      <p:sp>
        <p:nvSpPr>
          <p:cNvPr id="112664" name="Text Box 24"/>
          <p:cNvSpPr txBox="1">
            <a:spLocks noChangeArrowheads="1"/>
          </p:cNvSpPr>
          <p:nvPr/>
        </p:nvSpPr>
        <p:spPr bwMode="auto">
          <a:xfrm>
            <a:off x="2286000" y="5318125"/>
            <a:ext cx="5334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 rtl="0">
              <a:spcBef>
                <a:spcPct val="50000"/>
              </a:spcBef>
            </a:pPr>
            <a:r>
              <a:rPr kumimoji="0" lang="en-US" sz="2000" b="1">
                <a:solidFill>
                  <a:srgbClr val="00CCFF"/>
                </a:solidFill>
                <a:latin typeface="Arial" charset="0"/>
              </a:rPr>
              <a:t>1</a:t>
            </a:r>
          </a:p>
        </p:txBody>
      </p:sp>
      <p:sp>
        <p:nvSpPr>
          <p:cNvPr id="112665" name="Line 25"/>
          <p:cNvSpPr>
            <a:spLocks noChangeShapeType="1"/>
          </p:cNvSpPr>
          <p:nvPr/>
        </p:nvSpPr>
        <p:spPr bwMode="auto">
          <a:xfrm>
            <a:off x="2209800" y="5851525"/>
            <a:ext cx="609600" cy="0"/>
          </a:xfrm>
          <a:prstGeom prst="line">
            <a:avLst/>
          </a:prstGeom>
          <a:noFill/>
          <a:ln w="9525">
            <a:solidFill>
              <a:srgbClr val="00CCFF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12666" name="Text Box 26"/>
          <p:cNvSpPr txBox="1">
            <a:spLocks noChangeArrowheads="1"/>
          </p:cNvSpPr>
          <p:nvPr/>
        </p:nvSpPr>
        <p:spPr bwMode="auto">
          <a:xfrm>
            <a:off x="2133600" y="5851525"/>
            <a:ext cx="8382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 rtl="0">
              <a:spcBef>
                <a:spcPct val="50000"/>
              </a:spcBef>
            </a:pPr>
            <a:r>
              <a:rPr kumimoji="0" lang="en-US" sz="2000" b="1">
                <a:solidFill>
                  <a:srgbClr val="00CCFF"/>
                </a:solidFill>
                <a:latin typeface="Arial" charset="0"/>
              </a:rPr>
              <a:t>-100</a:t>
            </a:r>
          </a:p>
        </p:txBody>
      </p:sp>
      <p:sp>
        <p:nvSpPr>
          <p:cNvPr id="112667" name="Text Box 27"/>
          <p:cNvSpPr txBox="1">
            <a:spLocks noChangeArrowheads="1"/>
          </p:cNvSpPr>
          <p:nvPr/>
        </p:nvSpPr>
        <p:spPr bwMode="auto">
          <a:xfrm>
            <a:off x="3048000" y="5546725"/>
            <a:ext cx="7620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 rtl="0">
              <a:spcBef>
                <a:spcPct val="50000"/>
              </a:spcBef>
            </a:pPr>
            <a:r>
              <a:rPr kumimoji="0" lang="en-US" sz="2000" b="1">
                <a:solidFill>
                  <a:srgbClr val="00CCFF"/>
                </a:solidFill>
                <a:latin typeface="Arial" charset="0"/>
              </a:rPr>
              <a:t>=</a:t>
            </a:r>
          </a:p>
        </p:txBody>
      </p:sp>
      <p:sp>
        <p:nvSpPr>
          <p:cNvPr id="112668" name="Text Box 28"/>
          <p:cNvSpPr txBox="1">
            <a:spLocks noChangeArrowheads="1"/>
          </p:cNvSpPr>
          <p:nvPr/>
        </p:nvSpPr>
        <p:spPr bwMode="auto">
          <a:xfrm>
            <a:off x="3810000" y="5318125"/>
            <a:ext cx="5334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 rtl="0">
              <a:spcBef>
                <a:spcPct val="50000"/>
              </a:spcBef>
            </a:pPr>
            <a:r>
              <a:rPr kumimoji="0" lang="en-US" sz="2000" b="1">
                <a:solidFill>
                  <a:srgbClr val="00CCFF"/>
                </a:solidFill>
                <a:latin typeface="Arial" charset="0"/>
              </a:rPr>
              <a:t>1</a:t>
            </a:r>
          </a:p>
        </p:txBody>
      </p:sp>
      <p:sp>
        <p:nvSpPr>
          <p:cNvPr id="112669" name="Line 29"/>
          <p:cNvSpPr>
            <a:spLocks noChangeShapeType="1"/>
          </p:cNvSpPr>
          <p:nvPr/>
        </p:nvSpPr>
        <p:spPr bwMode="auto">
          <a:xfrm>
            <a:off x="3733800" y="5851525"/>
            <a:ext cx="609600" cy="0"/>
          </a:xfrm>
          <a:prstGeom prst="line">
            <a:avLst/>
          </a:prstGeom>
          <a:noFill/>
          <a:ln w="9525">
            <a:solidFill>
              <a:srgbClr val="00CCFF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12670" name="Text Box 30"/>
          <p:cNvSpPr txBox="1">
            <a:spLocks noChangeArrowheads="1"/>
          </p:cNvSpPr>
          <p:nvPr/>
        </p:nvSpPr>
        <p:spPr bwMode="auto">
          <a:xfrm>
            <a:off x="3810000" y="5851525"/>
            <a:ext cx="4572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 rtl="0">
              <a:spcBef>
                <a:spcPct val="50000"/>
              </a:spcBef>
            </a:pPr>
            <a:r>
              <a:rPr kumimoji="0" lang="en-US" sz="2000" b="1">
                <a:solidFill>
                  <a:srgbClr val="00CCFF"/>
                </a:solidFill>
                <a:latin typeface="Arial" charset="0"/>
              </a:rPr>
              <a:t>f</a:t>
            </a:r>
          </a:p>
        </p:txBody>
      </p:sp>
      <p:grpSp>
        <p:nvGrpSpPr>
          <p:cNvPr id="112671" name="Group 31"/>
          <p:cNvGrpSpPr>
            <a:grpSpLocks/>
          </p:cNvGrpSpPr>
          <p:nvPr/>
        </p:nvGrpSpPr>
        <p:grpSpPr bwMode="auto">
          <a:xfrm>
            <a:off x="4572000" y="2971800"/>
            <a:ext cx="533400" cy="3048000"/>
            <a:chOff x="2880" y="2160"/>
            <a:chExt cx="336" cy="1632"/>
          </a:xfrm>
        </p:grpSpPr>
        <p:sp>
          <p:nvSpPr>
            <p:cNvPr id="112672" name="Line 32"/>
            <p:cNvSpPr>
              <a:spLocks noChangeShapeType="1"/>
            </p:cNvSpPr>
            <p:nvPr/>
          </p:nvSpPr>
          <p:spPr bwMode="auto">
            <a:xfrm>
              <a:off x="2880" y="3792"/>
              <a:ext cx="144" cy="0"/>
            </a:xfrm>
            <a:prstGeom prst="line">
              <a:avLst/>
            </a:prstGeom>
            <a:noFill/>
            <a:ln w="19050" cap="sq">
              <a:solidFill>
                <a:srgbClr val="00CCFF"/>
              </a:solidFill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12673" name="Line 33"/>
            <p:cNvSpPr>
              <a:spLocks noChangeShapeType="1"/>
            </p:cNvSpPr>
            <p:nvPr/>
          </p:nvSpPr>
          <p:spPr bwMode="auto">
            <a:xfrm flipV="1">
              <a:off x="3024" y="2160"/>
              <a:ext cx="0" cy="1632"/>
            </a:xfrm>
            <a:prstGeom prst="line">
              <a:avLst/>
            </a:prstGeom>
            <a:noFill/>
            <a:ln w="19050" cap="sq">
              <a:solidFill>
                <a:srgbClr val="00CCFF"/>
              </a:solidFill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12674" name="Line 34"/>
            <p:cNvSpPr>
              <a:spLocks noChangeShapeType="1"/>
            </p:cNvSpPr>
            <p:nvPr/>
          </p:nvSpPr>
          <p:spPr bwMode="auto">
            <a:xfrm>
              <a:off x="3024" y="2160"/>
              <a:ext cx="192" cy="0"/>
            </a:xfrm>
            <a:prstGeom prst="line">
              <a:avLst/>
            </a:prstGeom>
            <a:noFill/>
            <a:ln w="19050" cap="sq">
              <a:solidFill>
                <a:srgbClr val="00CCFF"/>
              </a:solidFill>
              <a:round/>
              <a:headEnd type="none" w="sm" len="sm"/>
              <a:tailEnd type="triangle" w="sm" len="sm"/>
            </a:ln>
            <a:effectLst/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12675" name="Text Box 35"/>
          <p:cNvSpPr txBox="1">
            <a:spLocks noChangeArrowheads="1"/>
          </p:cNvSpPr>
          <p:nvPr/>
        </p:nvSpPr>
        <p:spPr bwMode="auto">
          <a:xfrm>
            <a:off x="5334000" y="2819400"/>
            <a:ext cx="29718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 rtl="0">
              <a:spcBef>
                <a:spcPct val="50000"/>
              </a:spcBef>
            </a:pPr>
            <a:r>
              <a:rPr kumimoji="0" lang="en-US" sz="2000" b="1">
                <a:solidFill>
                  <a:srgbClr val="00CCFF"/>
                </a:solidFill>
                <a:latin typeface="Arial" charset="0"/>
              </a:rPr>
              <a:t>f = 100/3 cm =1/3 m</a:t>
            </a:r>
          </a:p>
        </p:txBody>
      </p:sp>
      <p:sp>
        <p:nvSpPr>
          <p:cNvPr id="112676" name="Text Box 36"/>
          <p:cNvSpPr txBox="1">
            <a:spLocks noChangeArrowheads="1"/>
          </p:cNvSpPr>
          <p:nvPr/>
        </p:nvSpPr>
        <p:spPr bwMode="auto">
          <a:xfrm>
            <a:off x="533400" y="2438400"/>
            <a:ext cx="2286000" cy="469900"/>
          </a:xfrm>
          <a:prstGeom prst="rect">
            <a:avLst/>
          </a:prstGeom>
          <a:noFill/>
          <a:ln w="12700" cap="sq">
            <a:solidFill>
              <a:srgbClr val="00FF00"/>
            </a:solidFill>
            <a:miter lim="800000"/>
            <a:headEnd type="none" w="sm" len="sm"/>
            <a:tailEnd type="none" w="sm" len="sm"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b="1"/>
              <a:t>Penyelesaian</a:t>
            </a:r>
          </a:p>
        </p:txBody>
      </p:sp>
      <p:sp>
        <p:nvSpPr>
          <p:cNvPr id="112677" name="Text Box 37"/>
          <p:cNvSpPr txBox="1">
            <a:spLocks noChangeArrowheads="1"/>
          </p:cNvSpPr>
          <p:nvPr/>
        </p:nvSpPr>
        <p:spPr bwMode="auto">
          <a:xfrm>
            <a:off x="5562600" y="4143375"/>
            <a:ext cx="533400" cy="396875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l" rtl="0">
              <a:spcBef>
                <a:spcPct val="50000"/>
              </a:spcBef>
            </a:pPr>
            <a:r>
              <a:rPr lang="en-US" sz="2000" b="1">
                <a:solidFill>
                  <a:srgbClr val="00FF00"/>
                </a:solidFill>
              </a:rPr>
              <a:t>P</a:t>
            </a:r>
          </a:p>
        </p:txBody>
      </p:sp>
      <p:sp>
        <p:nvSpPr>
          <p:cNvPr id="112678" name="Text Box 38"/>
          <p:cNvSpPr txBox="1">
            <a:spLocks noChangeArrowheads="1"/>
          </p:cNvSpPr>
          <p:nvPr/>
        </p:nvSpPr>
        <p:spPr bwMode="auto">
          <a:xfrm>
            <a:off x="6019800" y="4129088"/>
            <a:ext cx="7620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 rtl="0">
              <a:spcBef>
                <a:spcPct val="50000"/>
              </a:spcBef>
            </a:pPr>
            <a:r>
              <a:rPr kumimoji="0" lang="en-US" sz="2000" b="1">
                <a:solidFill>
                  <a:srgbClr val="00FF00"/>
                </a:solidFill>
                <a:latin typeface="Arial" charset="0"/>
              </a:rPr>
              <a:t>=</a:t>
            </a:r>
          </a:p>
        </p:txBody>
      </p:sp>
      <p:sp>
        <p:nvSpPr>
          <p:cNvPr id="112679" name="Text Box 39"/>
          <p:cNvSpPr txBox="1">
            <a:spLocks noChangeArrowheads="1"/>
          </p:cNvSpPr>
          <p:nvPr/>
        </p:nvSpPr>
        <p:spPr bwMode="auto">
          <a:xfrm>
            <a:off x="6553200" y="3824288"/>
            <a:ext cx="5334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 rtl="0">
              <a:spcBef>
                <a:spcPct val="50000"/>
              </a:spcBef>
            </a:pPr>
            <a:r>
              <a:rPr kumimoji="0" lang="en-US" sz="2000" b="1">
                <a:solidFill>
                  <a:srgbClr val="00FF00"/>
                </a:solidFill>
                <a:latin typeface="Arial" charset="0"/>
              </a:rPr>
              <a:t>1</a:t>
            </a:r>
          </a:p>
        </p:txBody>
      </p:sp>
      <p:sp>
        <p:nvSpPr>
          <p:cNvPr id="112680" name="Line 40"/>
          <p:cNvSpPr>
            <a:spLocks noChangeShapeType="1"/>
          </p:cNvSpPr>
          <p:nvPr/>
        </p:nvSpPr>
        <p:spPr bwMode="auto">
          <a:xfrm>
            <a:off x="6477000" y="4433888"/>
            <a:ext cx="609600" cy="0"/>
          </a:xfrm>
          <a:prstGeom prst="line">
            <a:avLst/>
          </a:prstGeom>
          <a:noFill/>
          <a:ln w="9525">
            <a:solidFill>
              <a:srgbClr val="00FF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12681" name="Text Box 41"/>
          <p:cNvSpPr txBox="1">
            <a:spLocks noChangeArrowheads="1"/>
          </p:cNvSpPr>
          <p:nvPr/>
        </p:nvSpPr>
        <p:spPr bwMode="auto">
          <a:xfrm>
            <a:off x="6553200" y="4433888"/>
            <a:ext cx="685800" cy="396875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l" rtl="0">
              <a:spcBef>
                <a:spcPct val="50000"/>
              </a:spcBef>
            </a:pPr>
            <a:r>
              <a:rPr lang="en-US" sz="2000" b="1">
                <a:solidFill>
                  <a:srgbClr val="00FF00"/>
                </a:solidFill>
              </a:rPr>
              <a:t>f</a:t>
            </a:r>
          </a:p>
        </p:txBody>
      </p:sp>
      <p:sp>
        <p:nvSpPr>
          <p:cNvPr id="112682" name="Text Box 42"/>
          <p:cNvSpPr txBox="1">
            <a:spLocks noChangeArrowheads="1"/>
          </p:cNvSpPr>
          <p:nvPr/>
        </p:nvSpPr>
        <p:spPr bwMode="auto">
          <a:xfrm>
            <a:off x="5410200" y="3352800"/>
            <a:ext cx="2667000" cy="45720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>
                <a:solidFill>
                  <a:srgbClr val="00FF00"/>
                </a:solidFill>
              </a:rPr>
              <a:t>Kuat Lensa</a:t>
            </a:r>
          </a:p>
        </p:txBody>
      </p:sp>
      <p:sp>
        <p:nvSpPr>
          <p:cNvPr id="112683" name="Text Box 43"/>
          <p:cNvSpPr txBox="1">
            <a:spLocks noChangeArrowheads="1"/>
          </p:cNvSpPr>
          <p:nvPr/>
        </p:nvSpPr>
        <p:spPr bwMode="auto">
          <a:xfrm>
            <a:off x="5562600" y="5057775"/>
            <a:ext cx="533400" cy="396875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l" rtl="0">
              <a:spcBef>
                <a:spcPct val="50000"/>
              </a:spcBef>
            </a:pPr>
            <a:r>
              <a:rPr lang="en-US" sz="2000" b="1">
                <a:solidFill>
                  <a:srgbClr val="00FF00"/>
                </a:solidFill>
              </a:rPr>
              <a:t>P</a:t>
            </a:r>
          </a:p>
        </p:txBody>
      </p:sp>
      <p:sp>
        <p:nvSpPr>
          <p:cNvPr id="112684" name="Text Box 44"/>
          <p:cNvSpPr txBox="1">
            <a:spLocks noChangeArrowheads="1"/>
          </p:cNvSpPr>
          <p:nvPr/>
        </p:nvSpPr>
        <p:spPr bwMode="auto">
          <a:xfrm>
            <a:off x="6019800" y="5043488"/>
            <a:ext cx="7620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 rtl="0">
              <a:spcBef>
                <a:spcPct val="50000"/>
              </a:spcBef>
            </a:pPr>
            <a:r>
              <a:rPr kumimoji="0" lang="en-US" sz="2000" b="1">
                <a:solidFill>
                  <a:srgbClr val="00FF00"/>
                </a:solidFill>
                <a:latin typeface="Arial" charset="0"/>
              </a:rPr>
              <a:t>=</a:t>
            </a:r>
          </a:p>
        </p:txBody>
      </p:sp>
      <p:sp>
        <p:nvSpPr>
          <p:cNvPr id="112685" name="Text Box 45"/>
          <p:cNvSpPr txBox="1">
            <a:spLocks noChangeArrowheads="1"/>
          </p:cNvSpPr>
          <p:nvPr/>
        </p:nvSpPr>
        <p:spPr bwMode="auto">
          <a:xfrm>
            <a:off x="6553200" y="4738688"/>
            <a:ext cx="5334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 rtl="0">
              <a:spcBef>
                <a:spcPct val="50000"/>
              </a:spcBef>
            </a:pPr>
            <a:r>
              <a:rPr kumimoji="0" lang="en-US" sz="2000" b="1">
                <a:solidFill>
                  <a:srgbClr val="00FF00"/>
                </a:solidFill>
                <a:latin typeface="Arial" charset="0"/>
              </a:rPr>
              <a:t>1</a:t>
            </a:r>
          </a:p>
        </p:txBody>
      </p:sp>
      <p:sp>
        <p:nvSpPr>
          <p:cNvPr id="112686" name="Line 46"/>
          <p:cNvSpPr>
            <a:spLocks noChangeShapeType="1"/>
          </p:cNvSpPr>
          <p:nvPr/>
        </p:nvSpPr>
        <p:spPr bwMode="auto">
          <a:xfrm>
            <a:off x="6477000" y="5348288"/>
            <a:ext cx="609600" cy="0"/>
          </a:xfrm>
          <a:prstGeom prst="line">
            <a:avLst/>
          </a:prstGeom>
          <a:noFill/>
          <a:ln w="9525">
            <a:solidFill>
              <a:srgbClr val="00FF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12687" name="Text Box 47"/>
          <p:cNvSpPr txBox="1">
            <a:spLocks noChangeArrowheads="1"/>
          </p:cNvSpPr>
          <p:nvPr/>
        </p:nvSpPr>
        <p:spPr bwMode="auto">
          <a:xfrm>
            <a:off x="6553200" y="5348288"/>
            <a:ext cx="685800" cy="396875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l" rtl="0">
              <a:spcBef>
                <a:spcPct val="50000"/>
              </a:spcBef>
            </a:pPr>
            <a:r>
              <a:rPr lang="en-US" sz="2000" b="1">
                <a:solidFill>
                  <a:srgbClr val="00FF00"/>
                </a:solidFill>
              </a:rPr>
              <a:t>1/3</a:t>
            </a:r>
          </a:p>
        </p:txBody>
      </p:sp>
      <p:sp>
        <p:nvSpPr>
          <p:cNvPr id="112688" name="Text Box 48"/>
          <p:cNvSpPr txBox="1">
            <a:spLocks noChangeArrowheads="1"/>
          </p:cNvSpPr>
          <p:nvPr/>
        </p:nvSpPr>
        <p:spPr bwMode="auto">
          <a:xfrm>
            <a:off x="6019800" y="5791200"/>
            <a:ext cx="21336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 rtl="0">
              <a:spcBef>
                <a:spcPct val="50000"/>
              </a:spcBef>
            </a:pPr>
            <a:r>
              <a:rPr kumimoji="0" lang="en-US" sz="2000" b="1">
                <a:solidFill>
                  <a:srgbClr val="00FF00"/>
                </a:solidFill>
                <a:latin typeface="Arial" charset="0"/>
              </a:rPr>
              <a:t>= 3 dioptri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1126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1126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2000"/>
                                        <p:tgtEl>
                                          <p:spTgt spid="1126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14" presetClass="entr" presetSubtype="10" repeatCount="indefinite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0" dur="500"/>
                                        <p:tgtEl>
                                          <p:spTgt spid="1126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5" dur="1" fill="hold"/>
                                        <p:tgtEl>
                                          <p:spTgt spid="11264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0" dur="500"/>
                                        <p:tgtEl>
                                          <p:spTgt spid="1126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4" dur="500"/>
                                        <p:tgtEl>
                                          <p:spTgt spid="1126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000"/>
                            </p:stCondLst>
                            <p:childTnLst>
                              <p:par>
                                <p:cTn id="36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8" dur="500"/>
                                        <p:tgtEl>
                                          <p:spTgt spid="1126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500"/>
                            </p:stCondLst>
                            <p:childTnLst>
                              <p:par>
                                <p:cTn id="40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2" dur="500"/>
                                        <p:tgtEl>
                                          <p:spTgt spid="1126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000"/>
                            </p:stCondLst>
                            <p:childTnLst>
                              <p:par>
                                <p:cTn id="44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6" dur="500"/>
                                        <p:tgtEl>
                                          <p:spTgt spid="1126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500"/>
                            </p:stCondLst>
                            <p:childTnLst>
                              <p:par>
                                <p:cTn id="48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0" dur="500"/>
                                        <p:tgtEl>
                                          <p:spTgt spid="1126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3000"/>
                            </p:stCondLst>
                            <p:childTnLst>
                              <p:par>
                                <p:cTn id="52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4" dur="500"/>
                                        <p:tgtEl>
                                          <p:spTgt spid="1126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500"/>
                            </p:stCondLst>
                            <p:childTnLst>
                              <p:par>
                                <p:cTn id="56" presetID="2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8" dur="1" fill="hold"/>
                                        <p:tgtEl>
                                          <p:spTgt spid="11265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3500"/>
                            </p:stCondLst>
                            <p:childTnLst>
                              <p:par>
                                <p:cTn id="60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2" dur="500"/>
                                        <p:tgtEl>
                                          <p:spTgt spid="1126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4000"/>
                            </p:stCondLst>
                            <p:childTnLst>
                              <p:par>
                                <p:cTn id="64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6" dur="500"/>
                                        <p:tgtEl>
                                          <p:spTgt spid="1126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4500"/>
                            </p:stCondLst>
                            <p:childTnLst>
                              <p:par>
                                <p:cTn id="68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0" dur="500"/>
                                        <p:tgtEl>
                                          <p:spTgt spid="1126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5000"/>
                            </p:stCondLst>
                            <p:childTnLst>
                              <p:par>
                                <p:cTn id="72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4" dur="500"/>
                                        <p:tgtEl>
                                          <p:spTgt spid="1126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5500"/>
                            </p:stCondLst>
                            <p:childTnLst>
                              <p:par>
                                <p:cTn id="76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8" dur="500"/>
                                        <p:tgtEl>
                                          <p:spTgt spid="1126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6000"/>
                            </p:stCondLst>
                            <p:childTnLst>
                              <p:par>
                                <p:cTn id="80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2" dur="500"/>
                                        <p:tgtEl>
                                          <p:spTgt spid="1126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6500"/>
                            </p:stCondLst>
                            <p:childTnLst>
                              <p:par>
                                <p:cTn id="84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6" dur="500"/>
                                        <p:tgtEl>
                                          <p:spTgt spid="1126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7000"/>
                            </p:stCondLst>
                            <p:childTnLst>
                              <p:par>
                                <p:cTn id="88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90" dur="500"/>
                                        <p:tgtEl>
                                          <p:spTgt spid="1126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7500"/>
                            </p:stCondLst>
                            <p:childTnLst>
                              <p:par>
                                <p:cTn id="92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94" dur="500"/>
                                        <p:tgtEl>
                                          <p:spTgt spid="1126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8000"/>
                            </p:stCondLst>
                            <p:childTnLst>
                              <p:par>
                                <p:cTn id="96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98" dur="500"/>
                                        <p:tgtEl>
                                          <p:spTgt spid="1126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8500"/>
                            </p:stCondLst>
                            <p:childTnLst>
                              <p:par>
                                <p:cTn id="100" presetID="2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2" dur="1" fill="hold"/>
                                        <p:tgtEl>
                                          <p:spTgt spid="11266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8500"/>
                            </p:stCondLst>
                            <p:childTnLst>
                              <p:par>
                                <p:cTn id="104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6" dur="500"/>
                                        <p:tgtEl>
                                          <p:spTgt spid="1126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9000"/>
                            </p:stCondLst>
                            <p:childTnLst>
                              <p:par>
                                <p:cTn id="108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0" dur="500"/>
                                        <p:tgtEl>
                                          <p:spTgt spid="1126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9500"/>
                            </p:stCondLst>
                            <p:childTnLst>
                              <p:par>
                                <p:cTn id="112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4" dur="500"/>
                                        <p:tgtEl>
                                          <p:spTgt spid="1126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2000"/>
                                        <p:tgtEl>
                                          <p:spTgt spid="1126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2000"/>
                            </p:stCondLst>
                            <p:childTnLst>
                              <p:par>
                                <p:cTn id="121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3" dur="500"/>
                                        <p:tgtEl>
                                          <p:spTgt spid="1126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4" fill="hold">
                      <p:stCondLst>
                        <p:cond delay="indefinite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2000"/>
                                        <p:tgtEl>
                                          <p:spTgt spid="1126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>
                            <p:stCondLst>
                              <p:cond delay="2000"/>
                            </p:stCondLst>
                            <p:childTnLst>
                              <p:par>
                                <p:cTn id="130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2" dur="500"/>
                                        <p:tgtEl>
                                          <p:spTgt spid="1126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2500"/>
                            </p:stCondLst>
                            <p:childTnLst>
                              <p:par>
                                <p:cTn id="134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6" dur="500"/>
                                        <p:tgtEl>
                                          <p:spTgt spid="1126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7" fill="hold">
                            <p:stCondLst>
                              <p:cond delay="3000"/>
                            </p:stCondLst>
                            <p:childTnLst>
                              <p:par>
                                <p:cTn id="138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0" dur="500"/>
                                        <p:tgtEl>
                                          <p:spTgt spid="1126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1" fill="hold">
                            <p:stCondLst>
                              <p:cond delay="3500"/>
                            </p:stCondLst>
                            <p:childTnLst>
                              <p:par>
                                <p:cTn id="142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4" dur="500"/>
                                        <p:tgtEl>
                                          <p:spTgt spid="1126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5" fill="hold">
                            <p:stCondLst>
                              <p:cond delay="4000"/>
                            </p:stCondLst>
                            <p:childTnLst>
                              <p:par>
                                <p:cTn id="146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8" dur="500"/>
                                        <p:tgtEl>
                                          <p:spTgt spid="1126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9" fill="hold">
                      <p:stCondLst>
                        <p:cond delay="indefinite"/>
                      </p:stCondLst>
                      <p:childTnLst>
                        <p:par>
                          <p:cTn id="150" fill="hold">
                            <p:stCondLst>
                              <p:cond delay="0"/>
                            </p:stCondLst>
                            <p:childTnLst>
                              <p:par>
                                <p:cTn id="151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3" dur="500"/>
                                        <p:tgtEl>
                                          <p:spTgt spid="1126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4" fill="hold">
                            <p:stCondLst>
                              <p:cond delay="500"/>
                            </p:stCondLst>
                            <p:childTnLst>
                              <p:par>
                                <p:cTn id="15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7" dur="500"/>
                                        <p:tgtEl>
                                          <p:spTgt spid="1126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8" fill="hold">
                            <p:stCondLst>
                              <p:cond delay="1000"/>
                            </p:stCondLst>
                            <p:childTnLst>
                              <p:par>
                                <p:cTn id="15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1" dur="500"/>
                                        <p:tgtEl>
                                          <p:spTgt spid="1126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2" fill="hold">
                            <p:stCondLst>
                              <p:cond delay="1500"/>
                            </p:stCondLst>
                            <p:childTnLst>
                              <p:par>
                                <p:cTn id="163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5" dur="500"/>
                                        <p:tgtEl>
                                          <p:spTgt spid="1126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6" fill="hold">
                            <p:stCondLst>
                              <p:cond delay="2000"/>
                            </p:stCondLst>
                            <p:childTnLst>
                              <p:par>
                                <p:cTn id="167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9" dur="500"/>
                                        <p:tgtEl>
                                          <p:spTgt spid="1126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0" fill="hold">
                            <p:stCondLst>
                              <p:cond delay="2500"/>
                            </p:stCondLst>
                            <p:childTnLst>
                              <p:par>
                                <p:cTn id="171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3" dur="500"/>
                                        <p:tgtEl>
                                          <p:spTgt spid="1126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44" grpId="0"/>
      <p:bldP spid="112645" grpId="0" animBg="1"/>
      <p:bldP spid="112646" grpId="0" animBg="1"/>
      <p:bldP spid="112647" grpId="0"/>
      <p:bldP spid="112648" grpId="0" animBg="1"/>
      <p:bldP spid="112649" grpId="0"/>
      <p:bldP spid="112650" grpId="0"/>
      <p:bldP spid="112651" grpId="0"/>
      <p:bldP spid="112652" grpId="0" animBg="1"/>
      <p:bldP spid="112653" grpId="0"/>
      <p:bldP spid="112654" grpId="0"/>
      <p:bldP spid="112655" grpId="0"/>
      <p:bldP spid="112656" grpId="0" animBg="1"/>
      <p:bldP spid="112657" grpId="0"/>
      <p:bldP spid="112659" grpId="0" animBg="1"/>
      <p:bldP spid="112660" grpId="0"/>
      <p:bldP spid="112661" grpId="0" animBg="1"/>
      <p:bldP spid="112662" grpId="0"/>
      <p:bldP spid="112663" grpId="0"/>
      <p:bldP spid="112664" grpId="0"/>
      <p:bldP spid="112665" grpId="0" animBg="1"/>
      <p:bldP spid="112666" grpId="0"/>
      <p:bldP spid="112667" grpId="0"/>
      <p:bldP spid="112668" grpId="0"/>
      <p:bldP spid="112669" grpId="0" animBg="1"/>
      <p:bldP spid="112670" grpId="0"/>
      <p:bldP spid="112676" grpId="0" animBg="1"/>
      <p:bldP spid="112677" grpId="0"/>
      <p:bldP spid="112678" grpId="0"/>
      <p:bldP spid="112679" grpId="0"/>
      <p:bldP spid="112680" grpId="0" animBg="1"/>
      <p:bldP spid="112681" grpId="0"/>
      <p:bldP spid="112682" grpId="0"/>
      <p:bldP spid="112683" grpId="0"/>
      <p:bldP spid="112684" grpId="0"/>
      <p:bldP spid="112685" grpId="0"/>
      <p:bldP spid="112686" grpId="0" animBg="1"/>
      <p:bldP spid="112687" grpId="0"/>
      <p:bldP spid="11268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694" name="WordArt 6"/>
          <p:cNvSpPr>
            <a:spLocks noChangeArrowheads="1" noChangeShapeType="1" noTextEdit="1"/>
          </p:cNvSpPr>
          <p:nvPr/>
        </p:nvSpPr>
        <p:spPr bwMode="auto">
          <a:xfrm>
            <a:off x="-533400" y="1162050"/>
            <a:ext cx="9144000" cy="3105150"/>
          </a:xfrm>
          <a:prstGeom prst="rect">
            <a:avLst/>
          </a:prstGeom>
        </p:spPr>
        <p:txBody>
          <a:bodyPr wrap="none" fromWordArt="1">
            <a:prstTxWarp prst="textCascadeUp">
              <a:avLst>
                <a:gd name="adj" fmla="val 44444"/>
              </a:avLst>
            </a:prstTxWarp>
            <a:scene3d>
              <a:camera prst="legacyPerspectiveFront">
                <a:rot lat="20519999" lon="1080000" rev="0"/>
              </a:camera>
              <a:lightRig rig="legacyHarsh2" dir="b"/>
            </a:scene3d>
            <a:sp3d extrusionH="430200" prstMaterial="legacyMatte">
              <a:extrusionClr>
                <a:srgbClr val="FF6600"/>
              </a:extrusionClr>
            </a:sp3d>
          </a:bodyPr>
          <a:lstStyle/>
          <a:p>
            <a:pPr algn="ctr" rtl="0"/>
            <a:r>
              <a:rPr lang="en-US" sz="3600" kern="1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latin typeface="Comic Sans MS"/>
              </a:rPr>
              <a:t>KAMERA  DAN PROYEKTOR</a:t>
            </a:r>
          </a:p>
        </p:txBody>
      </p:sp>
      <p:sp>
        <p:nvSpPr>
          <p:cNvPr id="114695" name="Line 7"/>
          <p:cNvSpPr>
            <a:spLocks noChangeShapeType="1"/>
          </p:cNvSpPr>
          <p:nvPr/>
        </p:nvSpPr>
        <p:spPr bwMode="auto">
          <a:xfrm flipV="1">
            <a:off x="0" y="2590800"/>
            <a:ext cx="9144000" cy="2514600"/>
          </a:xfrm>
          <a:prstGeom prst="line">
            <a:avLst/>
          </a:prstGeom>
          <a:noFill/>
          <a:ln w="9525" cap="sq">
            <a:solidFill>
              <a:srgbClr val="00FF00"/>
            </a:solidFill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p:transition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6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146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6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146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4694" grpId="0" animBg="1"/>
      <p:bldP spid="11469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2908" name="Object 28"/>
          <p:cNvGraphicFramePr>
            <a:graphicFrameLocks noChangeAspect="1"/>
          </p:cNvGraphicFramePr>
          <p:nvPr>
            <p:ph sz="half" idx="1"/>
          </p:nvPr>
        </p:nvGraphicFramePr>
        <p:xfrm>
          <a:off x="571500" y="1752600"/>
          <a:ext cx="1485900" cy="1905000"/>
        </p:xfrm>
        <a:graphic>
          <a:graphicData uri="http://schemas.openxmlformats.org/presentationml/2006/ole">
            <p:oleObj spid="_x0000_s122908" name="Bitmap Image" r:id="rId6" imgW="1486107" imgH="2010056" progId="PBrush">
              <p:embed/>
            </p:oleObj>
          </a:graphicData>
        </a:graphic>
      </p:graphicFrame>
      <p:grpSp>
        <p:nvGrpSpPr>
          <p:cNvPr id="122884" name="Group 4"/>
          <p:cNvGrpSpPr>
            <a:grpSpLocks/>
          </p:cNvGrpSpPr>
          <p:nvPr/>
        </p:nvGrpSpPr>
        <p:grpSpPr bwMode="auto">
          <a:xfrm>
            <a:off x="4211638" y="2209800"/>
            <a:ext cx="304800" cy="1066800"/>
            <a:chOff x="3936" y="1920"/>
            <a:chExt cx="960" cy="1008"/>
          </a:xfrm>
        </p:grpSpPr>
        <p:grpSp>
          <p:nvGrpSpPr>
            <p:cNvPr id="122885" name="Group 5"/>
            <p:cNvGrpSpPr>
              <a:grpSpLocks/>
            </p:cNvGrpSpPr>
            <p:nvPr/>
          </p:nvGrpSpPr>
          <p:grpSpPr bwMode="auto">
            <a:xfrm>
              <a:off x="3936" y="1920"/>
              <a:ext cx="480" cy="1008"/>
              <a:chOff x="3072" y="2352"/>
              <a:chExt cx="480" cy="1440"/>
            </a:xfrm>
          </p:grpSpPr>
          <p:sp>
            <p:nvSpPr>
              <p:cNvPr id="122886" name="Arc 6"/>
              <p:cNvSpPr>
                <a:spLocks/>
              </p:cNvSpPr>
              <p:nvPr/>
            </p:nvSpPr>
            <p:spPr bwMode="auto">
              <a:xfrm flipH="1">
                <a:off x="3072" y="2352"/>
                <a:ext cx="480" cy="720"/>
              </a:xfrm>
              <a:custGeom>
                <a:avLst/>
                <a:gdLst>
                  <a:gd name="G0" fmla="+- 0 0 0"/>
                  <a:gd name="G1" fmla="+- 21600 0 0"/>
                  <a:gd name="G2" fmla="+- 21600 0 0"/>
                  <a:gd name="T0" fmla="*/ 0 w 21600"/>
                  <a:gd name="T1" fmla="*/ 0 h 21600"/>
                  <a:gd name="T2" fmla="*/ 21600 w 21600"/>
                  <a:gd name="T3" fmla="*/ 21600 h 21600"/>
                  <a:gd name="T4" fmla="*/ 0 w 21600"/>
                  <a:gd name="T5" fmla="*/ 216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600" h="21600" fill="none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</a:path>
                  <a:path w="21600" h="21600" stroke="0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  <a:lnTo>
                      <a:pt x="0" y="21600"/>
                    </a:lnTo>
                    <a:close/>
                  </a:path>
                </a:pathLst>
              </a:custGeom>
              <a:solidFill>
                <a:schemeClr val="tx2"/>
              </a:solidFill>
              <a:ln w="12700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22887" name="Arc 7"/>
              <p:cNvSpPr>
                <a:spLocks/>
              </p:cNvSpPr>
              <p:nvPr/>
            </p:nvSpPr>
            <p:spPr bwMode="auto">
              <a:xfrm flipH="1" flipV="1">
                <a:off x="3072" y="3072"/>
                <a:ext cx="480" cy="720"/>
              </a:xfrm>
              <a:custGeom>
                <a:avLst/>
                <a:gdLst>
                  <a:gd name="G0" fmla="+- 0 0 0"/>
                  <a:gd name="G1" fmla="+- 21600 0 0"/>
                  <a:gd name="G2" fmla="+- 21600 0 0"/>
                  <a:gd name="T0" fmla="*/ 0 w 21600"/>
                  <a:gd name="T1" fmla="*/ 0 h 21600"/>
                  <a:gd name="T2" fmla="*/ 21600 w 21600"/>
                  <a:gd name="T3" fmla="*/ 21600 h 21600"/>
                  <a:gd name="T4" fmla="*/ 0 w 21600"/>
                  <a:gd name="T5" fmla="*/ 216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600" h="21600" fill="none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</a:path>
                  <a:path w="21600" h="21600" stroke="0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  <a:lnTo>
                      <a:pt x="0" y="21600"/>
                    </a:lnTo>
                    <a:close/>
                  </a:path>
                </a:pathLst>
              </a:custGeom>
              <a:solidFill>
                <a:schemeClr val="tx2"/>
              </a:solidFill>
              <a:ln w="12700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122888" name="Group 8"/>
            <p:cNvGrpSpPr>
              <a:grpSpLocks/>
            </p:cNvGrpSpPr>
            <p:nvPr/>
          </p:nvGrpSpPr>
          <p:grpSpPr bwMode="auto">
            <a:xfrm flipH="1" flipV="1">
              <a:off x="4416" y="1920"/>
              <a:ext cx="480" cy="1008"/>
              <a:chOff x="3072" y="2352"/>
              <a:chExt cx="480" cy="1440"/>
            </a:xfrm>
          </p:grpSpPr>
          <p:sp>
            <p:nvSpPr>
              <p:cNvPr id="122889" name="Arc 9"/>
              <p:cNvSpPr>
                <a:spLocks/>
              </p:cNvSpPr>
              <p:nvPr/>
            </p:nvSpPr>
            <p:spPr bwMode="auto">
              <a:xfrm flipH="1">
                <a:off x="3072" y="2352"/>
                <a:ext cx="480" cy="720"/>
              </a:xfrm>
              <a:custGeom>
                <a:avLst/>
                <a:gdLst>
                  <a:gd name="G0" fmla="+- 0 0 0"/>
                  <a:gd name="G1" fmla="+- 21600 0 0"/>
                  <a:gd name="G2" fmla="+- 21600 0 0"/>
                  <a:gd name="T0" fmla="*/ 0 w 21600"/>
                  <a:gd name="T1" fmla="*/ 0 h 21600"/>
                  <a:gd name="T2" fmla="*/ 21600 w 21600"/>
                  <a:gd name="T3" fmla="*/ 21600 h 21600"/>
                  <a:gd name="T4" fmla="*/ 0 w 21600"/>
                  <a:gd name="T5" fmla="*/ 216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600" h="21600" fill="none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</a:path>
                  <a:path w="21600" h="21600" stroke="0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  <a:lnTo>
                      <a:pt x="0" y="21600"/>
                    </a:lnTo>
                    <a:close/>
                  </a:path>
                </a:pathLst>
              </a:custGeom>
              <a:solidFill>
                <a:schemeClr val="tx2"/>
              </a:solidFill>
              <a:ln w="12700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22890" name="Arc 10"/>
              <p:cNvSpPr>
                <a:spLocks/>
              </p:cNvSpPr>
              <p:nvPr/>
            </p:nvSpPr>
            <p:spPr bwMode="auto">
              <a:xfrm flipH="1" flipV="1">
                <a:off x="3072" y="3072"/>
                <a:ext cx="480" cy="720"/>
              </a:xfrm>
              <a:custGeom>
                <a:avLst/>
                <a:gdLst>
                  <a:gd name="G0" fmla="+- 0 0 0"/>
                  <a:gd name="G1" fmla="+- 21600 0 0"/>
                  <a:gd name="G2" fmla="+- 21600 0 0"/>
                  <a:gd name="T0" fmla="*/ 0 w 21600"/>
                  <a:gd name="T1" fmla="*/ 0 h 21600"/>
                  <a:gd name="T2" fmla="*/ 21600 w 21600"/>
                  <a:gd name="T3" fmla="*/ 21600 h 21600"/>
                  <a:gd name="T4" fmla="*/ 0 w 21600"/>
                  <a:gd name="T5" fmla="*/ 216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600" h="21600" fill="none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</a:path>
                  <a:path w="21600" h="21600" stroke="0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  <a:lnTo>
                      <a:pt x="0" y="21600"/>
                    </a:lnTo>
                    <a:close/>
                  </a:path>
                </a:pathLst>
              </a:custGeom>
              <a:solidFill>
                <a:schemeClr val="tx2"/>
              </a:solidFill>
              <a:ln w="12700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</p:grpSp>
      <p:grpSp>
        <p:nvGrpSpPr>
          <p:cNvPr id="122893" name="Group 13"/>
          <p:cNvGrpSpPr>
            <a:grpSpLocks/>
          </p:cNvGrpSpPr>
          <p:nvPr/>
        </p:nvGrpSpPr>
        <p:grpSpPr bwMode="auto">
          <a:xfrm>
            <a:off x="3678238" y="2209800"/>
            <a:ext cx="304800" cy="1066800"/>
            <a:chOff x="1920" y="2352"/>
            <a:chExt cx="192" cy="1056"/>
          </a:xfrm>
        </p:grpSpPr>
        <p:sp>
          <p:nvSpPr>
            <p:cNvPr id="122891" name="Arc 11"/>
            <p:cNvSpPr>
              <a:spLocks/>
            </p:cNvSpPr>
            <p:nvPr/>
          </p:nvSpPr>
          <p:spPr bwMode="auto">
            <a:xfrm flipH="1">
              <a:off x="1920" y="2352"/>
              <a:ext cx="192" cy="528"/>
            </a:xfrm>
            <a:custGeom>
              <a:avLst/>
              <a:gdLst>
                <a:gd name="G0" fmla="+- 0 0 0"/>
                <a:gd name="G1" fmla="+- 21600 0 0"/>
                <a:gd name="G2" fmla="+- 21600 0 0"/>
                <a:gd name="T0" fmla="*/ 0 w 21600"/>
                <a:gd name="T1" fmla="*/ 0 h 21600"/>
                <a:gd name="T2" fmla="*/ 21600 w 21600"/>
                <a:gd name="T3" fmla="*/ 21600 h 21600"/>
                <a:gd name="T4" fmla="*/ 0 w 21600"/>
                <a:gd name="T5" fmla="*/ 216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600" h="21600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close/>
                </a:path>
              </a:pathLst>
            </a:custGeom>
            <a:noFill/>
            <a:ln w="28575" cap="sq">
              <a:solidFill>
                <a:srgbClr val="00CCFF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22892" name="Arc 12"/>
            <p:cNvSpPr>
              <a:spLocks/>
            </p:cNvSpPr>
            <p:nvPr/>
          </p:nvSpPr>
          <p:spPr bwMode="auto">
            <a:xfrm flipH="1" flipV="1">
              <a:off x="1920" y="2880"/>
              <a:ext cx="192" cy="528"/>
            </a:xfrm>
            <a:custGeom>
              <a:avLst/>
              <a:gdLst>
                <a:gd name="G0" fmla="+- 0 0 0"/>
                <a:gd name="G1" fmla="+- 21600 0 0"/>
                <a:gd name="G2" fmla="+- 21600 0 0"/>
                <a:gd name="T0" fmla="*/ 0 w 21600"/>
                <a:gd name="T1" fmla="*/ 0 h 21600"/>
                <a:gd name="T2" fmla="*/ 21600 w 21600"/>
                <a:gd name="T3" fmla="*/ 21600 h 21600"/>
                <a:gd name="T4" fmla="*/ 0 w 21600"/>
                <a:gd name="T5" fmla="*/ 216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600" h="21600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close/>
                </a:path>
              </a:pathLst>
            </a:custGeom>
            <a:noFill/>
            <a:ln w="28575" cap="sq">
              <a:solidFill>
                <a:srgbClr val="00CCFF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122894" name="Line 14"/>
          <p:cNvSpPr>
            <a:spLocks noChangeShapeType="1"/>
          </p:cNvSpPr>
          <p:nvPr/>
        </p:nvSpPr>
        <p:spPr bwMode="auto">
          <a:xfrm>
            <a:off x="3906838" y="2209800"/>
            <a:ext cx="1447800" cy="0"/>
          </a:xfrm>
          <a:prstGeom prst="line">
            <a:avLst/>
          </a:prstGeom>
          <a:noFill/>
          <a:ln w="12700" cap="sq">
            <a:solidFill>
              <a:srgbClr val="00CCFF"/>
            </a:solidFill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22895" name="Line 15"/>
          <p:cNvSpPr>
            <a:spLocks noChangeShapeType="1"/>
          </p:cNvSpPr>
          <p:nvPr/>
        </p:nvSpPr>
        <p:spPr bwMode="auto">
          <a:xfrm>
            <a:off x="3906838" y="3276600"/>
            <a:ext cx="1447800" cy="0"/>
          </a:xfrm>
          <a:prstGeom prst="line">
            <a:avLst/>
          </a:prstGeom>
          <a:noFill/>
          <a:ln w="12700" cap="sq">
            <a:solidFill>
              <a:srgbClr val="00CCFF"/>
            </a:solidFill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22896" name="Arc 16"/>
          <p:cNvSpPr>
            <a:spLocks/>
          </p:cNvSpPr>
          <p:nvPr/>
        </p:nvSpPr>
        <p:spPr bwMode="auto">
          <a:xfrm flipH="1">
            <a:off x="4059238" y="1981200"/>
            <a:ext cx="76200" cy="228600"/>
          </a:xfrm>
          <a:custGeom>
            <a:avLst/>
            <a:gdLst>
              <a:gd name="G0" fmla="+- 0 0 0"/>
              <a:gd name="G1" fmla="+- 21600 0 0"/>
              <a:gd name="G2" fmla="+- 21600 0 0"/>
              <a:gd name="T0" fmla="*/ 0 w 21600"/>
              <a:gd name="T1" fmla="*/ 0 h 21600"/>
              <a:gd name="T2" fmla="*/ 21600 w 21600"/>
              <a:gd name="T3" fmla="*/ 21600 h 21600"/>
              <a:gd name="T4" fmla="*/ 0 w 21600"/>
              <a:gd name="T5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21600" fill="none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</a:path>
              <a:path w="21600" h="21600" stroke="0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  <a:lnTo>
                  <a:pt x="0" y="21600"/>
                </a:lnTo>
                <a:close/>
              </a:path>
            </a:pathLst>
          </a:custGeom>
          <a:noFill/>
          <a:ln w="28575" cap="sq">
            <a:solidFill>
              <a:srgbClr val="00CCFF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22898" name="Arc 18"/>
          <p:cNvSpPr>
            <a:spLocks/>
          </p:cNvSpPr>
          <p:nvPr/>
        </p:nvSpPr>
        <p:spPr bwMode="auto">
          <a:xfrm flipH="1" flipV="1">
            <a:off x="3983038" y="3276600"/>
            <a:ext cx="76200" cy="228600"/>
          </a:xfrm>
          <a:custGeom>
            <a:avLst/>
            <a:gdLst>
              <a:gd name="G0" fmla="+- 0 0 0"/>
              <a:gd name="G1" fmla="+- 21600 0 0"/>
              <a:gd name="G2" fmla="+- 21600 0 0"/>
              <a:gd name="T0" fmla="*/ 0 w 21600"/>
              <a:gd name="T1" fmla="*/ 0 h 21600"/>
              <a:gd name="T2" fmla="*/ 21600 w 21600"/>
              <a:gd name="T3" fmla="*/ 21600 h 21600"/>
              <a:gd name="T4" fmla="*/ 0 w 21600"/>
              <a:gd name="T5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21600" fill="none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</a:path>
              <a:path w="21600" h="21600" stroke="0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  <a:lnTo>
                  <a:pt x="0" y="21600"/>
                </a:lnTo>
                <a:close/>
              </a:path>
            </a:pathLst>
          </a:custGeom>
          <a:noFill/>
          <a:ln w="28575" cap="sq">
            <a:solidFill>
              <a:srgbClr val="00CCFF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22899" name="Line 19"/>
          <p:cNvSpPr>
            <a:spLocks noChangeShapeType="1"/>
          </p:cNvSpPr>
          <p:nvPr/>
        </p:nvSpPr>
        <p:spPr bwMode="auto">
          <a:xfrm>
            <a:off x="4135438" y="1981200"/>
            <a:ext cx="1219200" cy="0"/>
          </a:xfrm>
          <a:prstGeom prst="line">
            <a:avLst/>
          </a:prstGeom>
          <a:noFill/>
          <a:ln w="28575" cap="sq">
            <a:solidFill>
              <a:srgbClr val="00CCFF"/>
            </a:solidFill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22900" name="Line 20"/>
          <p:cNvSpPr>
            <a:spLocks noChangeShapeType="1"/>
          </p:cNvSpPr>
          <p:nvPr/>
        </p:nvSpPr>
        <p:spPr bwMode="auto">
          <a:xfrm>
            <a:off x="4059238" y="3505200"/>
            <a:ext cx="1295400" cy="0"/>
          </a:xfrm>
          <a:prstGeom prst="line">
            <a:avLst/>
          </a:prstGeom>
          <a:noFill/>
          <a:ln w="28575" cap="sq">
            <a:solidFill>
              <a:srgbClr val="00CCFF"/>
            </a:solidFill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22912" name="Line 32"/>
          <p:cNvSpPr>
            <a:spLocks noChangeShapeType="1"/>
          </p:cNvSpPr>
          <p:nvPr/>
        </p:nvSpPr>
        <p:spPr bwMode="auto">
          <a:xfrm>
            <a:off x="1544638" y="1828800"/>
            <a:ext cx="1524000" cy="381000"/>
          </a:xfrm>
          <a:prstGeom prst="line">
            <a:avLst/>
          </a:prstGeom>
          <a:noFill/>
          <a:ln w="38100" cap="sq">
            <a:solidFill>
              <a:srgbClr val="0000FF"/>
            </a:solidFill>
            <a:round/>
            <a:headEnd type="none" w="sm" len="sm"/>
            <a:tailEnd type="triangl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22915" name="Line 35"/>
          <p:cNvSpPr>
            <a:spLocks noChangeShapeType="1"/>
          </p:cNvSpPr>
          <p:nvPr/>
        </p:nvSpPr>
        <p:spPr bwMode="auto">
          <a:xfrm flipV="1">
            <a:off x="1697038" y="3124200"/>
            <a:ext cx="1600200" cy="457200"/>
          </a:xfrm>
          <a:prstGeom prst="line">
            <a:avLst/>
          </a:prstGeom>
          <a:noFill/>
          <a:ln w="38100" cap="sq">
            <a:solidFill>
              <a:srgbClr val="FF9900"/>
            </a:solidFill>
            <a:round/>
            <a:headEnd type="none" w="sm" len="sm"/>
            <a:tailEnd type="triangl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22916" name="Line 36"/>
          <p:cNvSpPr>
            <a:spLocks noChangeShapeType="1"/>
          </p:cNvSpPr>
          <p:nvPr/>
        </p:nvSpPr>
        <p:spPr bwMode="auto">
          <a:xfrm flipV="1">
            <a:off x="3297238" y="2514600"/>
            <a:ext cx="2286000" cy="609600"/>
          </a:xfrm>
          <a:prstGeom prst="line">
            <a:avLst/>
          </a:prstGeom>
          <a:noFill/>
          <a:ln w="38100" cap="sq">
            <a:solidFill>
              <a:srgbClr val="FF9900"/>
            </a:solidFill>
            <a:round/>
            <a:headEnd type="none" w="sm" len="sm"/>
            <a:tailEnd type="triangl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22917" name="Line 37"/>
          <p:cNvSpPr>
            <a:spLocks noChangeShapeType="1"/>
          </p:cNvSpPr>
          <p:nvPr/>
        </p:nvSpPr>
        <p:spPr bwMode="auto">
          <a:xfrm flipV="1">
            <a:off x="5583238" y="2209800"/>
            <a:ext cx="1143000" cy="304800"/>
          </a:xfrm>
          <a:prstGeom prst="line">
            <a:avLst/>
          </a:prstGeom>
          <a:noFill/>
          <a:ln w="38100" cap="sq">
            <a:solidFill>
              <a:srgbClr val="FF9900"/>
            </a:solidFill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22918" name="Line 38"/>
          <p:cNvSpPr>
            <a:spLocks noChangeShapeType="1"/>
          </p:cNvSpPr>
          <p:nvPr/>
        </p:nvSpPr>
        <p:spPr bwMode="auto">
          <a:xfrm>
            <a:off x="3068638" y="2209800"/>
            <a:ext cx="2438400" cy="685800"/>
          </a:xfrm>
          <a:prstGeom prst="line">
            <a:avLst/>
          </a:prstGeom>
          <a:noFill/>
          <a:ln w="38100" cap="sq">
            <a:solidFill>
              <a:srgbClr val="0000FF"/>
            </a:solidFill>
            <a:round/>
            <a:headEnd type="none" w="sm" len="sm"/>
            <a:tailEnd type="triangl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22919" name="Line 39"/>
          <p:cNvSpPr>
            <a:spLocks noChangeShapeType="1"/>
          </p:cNvSpPr>
          <p:nvPr/>
        </p:nvSpPr>
        <p:spPr bwMode="auto">
          <a:xfrm>
            <a:off x="5507038" y="2895600"/>
            <a:ext cx="1219200" cy="304800"/>
          </a:xfrm>
          <a:prstGeom prst="line">
            <a:avLst/>
          </a:prstGeom>
          <a:noFill/>
          <a:ln w="38100" cap="sq">
            <a:solidFill>
              <a:srgbClr val="0000FF"/>
            </a:solidFill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22924" name="Line 44"/>
          <p:cNvSpPr>
            <a:spLocks noChangeShapeType="1"/>
          </p:cNvSpPr>
          <p:nvPr/>
        </p:nvSpPr>
        <p:spPr bwMode="auto">
          <a:xfrm>
            <a:off x="1524000" y="1828800"/>
            <a:ext cx="1981200" cy="381000"/>
          </a:xfrm>
          <a:prstGeom prst="line">
            <a:avLst/>
          </a:prstGeom>
          <a:noFill/>
          <a:ln w="38100" cap="sq">
            <a:solidFill>
              <a:srgbClr val="00FF00"/>
            </a:solidFill>
            <a:round/>
            <a:headEnd type="none" w="sm" len="sm"/>
            <a:tailEnd type="triangl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22925" name="Line 45"/>
          <p:cNvSpPr>
            <a:spLocks noChangeShapeType="1"/>
          </p:cNvSpPr>
          <p:nvPr/>
        </p:nvSpPr>
        <p:spPr bwMode="auto">
          <a:xfrm>
            <a:off x="3505200" y="2209800"/>
            <a:ext cx="914400" cy="152400"/>
          </a:xfrm>
          <a:prstGeom prst="line">
            <a:avLst/>
          </a:prstGeom>
          <a:noFill/>
          <a:ln w="38100" cap="sq">
            <a:solidFill>
              <a:srgbClr val="00FF00"/>
            </a:solidFill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22926" name="Line 46"/>
          <p:cNvSpPr>
            <a:spLocks noChangeShapeType="1"/>
          </p:cNvSpPr>
          <p:nvPr/>
        </p:nvSpPr>
        <p:spPr bwMode="auto">
          <a:xfrm>
            <a:off x="4343400" y="2362200"/>
            <a:ext cx="1219200" cy="457200"/>
          </a:xfrm>
          <a:prstGeom prst="line">
            <a:avLst/>
          </a:prstGeom>
          <a:noFill/>
          <a:ln w="38100" cap="sq">
            <a:solidFill>
              <a:srgbClr val="00FF00"/>
            </a:solidFill>
            <a:round/>
            <a:headEnd type="none" w="sm" len="sm"/>
            <a:tailEnd type="triangl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22927" name="Line 47"/>
          <p:cNvSpPr>
            <a:spLocks noChangeShapeType="1"/>
          </p:cNvSpPr>
          <p:nvPr/>
        </p:nvSpPr>
        <p:spPr bwMode="auto">
          <a:xfrm flipH="1" flipV="1">
            <a:off x="5334000" y="2743200"/>
            <a:ext cx="1371600" cy="457200"/>
          </a:xfrm>
          <a:prstGeom prst="line">
            <a:avLst/>
          </a:prstGeom>
          <a:noFill/>
          <a:ln w="38100" cap="sq">
            <a:solidFill>
              <a:srgbClr val="00FF00"/>
            </a:solidFill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22929" name="Line 49"/>
          <p:cNvSpPr>
            <a:spLocks noChangeShapeType="1"/>
          </p:cNvSpPr>
          <p:nvPr/>
        </p:nvSpPr>
        <p:spPr bwMode="auto">
          <a:xfrm flipV="1">
            <a:off x="1676400" y="3200400"/>
            <a:ext cx="1905000" cy="381000"/>
          </a:xfrm>
          <a:prstGeom prst="line">
            <a:avLst/>
          </a:prstGeom>
          <a:noFill/>
          <a:ln w="38100" cap="sq">
            <a:solidFill>
              <a:srgbClr val="FFFF00"/>
            </a:solidFill>
            <a:round/>
            <a:headEnd type="none" w="sm" len="sm"/>
            <a:tailEnd type="triangl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22930" name="Line 50"/>
          <p:cNvSpPr>
            <a:spLocks noChangeShapeType="1"/>
          </p:cNvSpPr>
          <p:nvPr/>
        </p:nvSpPr>
        <p:spPr bwMode="auto">
          <a:xfrm flipV="1">
            <a:off x="3581400" y="3048000"/>
            <a:ext cx="762000" cy="152400"/>
          </a:xfrm>
          <a:prstGeom prst="line">
            <a:avLst/>
          </a:prstGeom>
          <a:noFill/>
          <a:ln w="38100" cap="sq">
            <a:solidFill>
              <a:srgbClr val="FFFF00"/>
            </a:solidFill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22931" name="Line 51"/>
          <p:cNvSpPr>
            <a:spLocks noChangeShapeType="1"/>
          </p:cNvSpPr>
          <p:nvPr/>
        </p:nvSpPr>
        <p:spPr bwMode="auto">
          <a:xfrm flipV="1">
            <a:off x="4343400" y="2590800"/>
            <a:ext cx="1295400" cy="457200"/>
          </a:xfrm>
          <a:prstGeom prst="line">
            <a:avLst/>
          </a:prstGeom>
          <a:noFill/>
          <a:ln w="38100" cap="sq">
            <a:solidFill>
              <a:srgbClr val="FFFF00"/>
            </a:solidFill>
            <a:round/>
            <a:headEnd type="none" w="sm" len="sm"/>
            <a:tailEnd type="triangl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22932" name="Line 52"/>
          <p:cNvSpPr>
            <a:spLocks noChangeShapeType="1"/>
          </p:cNvSpPr>
          <p:nvPr/>
        </p:nvSpPr>
        <p:spPr bwMode="auto">
          <a:xfrm flipV="1">
            <a:off x="5638800" y="2209800"/>
            <a:ext cx="1066800" cy="381000"/>
          </a:xfrm>
          <a:prstGeom prst="line">
            <a:avLst/>
          </a:prstGeom>
          <a:noFill/>
          <a:ln w="38100" cap="sq">
            <a:solidFill>
              <a:srgbClr val="FFFF00"/>
            </a:solidFill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22933" name="Line 53"/>
          <p:cNvSpPr>
            <a:spLocks noChangeShapeType="1"/>
          </p:cNvSpPr>
          <p:nvPr/>
        </p:nvSpPr>
        <p:spPr bwMode="auto">
          <a:xfrm>
            <a:off x="5334000" y="3276600"/>
            <a:ext cx="0" cy="1219200"/>
          </a:xfrm>
          <a:prstGeom prst="line">
            <a:avLst/>
          </a:prstGeom>
          <a:noFill/>
          <a:ln w="28575" cap="sq">
            <a:solidFill>
              <a:srgbClr val="00CCFF"/>
            </a:solidFill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22934" name="Line 54"/>
          <p:cNvSpPr>
            <a:spLocks noChangeShapeType="1"/>
          </p:cNvSpPr>
          <p:nvPr/>
        </p:nvSpPr>
        <p:spPr bwMode="auto">
          <a:xfrm>
            <a:off x="5334000" y="990600"/>
            <a:ext cx="0" cy="1219200"/>
          </a:xfrm>
          <a:prstGeom prst="line">
            <a:avLst/>
          </a:prstGeom>
          <a:noFill/>
          <a:ln w="28575" cap="sq">
            <a:solidFill>
              <a:srgbClr val="00CCFF"/>
            </a:solidFill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22935" name="Line 55"/>
          <p:cNvSpPr>
            <a:spLocks noChangeShapeType="1"/>
          </p:cNvSpPr>
          <p:nvPr/>
        </p:nvSpPr>
        <p:spPr bwMode="auto">
          <a:xfrm>
            <a:off x="5334000" y="990600"/>
            <a:ext cx="1600200" cy="0"/>
          </a:xfrm>
          <a:prstGeom prst="line">
            <a:avLst/>
          </a:prstGeom>
          <a:noFill/>
          <a:ln w="28575" cap="sq">
            <a:solidFill>
              <a:srgbClr val="00CCFF"/>
            </a:solidFill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22936" name="Line 56"/>
          <p:cNvSpPr>
            <a:spLocks noChangeShapeType="1"/>
          </p:cNvSpPr>
          <p:nvPr/>
        </p:nvSpPr>
        <p:spPr bwMode="auto">
          <a:xfrm>
            <a:off x="6934200" y="990600"/>
            <a:ext cx="0" cy="3505200"/>
          </a:xfrm>
          <a:prstGeom prst="line">
            <a:avLst/>
          </a:prstGeom>
          <a:noFill/>
          <a:ln w="28575" cap="sq">
            <a:solidFill>
              <a:srgbClr val="00CCFF"/>
            </a:solidFill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22937" name="Line 57"/>
          <p:cNvSpPr>
            <a:spLocks noChangeShapeType="1"/>
          </p:cNvSpPr>
          <p:nvPr/>
        </p:nvSpPr>
        <p:spPr bwMode="auto">
          <a:xfrm flipH="1">
            <a:off x="5334000" y="4495800"/>
            <a:ext cx="1600200" cy="0"/>
          </a:xfrm>
          <a:prstGeom prst="line">
            <a:avLst/>
          </a:prstGeom>
          <a:noFill/>
          <a:ln w="28575" cap="sq">
            <a:solidFill>
              <a:srgbClr val="00CCFF"/>
            </a:solidFill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22938" name="Oval 58"/>
          <p:cNvSpPr>
            <a:spLocks noChangeArrowheads="1"/>
          </p:cNvSpPr>
          <p:nvPr/>
        </p:nvSpPr>
        <p:spPr bwMode="auto">
          <a:xfrm>
            <a:off x="6019800" y="3581400"/>
            <a:ext cx="685800" cy="609600"/>
          </a:xfrm>
          <a:prstGeom prst="ellipse">
            <a:avLst/>
          </a:prstGeom>
          <a:solidFill>
            <a:schemeClr val="bg2"/>
          </a:solidFill>
          <a:ln w="12700" cap="sq">
            <a:solidFill>
              <a:schemeClr val="bg2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22939" name="Oval 59"/>
          <p:cNvSpPr>
            <a:spLocks noChangeArrowheads="1"/>
          </p:cNvSpPr>
          <p:nvPr/>
        </p:nvSpPr>
        <p:spPr bwMode="auto">
          <a:xfrm>
            <a:off x="6248400" y="3810000"/>
            <a:ext cx="152400" cy="152400"/>
          </a:xfrm>
          <a:prstGeom prst="ellipse">
            <a:avLst/>
          </a:prstGeom>
          <a:solidFill>
            <a:srgbClr val="FFFF00"/>
          </a:solidFill>
          <a:ln w="12700" cap="sq">
            <a:solidFill>
              <a:schemeClr val="tx1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22940" name="Oval 60"/>
          <p:cNvSpPr>
            <a:spLocks noChangeArrowheads="1"/>
          </p:cNvSpPr>
          <p:nvPr/>
        </p:nvSpPr>
        <p:spPr bwMode="auto">
          <a:xfrm>
            <a:off x="6019800" y="1219200"/>
            <a:ext cx="685800" cy="609600"/>
          </a:xfrm>
          <a:prstGeom prst="ellipse">
            <a:avLst/>
          </a:prstGeom>
          <a:solidFill>
            <a:schemeClr val="bg2"/>
          </a:solidFill>
          <a:ln w="12700" cap="sq">
            <a:solidFill>
              <a:schemeClr val="bg2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22941" name="Oval 61"/>
          <p:cNvSpPr>
            <a:spLocks noChangeArrowheads="1"/>
          </p:cNvSpPr>
          <p:nvPr/>
        </p:nvSpPr>
        <p:spPr bwMode="auto">
          <a:xfrm>
            <a:off x="6248400" y="1447800"/>
            <a:ext cx="152400" cy="152400"/>
          </a:xfrm>
          <a:prstGeom prst="ellipse">
            <a:avLst/>
          </a:prstGeom>
          <a:solidFill>
            <a:srgbClr val="FFFF00"/>
          </a:solidFill>
          <a:ln w="12700" cap="sq">
            <a:solidFill>
              <a:schemeClr val="tx1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22942" name="Line 62"/>
          <p:cNvSpPr>
            <a:spLocks noChangeShapeType="1"/>
          </p:cNvSpPr>
          <p:nvPr/>
        </p:nvSpPr>
        <p:spPr bwMode="auto">
          <a:xfrm flipH="1">
            <a:off x="6705600" y="1524000"/>
            <a:ext cx="0" cy="2438400"/>
          </a:xfrm>
          <a:prstGeom prst="line">
            <a:avLst/>
          </a:prstGeom>
          <a:noFill/>
          <a:ln w="76200" cap="sq">
            <a:solidFill>
              <a:schemeClr val="bg2"/>
            </a:solidFill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22943" name="Line 63"/>
          <p:cNvSpPr>
            <a:spLocks noChangeShapeType="1"/>
          </p:cNvSpPr>
          <p:nvPr/>
        </p:nvSpPr>
        <p:spPr bwMode="auto">
          <a:xfrm>
            <a:off x="4343400" y="3429000"/>
            <a:ext cx="0" cy="1447800"/>
          </a:xfrm>
          <a:prstGeom prst="line">
            <a:avLst/>
          </a:prstGeom>
          <a:noFill/>
          <a:ln w="12700">
            <a:solidFill>
              <a:schemeClr val="tx1"/>
            </a:solidFill>
            <a:prstDash val="dash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22944" name="Line 64"/>
          <p:cNvSpPr>
            <a:spLocks noChangeShapeType="1"/>
          </p:cNvSpPr>
          <p:nvPr/>
        </p:nvSpPr>
        <p:spPr bwMode="auto">
          <a:xfrm>
            <a:off x="1600200" y="3733800"/>
            <a:ext cx="0" cy="1066800"/>
          </a:xfrm>
          <a:prstGeom prst="line">
            <a:avLst/>
          </a:prstGeom>
          <a:noFill/>
          <a:ln w="12700">
            <a:solidFill>
              <a:schemeClr val="tx1"/>
            </a:solidFill>
            <a:prstDash val="dash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22945" name="Line 65"/>
          <p:cNvSpPr>
            <a:spLocks noChangeShapeType="1"/>
          </p:cNvSpPr>
          <p:nvPr/>
        </p:nvSpPr>
        <p:spPr bwMode="auto">
          <a:xfrm>
            <a:off x="6705600" y="4191000"/>
            <a:ext cx="0" cy="685800"/>
          </a:xfrm>
          <a:prstGeom prst="line">
            <a:avLst/>
          </a:prstGeom>
          <a:noFill/>
          <a:ln w="12700">
            <a:solidFill>
              <a:schemeClr val="tx1"/>
            </a:solidFill>
            <a:prstDash val="dash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graphicFrame>
        <p:nvGraphicFramePr>
          <p:cNvPr id="122920" name="Object 40"/>
          <p:cNvGraphicFramePr>
            <a:graphicFrameLocks noChangeAspect="1"/>
          </p:cNvGraphicFramePr>
          <p:nvPr>
            <p:ph sz="quarter" idx="3"/>
          </p:nvPr>
        </p:nvGraphicFramePr>
        <p:xfrm>
          <a:off x="6426200" y="2286000"/>
          <a:ext cx="508000" cy="838200"/>
        </p:xfrm>
        <a:graphic>
          <a:graphicData uri="http://schemas.openxmlformats.org/presentationml/2006/ole">
            <p:oleObj spid="_x0000_s122920" name="Bitmap Image" r:id="rId7" imgW="1486107" imgH="2010056" progId="PBrush">
              <p:embed/>
            </p:oleObj>
          </a:graphicData>
        </a:graphic>
      </p:graphicFrame>
      <p:sp>
        <p:nvSpPr>
          <p:cNvPr id="122946" name="Line 66"/>
          <p:cNvSpPr>
            <a:spLocks noChangeShapeType="1"/>
          </p:cNvSpPr>
          <p:nvPr/>
        </p:nvSpPr>
        <p:spPr bwMode="auto">
          <a:xfrm>
            <a:off x="1600200" y="4876800"/>
            <a:ext cx="2743200" cy="0"/>
          </a:xfrm>
          <a:prstGeom prst="line">
            <a:avLst/>
          </a:prstGeom>
          <a:noFill/>
          <a:ln w="12700" cap="sq">
            <a:solidFill>
              <a:schemeClr val="tx1"/>
            </a:solidFill>
            <a:round/>
            <a:headEnd type="triangle" w="med" len="med"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22947" name="Line 67"/>
          <p:cNvSpPr>
            <a:spLocks noChangeShapeType="1"/>
          </p:cNvSpPr>
          <p:nvPr/>
        </p:nvSpPr>
        <p:spPr bwMode="auto">
          <a:xfrm>
            <a:off x="4343400" y="4724400"/>
            <a:ext cx="2362200" cy="0"/>
          </a:xfrm>
          <a:prstGeom prst="line">
            <a:avLst/>
          </a:prstGeom>
          <a:noFill/>
          <a:ln w="12700" cap="sq">
            <a:solidFill>
              <a:schemeClr val="tx1"/>
            </a:solidFill>
            <a:round/>
            <a:headEnd type="triangle" w="med" len="med"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22948" name="Text Box 68"/>
          <p:cNvSpPr txBox="1">
            <a:spLocks noChangeArrowheads="1"/>
          </p:cNvSpPr>
          <p:nvPr/>
        </p:nvSpPr>
        <p:spPr bwMode="auto">
          <a:xfrm>
            <a:off x="2743200" y="4419600"/>
            <a:ext cx="457200" cy="45720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b="1"/>
              <a:t>S</a:t>
            </a:r>
          </a:p>
        </p:txBody>
      </p:sp>
      <p:sp>
        <p:nvSpPr>
          <p:cNvPr id="122949" name="Text Box 69"/>
          <p:cNvSpPr txBox="1">
            <a:spLocks noChangeArrowheads="1"/>
          </p:cNvSpPr>
          <p:nvPr/>
        </p:nvSpPr>
        <p:spPr bwMode="auto">
          <a:xfrm>
            <a:off x="5334000" y="4724400"/>
            <a:ext cx="457200" cy="45720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b="1"/>
              <a:t>S</a:t>
            </a:r>
            <a:r>
              <a:rPr lang="en-US" b="1">
                <a:latin typeface="Arial"/>
              </a:rPr>
              <a:t>’</a:t>
            </a:r>
            <a:endParaRPr lang="en-US" b="1"/>
          </a:p>
        </p:txBody>
      </p:sp>
      <p:sp>
        <p:nvSpPr>
          <p:cNvPr id="122967" name="Line 87"/>
          <p:cNvSpPr>
            <a:spLocks noChangeShapeType="1"/>
          </p:cNvSpPr>
          <p:nvPr/>
        </p:nvSpPr>
        <p:spPr bwMode="auto">
          <a:xfrm>
            <a:off x="6705600" y="2667000"/>
            <a:ext cx="609600" cy="0"/>
          </a:xfrm>
          <a:prstGeom prst="line">
            <a:avLst/>
          </a:prstGeom>
          <a:noFill/>
          <a:ln w="12700" cap="sq">
            <a:solidFill>
              <a:schemeClr val="tx1"/>
            </a:solidFill>
            <a:round/>
            <a:headEnd type="triangle" w="med" len="med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22968" name="Text Box 88"/>
          <p:cNvSpPr txBox="1">
            <a:spLocks noChangeArrowheads="1"/>
          </p:cNvSpPr>
          <p:nvPr/>
        </p:nvSpPr>
        <p:spPr bwMode="auto">
          <a:xfrm>
            <a:off x="7239000" y="1905000"/>
            <a:ext cx="2057400" cy="1552575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/>
              <a:t>NYATA</a:t>
            </a:r>
          </a:p>
          <a:p>
            <a:pPr algn="l">
              <a:spcBef>
                <a:spcPct val="50000"/>
              </a:spcBef>
            </a:pPr>
            <a:r>
              <a:rPr lang="en-US"/>
              <a:t>TERBALIK</a:t>
            </a:r>
          </a:p>
          <a:p>
            <a:pPr algn="l">
              <a:spcBef>
                <a:spcPct val="50000"/>
              </a:spcBef>
            </a:pPr>
            <a:r>
              <a:rPr lang="en-US"/>
              <a:t>DIPERKECIL</a:t>
            </a:r>
          </a:p>
        </p:txBody>
      </p:sp>
      <p:sp>
        <p:nvSpPr>
          <p:cNvPr id="122969" name="Text Box 89"/>
          <p:cNvSpPr txBox="1">
            <a:spLocks noChangeArrowheads="1"/>
          </p:cNvSpPr>
          <p:nvPr/>
        </p:nvSpPr>
        <p:spPr bwMode="auto">
          <a:xfrm>
            <a:off x="457200" y="150813"/>
            <a:ext cx="3581400" cy="1385887"/>
          </a:xfrm>
          <a:prstGeom prst="rect">
            <a:avLst/>
          </a:prstGeom>
          <a:solidFill>
            <a:schemeClr val="bg2"/>
          </a:solidFill>
          <a:ln w="12700" cap="sq">
            <a:solidFill>
              <a:srgbClr val="00FF00"/>
            </a:solidFill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sz="2800" b="1">
                <a:solidFill>
                  <a:srgbClr val="FFFF00"/>
                </a:solidFill>
              </a:rPr>
              <a:t>PEMBENTUKAN   BAYANGAN  PADA  KAMERA</a:t>
            </a:r>
          </a:p>
        </p:txBody>
      </p:sp>
      <p:sp>
        <p:nvSpPr>
          <p:cNvPr id="122970" name="Rectangle 90"/>
          <p:cNvSpPr>
            <a:spLocks noChangeArrowheads="1"/>
          </p:cNvSpPr>
          <p:nvPr/>
        </p:nvSpPr>
        <p:spPr bwMode="auto">
          <a:xfrm>
            <a:off x="3886200" y="5486400"/>
            <a:ext cx="4114800" cy="1066800"/>
          </a:xfrm>
          <a:prstGeom prst="rect">
            <a:avLst/>
          </a:prstGeom>
          <a:solidFill>
            <a:srgbClr val="CCFFFF"/>
          </a:solidFill>
          <a:ln w="12700" cap="sq">
            <a:solidFill>
              <a:srgbClr val="FF0000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22971" name="Text Box 91"/>
          <p:cNvSpPr txBox="1">
            <a:spLocks noChangeArrowheads="1"/>
          </p:cNvSpPr>
          <p:nvPr/>
        </p:nvSpPr>
        <p:spPr bwMode="auto">
          <a:xfrm>
            <a:off x="4267200" y="5562600"/>
            <a:ext cx="533400" cy="457200"/>
          </a:xfrm>
          <a:prstGeom prst="rect">
            <a:avLst/>
          </a:prstGeom>
          <a:solidFill>
            <a:srgbClr val="CCFFFF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 rtl="0">
              <a:spcBef>
                <a:spcPct val="50000"/>
              </a:spcBef>
            </a:pPr>
            <a:r>
              <a:rPr kumimoji="0" lang="en-US" b="1">
                <a:solidFill>
                  <a:srgbClr val="0000FF"/>
                </a:solidFill>
                <a:latin typeface="Arial" charset="0"/>
              </a:rPr>
              <a:t>1</a:t>
            </a:r>
          </a:p>
        </p:txBody>
      </p:sp>
      <p:sp>
        <p:nvSpPr>
          <p:cNvPr id="122972" name="Text Box 92"/>
          <p:cNvSpPr txBox="1">
            <a:spLocks noChangeArrowheads="1"/>
          </p:cNvSpPr>
          <p:nvPr/>
        </p:nvSpPr>
        <p:spPr bwMode="auto">
          <a:xfrm>
            <a:off x="4267200" y="6096000"/>
            <a:ext cx="457200" cy="457200"/>
          </a:xfrm>
          <a:prstGeom prst="rect">
            <a:avLst/>
          </a:prstGeom>
          <a:solidFill>
            <a:srgbClr val="CCFFFF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 rtl="0">
              <a:spcBef>
                <a:spcPct val="50000"/>
              </a:spcBef>
            </a:pPr>
            <a:r>
              <a:rPr kumimoji="0" lang="en-US" b="1">
                <a:solidFill>
                  <a:srgbClr val="0000FF"/>
                </a:solidFill>
                <a:latin typeface="Arial" charset="0"/>
              </a:rPr>
              <a:t>S</a:t>
            </a:r>
          </a:p>
        </p:txBody>
      </p:sp>
      <p:sp>
        <p:nvSpPr>
          <p:cNvPr id="122973" name="Text Box 93"/>
          <p:cNvSpPr txBox="1">
            <a:spLocks noChangeArrowheads="1"/>
          </p:cNvSpPr>
          <p:nvPr/>
        </p:nvSpPr>
        <p:spPr bwMode="auto">
          <a:xfrm>
            <a:off x="5029200" y="5791200"/>
            <a:ext cx="457200" cy="457200"/>
          </a:xfrm>
          <a:prstGeom prst="rect">
            <a:avLst/>
          </a:prstGeom>
          <a:solidFill>
            <a:srgbClr val="CCFFFF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 rtl="0">
              <a:spcBef>
                <a:spcPct val="50000"/>
              </a:spcBef>
            </a:pPr>
            <a:r>
              <a:rPr kumimoji="0" lang="en-US" b="1">
                <a:solidFill>
                  <a:srgbClr val="0000FF"/>
                </a:solidFill>
                <a:latin typeface="Arial" charset="0"/>
              </a:rPr>
              <a:t>+</a:t>
            </a:r>
          </a:p>
        </p:txBody>
      </p:sp>
      <p:sp>
        <p:nvSpPr>
          <p:cNvPr id="122974" name="Text Box 94"/>
          <p:cNvSpPr txBox="1">
            <a:spLocks noChangeArrowheads="1"/>
          </p:cNvSpPr>
          <p:nvPr/>
        </p:nvSpPr>
        <p:spPr bwMode="auto">
          <a:xfrm>
            <a:off x="5791200" y="5562600"/>
            <a:ext cx="533400" cy="457200"/>
          </a:xfrm>
          <a:prstGeom prst="rect">
            <a:avLst/>
          </a:prstGeom>
          <a:solidFill>
            <a:srgbClr val="CCFFFF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 rtl="0">
              <a:spcBef>
                <a:spcPct val="50000"/>
              </a:spcBef>
            </a:pPr>
            <a:r>
              <a:rPr kumimoji="0" lang="en-US" b="1">
                <a:solidFill>
                  <a:srgbClr val="0000FF"/>
                </a:solidFill>
                <a:latin typeface="Arial" charset="0"/>
              </a:rPr>
              <a:t>1</a:t>
            </a:r>
          </a:p>
        </p:txBody>
      </p:sp>
      <p:sp>
        <p:nvSpPr>
          <p:cNvPr id="122975" name="Text Box 95"/>
          <p:cNvSpPr txBox="1">
            <a:spLocks noChangeArrowheads="1"/>
          </p:cNvSpPr>
          <p:nvPr/>
        </p:nvSpPr>
        <p:spPr bwMode="auto">
          <a:xfrm>
            <a:off x="5791200" y="6096000"/>
            <a:ext cx="609600" cy="457200"/>
          </a:xfrm>
          <a:prstGeom prst="rect">
            <a:avLst/>
          </a:prstGeom>
          <a:solidFill>
            <a:srgbClr val="CCFFFF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 rtl="0">
              <a:spcBef>
                <a:spcPct val="50000"/>
              </a:spcBef>
            </a:pPr>
            <a:r>
              <a:rPr kumimoji="0" lang="en-US" b="1">
                <a:solidFill>
                  <a:srgbClr val="0000FF"/>
                </a:solidFill>
                <a:latin typeface="Arial" charset="0"/>
              </a:rPr>
              <a:t>S’</a:t>
            </a:r>
          </a:p>
        </p:txBody>
      </p:sp>
      <p:sp>
        <p:nvSpPr>
          <p:cNvPr id="122976" name="Text Box 96"/>
          <p:cNvSpPr txBox="1">
            <a:spLocks noChangeArrowheads="1"/>
          </p:cNvSpPr>
          <p:nvPr/>
        </p:nvSpPr>
        <p:spPr bwMode="auto">
          <a:xfrm>
            <a:off x="6553200" y="5791200"/>
            <a:ext cx="762000" cy="457200"/>
          </a:xfrm>
          <a:prstGeom prst="rect">
            <a:avLst/>
          </a:prstGeom>
          <a:solidFill>
            <a:srgbClr val="CCFFFF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 rtl="0">
              <a:spcBef>
                <a:spcPct val="50000"/>
              </a:spcBef>
            </a:pPr>
            <a:r>
              <a:rPr kumimoji="0" lang="en-US" b="1">
                <a:solidFill>
                  <a:srgbClr val="0000FF"/>
                </a:solidFill>
                <a:latin typeface="Arial" charset="0"/>
              </a:rPr>
              <a:t>=</a:t>
            </a:r>
          </a:p>
        </p:txBody>
      </p:sp>
      <p:sp>
        <p:nvSpPr>
          <p:cNvPr id="122977" name="Text Box 97"/>
          <p:cNvSpPr txBox="1">
            <a:spLocks noChangeArrowheads="1"/>
          </p:cNvSpPr>
          <p:nvPr/>
        </p:nvSpPr>
        <p:spPr bwMode="auto">
          <a:xfrm>
            <a:off x="7315200" y="5562600"/>
            <a:ext cx="533400" cy="457200"/>
          </a:xfrm>
          <a:prstGeom prst="rect">
            <a:avLst/>
          </a:prstGeom>
          <a:solidFill>
            <a:srgbClr val="CCFFFF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 rtl="0">
              <a:spcBef>
                <a:spcPct val="50000"/>
              </a:spcBef>
            </a:pPr>
            <a:r>
              <a:rPr kumimoji="0" lang="en-US" b="1">
                <a:solidFill>
                  <a:srgbClr val="0000FF"/>
                </a:solidFill>
                <a:latin typeface="Arial" charset="0"/>
              </a:rPr>
              <a:t>1</a:t>
            </a:r>
          </a:p>
        </p:txBody>
      </p:sp>
      <p:sp>
        <p:nvSpPr>
          <p:cNvPr id="122978" name="Text Box 98"/>
          <p:cNvSpPr txBox="1">
            <a:spLocks noChangeArrowheads="1"/>
          </p:cNvSpPr>
          <p:nvPr/>
        </p:nvSpPr>
        <p:spPr bwMode="auto">
          <a:xfrm>
            <a:off x="7315200" y="6096000"/>
            <a:ext cx="457200" cy="457200"/>
          </a:xfrm>
          <a:prstGeom prst="rect">
            <a:avLst/>
          </a:prstGeom>
          <a:solidFill>
            <a:srgbClr val="CCFFFF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 rtl="0">
              <a:spcBef>
                <a:spcPct val="50000"/>
              </a:spcBef>
            </a:pPr>
            <a:r>
              <a:rPr kumimoji="0" lang="en-US" b="1">
                <a:solidFill>
                  <a:srgbClr val="0000FF"/>
                </a:solidFill>
                <a:latin typeface="Arial" charset="0"/>
              </a:rPr>
              <a:t>f</a:t>
            </a:r>
          </a:p>
        </p:txBody>
      </p:sp>
      <p:sp>
        <p:nvSpPr>
          <p:cNvPr id="122979" name="Line 99"/>
          <p:cNvSpPr>
            <a:spLocks noChangeShapeType="1"/>
          </p:cNvSpPr>
          <p:nvPr/>
        </p:nvSpPr>
        <p:spPr bwMode="auto">
          <a:xfrm>
            <a:off x="4191000" y="6096000"/>
            <a:ext cx="609600" cy="0"/>
          </a:xfrm>
          <a:prstGeom prst="line">
            <a:avLst/>
          </a:prstGeom>
          <a:noFill/>
          <a:ln w="9525">
            <a:solidFill>
              <a:srgbClr val="0000FF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22980" name="Line 100"/>
          <p:cNvSpPr>
            <a:spLocks noChangeShapeType="1"/>
          </p:cNvSpPr>
          <p:nvPr/>
        </p:nvSpPr>
        <p:spPr bwMode="auto">
          <a:xfrm>
            <a:off x="7239000" y="6096000"/>
            <a:ext cx="609600" cy="0"/>
          </a:xfrm>
          <a:prstGeom prst="line">
            <a:avLst/>
          </a:prstGeom>
          <a:noFill/>
          <a:ln w="9525">
            <a:solidFill>
              <a:srgbClr val="0000FF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22981" name="Line 101"/>
          <p:cNvSpPr>
            <a:spLocks noChangeShapeType="1"/>
          </p:cNvSpPr>
          <p:nvPr/>
        </p:nvSpPr>
        <p:spPr bwMode="auto">
          <a:xfrm>
            <a:off x="5715000" y="6096000"/>
            <a:ext cx="609600" cy="0"/>
          </a:xfrm>
          <a:prstGeom prst="line">
            <a:avLst/>
          </a:prstGeom>
          <a:noFill/>
          <a:ln w="9525">
            <a:solidFill>
              <a:srgbClr val="0000FF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22982" name="Text Box 102"/>
          <p:cNvSpPr txBox="1">
            <a:spLocks noChangeArrowheads="1"/>
          </p:cNvSpPr>
          <p:nvPr/>
        </p:nvSpPr>
        <p:spPr bwMode="auto">
          <a:xfrm>
            <a:off x="609600" y="5578475"/>
            <a:ext cx="1752600" cy="822325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>
                <a:solidFill>
                  <a:srgbClr val="00FF00"/>
                </a:solidFill>
              </a:rPr>
              <a:t>Berlaku Persamaan:</a:t>
            </a:r>
          </a:p>
        </p:txBody>
      </p:sp>
      <p:sp>
        <p:nvSpPr>
          <p:cNvPr id="122983" name="AutoShape 103"/>
          <p:cNvSpPr>
            <a:spLocks noChangeArrowheads="1"/>
          </p:cNvSpPr>
          <p:nvPr/>
        </p:nvSpPr>
        <p:spPr bwMode="auto">
          <a:xfrm>
            <a:off x="2590800" y="5715000"/>
            <a:ext cx="609600" cy="685800"/>
          </a:xfrm>
          <a:custGeom>
            <a:avLst/>
            <a:gdLst>
              <a:gd name="G0" fmla="+- 16200 0 0"/>
              <a:gd name="G1" fmla="+- 5400 0 0"/>
              <a:gd name="G2" fmla="+- 21600 0 5400"/>
              <a:gd name="G3" fmla="+- 10800 0 5400"/>
              <a:gd name="G4" fmla="+- 21600 0 16200"/>
              <a:gd name="G5" fmla="*/ G4 G3 10800"/>
              <a:gd name="G6" fmla="+- 21600 0 G5"/>
              <a:gd name="T0" fmla="*/ 16200 w 21600"/>
              <a:gd name="T1" fmla="*/ 0 h 21600"/>
              <a:gd name="T2" fmla="*/ 0 w 21600"/>
              <a:gd name="T3" fmla="*/ 10800 h 21600"/>
              <a:gd name="T4" fmla="*/ 16200 w 21600"/>
              <a:gd name="T5" fmla="*/ 21600 h 21600"/>
              <a:gd name="T6" fmla="*/ 21600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G1 h 21600"/>
              <a:gd name="T14" fmla="*/ G6 w 21600"/>
              <a:gd name="T15" fmla="*/ G2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gradFill rotWithShape="1">
            <a:gsLst>
              <a:gs pos="0">
                <a:srgbClr val="00FF00"/>
              </a:gs>
              <a:gs pos="100000">
                <a:schemeClr val="bg2"/>
              </a:gs>
            </a:gsLst>
            <a:lin ang="5400000" scaled="1"/>
          </a:gradFill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22984" name="Rectangle 104"/>
          <p:cNvSpPr>
            <a:spLocks noChangeArrowheads="1"/>
          </p:cNvSpPr>
          <p:nvPr/>
        </p:nvSpPr>
        <p:spPr bwMode="auto">
          <a:xfrm>
            <a:off x="4572000" y="1981200"/>
            <a:ext cx="152400" cy="381000"/>
          </a:xfrm>
          <a:prstGeom prst="rect">
            <a:avLst/>
          </a:prstGeom>
          <a:solidFill>
            <a:srgbClr val="669900"/>
          </a:solidFill>
          <a:ln w="12700" cap="sq">
            <a:solidFill>
              <a:srgbClr val="669900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22985" name="Rectangle 105"/>
          <p:cNvSpPr>
            <a:spLocks noChangeArrowheads="1"/>
          </p:cNvSpPr>
          <p:nvPr/>
        </p:nvSpPr>
        <p:spPr bwMode="auto">
          <a:xfrm>
            <a:off x="4572000" y="3048000"/>
            <a:ext cx="152400" cy="381000"/>
          </a:xfrm>
          <a:prstGeom prst="rect">
            <a:avLst/>
          </a:prstGeom>
          <a:solidFill>
            <a:srgbClr val="669900"/>
          </a:solidFill>
          <a:ln w="12700" cap="sq">
            <a:solidFill>
              <a:srgbClr val="669900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22986" name="Line 106"/>
          <p:cNvSpPr>
            <a:spLocks noChangeShapeType="1"/>
          </p:cNvSpPr>
          <p:nvPr/>
        </p:nvSpPr>
        <p:spPr bwMode="auto">
          <a:xfrm flipV="1">
            <a:off x="4648200" y="457200"/>
            <a:ext cx="0" cy="1600200"/>
          </a:xfrm>
          <a:prstGeom prst="line">
            <a:avLst/>
          </a:prstGeom>
          <a:noFill/>
          <a:ln w="12700">
            <a:solidFill>
              <a:schemeClr val="tx1"/>
            </a:solidFill>
            <a:prstDash val="sysDot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22987" name="Line 107"/>
          <p:cNvSpPr>
            <a:spLocks noChangeShapeType="1"/>
          </p:cNvSpPr>
          <p:nvPr/>
        </p:nvSpPr>
        <p:spPr bwMode="auto">
          <a:xfrm>
            <a:off x="4648200" y="457200"/>
            <a:ext cx="2438400" cy="0"/>
          </a:xfrm>
          <a:prstGeom prst="line">
            <a:avLst/>
          </a:prstGeom>
          <a:noFill/>
          <a:ln w="12700">
            <a:solidFill>
              <a:schemeClr val="tx1"/>
            </a:solidFill>
            <a:prstDash val="sysDot"/>
            <a:round/>
            <a:headEnd type="none" w="sm" len="sm"/>
            <a:tailEnd type="triangl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22988" name="Text Box 108"/>
          <p:cNvSpPr txBox="1">
            <a:spLocks noChangeArrowheads="1"/>
          </p:cNvSpPr>
          <p:nvPr/>
        </p:nvSpPr>
        <p:spPr bwMode="auto">
          <a:xfrm>
            <a:off x="7086600" y="228600"/>
            <a:ext cx="1524000" cy="469900"/>
          </a:xfrm>
          <a:prstGeom prst="rect">
            <a:avLst/>
          </a:prstGeom>
          <a:noFill/>
          <a:ln w="12700" cap="sq">
            <a:solidFill>
              <a:srgbClr val="FFFF00"/>
            </a:solidFill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b="1"/>
              <a:t>aperture</a:t>
            </a:r>
          </a:p>
        </p:txBody>
      </p:sp>
      <p:sp>
        <p:nvSpPr>
          <p:cNvPr id="122989" name="Rectangle 109"/>
          <p:cNvSpPr>
            <a:spLocks noChangeArrowheads="1"/>
          </p:cNvSpPr>
          <p:nvPr/>
        </p:nvSpPr>
        <p:spPr bwMode="auto">
          <a:xfrm>
            <a:off x="5486400" y="2209800"/>
            <a:ext cx="76200" cy="1066800"/>
          </a:xfrm>
          <a:prstGeom prst="rect">
            <a:avLst/>
          </a:prstGeom>
          <a:solidFill>
            <a:srgbClr val="669900"/>
          </a:solidFill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22990" name="Line 110"/>
          <p:cNvSpPr>
            <a:spLocks noChangeShapeType="1"/>
          </p:cNvSpPr>
          <p:nvPr/>
        </p:nvSpPr>
        <p:spPr bwMode="auto">
          <a:xfrm flipV="1">
            <a:off x="5486400" y="838200"/>
            <a:ext cx="0" cy="1371600"/>
          </a:xfrm>
          <a:prstGeom prst="line">
            <a:avLst/>
          </a:prstGeom>
          <a:noFill/>
          <a:ln w="12700">
            <a:solidFill>
              <a:srgbClr val="00FF00"/>
            </a:solidFill>
            <a:prstDash val="sysDot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22991" name="Line 111"/>
          <p:cNvSpPr>
            <a:spLocks noChangeShapeType="1"/>
          </p:cNvSpPr>
          <p:nvPr/>
        </p:nvSpPr>
        <p:spPr bwMode="auto">
          <a:xfrm>
            <a:off x="5486400" y="838200"/>
            <a:ext cx="2286000" cy="0"/>
          </a:xfrm>
          <a:prstGeom prst="line">
            <a:avLst/>
          </a:prstGeom>
          <a:noFill/>
          <a:ln w="12700">
            <a:solidFill>
              <a:srgbClr val="00FF00"/>
            </a:solidFill>
            <a:prstDash val="sysDot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22992" name="Line 112"/>
          <p:cNvSpPr>
            <a:spLocks noChangeShapeType="1"/>
          </p:cNvSpPr>
          <p:nvPr/>
        </p:nvSpPr>
        <p:spPr bwMode="auto">
          <a:xfrm>
            <a:off x="7772400" y="838200"/>
            <a:ext cx="0" cy="304800"/>
          </a:xfrm>
          <a:prstGeom prst="line">
            <a:avLst/>
          </a:prstGeom>
          <a:noFill/>
          <a:ln w="12700">
            <a:solidFill>
              <a:srgbClr val="00FF00"/>
            </a:solidFill>
            <a:prstDash val="sysDot"/>
            <a:round/>
            <a:headEnd type="none" w="sm" len="sm"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22993" name="Text Box 113"/>
          <p:cNvSpPr txBox="1">
            <a:spLocks noChangeArrowheads="1"/>
          </p:cNvSpPr>
          <p:nvPr/>
        </p:nvSpPr>
        <p:spPr bwMode="auto">
          <a:xfrm>
            <a:off x="7162800" y="1143000"/>
            <a:ext cx="1371600" cy="469900"/>
          </a:xfrm>
          <a:prstGeom prst="rect">
            <a:avLst/>
          </a:prstGeom>
          <a:noFill/>
          <a:ln w="12700" cap="sq">
            <a:solidFill>
              <a:srgbClr val="FFFF00"/>
            </a:solidFill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b="1"/>
              <a:t>shuttter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229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29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229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" dur="500"/>
                                        <p:tgtEl>
                                          <p:spTgt spid="1228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1228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1228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45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1228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6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1229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85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1228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0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1228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2500"/>
                            </p:stCondLst>
                            <p:childTnLst>
                              <p:par>
                                <p:cTn id="40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2" dur="500"/>
                                        <p:tgtEl>
                                          <p:spTgt spid="1229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3000"/>
                            </p:stCondLst>
                            <p:childTnLst>
                              <p:par>
                                <p:cTn id="44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6" dur="500"/>
                                        <p:tgtEl>
                                          <p:spTgt spid="1229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3500"/>
                            </p:stCondLst>
                            <p:childTnLst>
                              <p:par>
                                <p:cTn id="4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2000"/>
                                        <p:tgtEl>
                                          <p:spTgt spid="1229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55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2000"/>
                                        <p:tgtEl>
                                          <p:spTgt spid="1229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7500"/>
                            </p:stCondLst>
                            <p:childTnLst>
                              <p:par>
                                <p:cTn id="56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8" dur="500"/>
                                        <p:tgtEl>
                                          <p:spTgt spid="1229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18000"/>
                            </p:stCondLst>
                            <p:childTnLst>
                              <p:par>
                                <p:cTn id="60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2" dur="500"/>
                                        <p:tgtEl>
                                          <p:spTgt spid="1228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18500"/>
                            </p:stCondLst>
                            <p:childTnLst>
                              <p:par>
                                <p:cTn id="6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2000"/>
                                        <p:tgtEl>
                                          <p:spTgt spid="1229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205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2000"/>
                                        <p:tgtEl>
                                          <p:spTgt spid="1229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22500"/>
                            </p:stCondLst>
                            <p:childTnLst>
                              <p:par>
                                <p:cTn id="7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2000"/>
                                        <p:tgtEl>
                                          <p:spTgt spid="1229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24500"/>
                            </p:stCondLst>
                            <p:childTnLst>
                              <p:par>
                                <p:cTn id="7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2000"/>
                                        <p:tgtEl>
                                          <p:spTgt spid="1229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26500"/>
                            </p:stCondLst>
                            <p:childTnLst>
                              <p:par>
                                <p:cTn id="8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2000"/>
                                        <p:tgtEl>
                                          <p:spTgt spid="1229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28500"/>
                            </p:stCondLst>
                            <p:childTnLst>
                              <p:par>
                                <p:cTn id="84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6" dur="500"/>
                                        <p:tgtEl>
                                          <p:spTgt spid="1229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29000"/>
                            </p:stCondLst>
                            <p:childTnLst>
                              <p:par>
                                <p:cTn id="8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2000"/>
                                        <p:tgtEl>
                                          <p:spTgt spid="1229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31000"/>
                            </p:stCondLst>
                            <p:childTnLst>
                              <p:par>
                                <p:cTn id="9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2000"/>
                                        <p:tgtEl>
                                          <p:spTgt spid="1229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33000"/>
                            </p:stCondLst>
                            <p:childTnLst>
                              <p:par>
                                <p:cTn id="9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2000"/>
                                        <p:tgtEl>
                                          <p:spTgt spid="1229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3" dur="500"/>
                                        <p:tgtEl>
                                          <p:spTgt spid="1229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500"/>
                            </p:stCondLst>
                            <p:childTnLst>
                              <p:par>
                                <p:cTn id="10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7" dur="2000"/>
                                        <p:tgtEl>
                                          <p:spTgt spid="1229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2500"/>
                            </p:stCondLst>
                            <p:childTnLst>
                              <p:par>
                                <p:cTn id="10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1" dur="500"/>
                                        <p:tgtEl>
                                          <p:spTgt spid="1229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1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5" dur="500"/>
                                        <p:tgtEl>
                                          <p:spTgt spid="1229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3500"/>
                            </p:stCondLst>
                            <p:childTnLst>
                              <p:par>
                                <p:cTn id="117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9" dur="2000"/>
                                        <p:tgtEl>
                                          <p:spTgt spid="1229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5500"/>
                            </p:stCondLst>
                            <p:childTnLst>
                              <p:par>
                                <p:cTn id="121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1000" fill="hold"/>
                                        <p:tgtEl>
                                          <p:spTgt spid="1229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1000" fill="hold"/>
                                        <p:tgtEl>
                                          <p:spTgt spid="1229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5" dur="1000"/>
                                        <p:tgtEl>
                                          <p:spTgt spid="1229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6500"/>
                            </p:stCondLst>
                            <p:childTnLst>
                              <p:par>
                                <p:cTn id="127" presetID="9" presetClass="entr" presetSubtype="0" repeatCount="2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9" dur="500"/>
                                        <p:tgtEl>
                                          <p:spTgt spid="12290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mera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0" fill="hold">
                      <p:stCondLst>
                        <p:cond delay="indefinite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4" dur="2000"/>
                                        <p:tgtEl>
                                          <p:spTgt spid="1229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5" fill="hold">
                            <p:stCondLst>
                              <p:cond delay="2000"/>
                            </p:stCondLst>
                            <p:childTnLst>
                              <p:par>
                                <p:cTn id="1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8" dur="2000"/>
                                        <p:tgtEl>
                                          <p:spTgt spid="12292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39" fill="hold">
                            <p:stCondLst>
                              <p:cond delay="4000"/>
                            </p:stCondLst>
                            <p:childTnLst>
                              <p:par>
                                <p:cTn id="1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2" dur="2000"/>
                                        <p:tgtEl>
                                          <p:spTgt spid="12292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4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43" fill="hold">
                            <p:stCondLst>
                              <p:cond delay="6000"/>
                            </p:stCondLst>
                            <p:childTnLst>
                              <p:par>
                                <p:cTn id="1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6" dur="2000"/>
                                        <p:tgtEl>
                                          <p:spTgt spid="12292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4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laser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47" fill="hold">
                            <p:stCondLst>
                              <p:cond delay="8000"/>
                            </p:stCondLst>
                            <p:childTnLst>
                              <p:par>
                                <p:cTn id="14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0" dur="2000"/>
                                        <p:tgtEl>
                                          <p:spTgt spid="12293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4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laser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1" fill="hold">
                            <p:stCondLst>
                              <p:cond delay="10000"/>
                            </p:stCondLst>
                            <p:childTnLst>
                              <p:par>
                                <p:cTn id="1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4" dur="2000"/>
                                        <p:tgtEl>
                                          <p:spTgt spid="1229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5" fill="hold">
                            <p:stCondLst>
                              <p:cond delay="12000"/>
                            </p:stCondLst>
                            <p:childTnLst>
                              <p:par>
                                <p:cTn id="15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8" dur="2000"/>
                                        <p:tgtEl>
                                          <p:spTgt spid="1229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9" fill="hold">
                            <p:stCondLst>
                              <p:cond delay="14000"/>
                            </p:stCondLst>
                            <p:childTnLst>
                              <p:par>
                                <p:cTn id="16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2" dur="2000"/>
                                        <p:tgtEl>
                                          <p:spTgt spid="1229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3" fill="hold">
                            <p:stCondLst>
                              <p:cond delay="16000"/>
                            </p:stCondLst>
                            <p:childTnLst>
                              <p:par>
                                <p:cTn id="16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6" dur="2000"/>
                                        <p:tgtEl>
                                          <p:spTgt spid="1229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7" fill="hold">
                            <p:stCondLst>
                              <p:cond delay="18000"/>
                            </p:stCondLst>
                            <p:childTnLst>
                              <p:par>
                                <p:cTn id="1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0" dur="2000"/>
                                        <p:tgtEl>
                                          <p:spTgt spid="1229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1" fill="hold">
                            <p:stCondLst>
                              <p:cond delay="20000"/>
                            </p:stCondLst>
                            <p:childTnLst>
                              <p:par>
                                <p:cTn id="17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4" dur="2000"/>
                                        <p:tgtEl>
                                          <p:spTgt spid="1229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5" fill="hold">
                            <p:stCondLst>
                              <p:cond delay="22000"/>
                            </p:stCondLst>
                            <p:childTnLst>
                              <p:par>
                                <p:cTn id="17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8" dur="2000"/>
                                        <p:tgtEl>
                                          <p:spTgt spid="1229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9" fill="hold">
                            <p:stCondLst>
                              <p:cond delay="24000"/>
                            </p:stCondLst>
                            <p:childTnLst>
                              <p:par>
                                <p:cTn id="18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2" dur="2000"/>
                                        <p:tgtEl>
                                          <p:spTgt spid="1229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3" fill="hold">
                            <p:stCondLst>
                              <p:cond delay="26000"/>
                            </p:stCondLst>
                            <p:childTnLst>
                              <p:par>
                                <p:cTn id="18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6" dur="2000"/>
                                        <p:tgtEl>
                                          <p:spTgt spid="1229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7" fill="hold">
                            <p:stCondLst>
                              <p:cond delay="28000"/>
                            </p:stCondLst>
                            <p:childTnLst>
                              <p:par>
                                <p:cTn id="188" presetID="9" presetClass="entr" presetSubtype="0" repeatCount="indefinite" fill="hold" nodeType="after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0" dur="2000"/>
                                        <p:tgtEl>
                                          <p:spTgt spid="1229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1" fill="hold">
                      <p:stCondLst>
                        <p:cond delay="indefinite"/>
                      </p:stCondLst>
                      <p:childTnLst>
                        <p:par>
                          <p:cTn id="192" fill="hold">
                            <p:stCondLst>
                              <p:cond delay="0"/>
                            </p:stCondLst>
                            <p:childTnLst>
                              <p:par>
                                <p:cTn id="19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5" dur="500"/>
                                        <p:tgtEl>
                                          <p:spTgt spid="1229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6" fill="hold">
                            <p:stCondLst>
                              <p:cond delay="500"/>
                            </p:stCondLst>
                            <p:childTnLst>
                              <p:par>
                                <p:cTn id="197" presetID="2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9" dur="1" fill="hold"/>
                                        <p:tgtEl>
                                          <p:spTgt spid="12296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0" fill="hold">
                            <p:stCondLst>
                              <p:cond delay="500"/>
                            </p:stCondLst>
                            <p:childTnLst>
                              <p:par>
                                <p:cTn id="20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3" dur="500"/>
                                        <p:tgtEl>
                                          <p:spTgt spid="1229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4" fill="hold">
                            <p:stCondLst>
                              <p:cond delay="1000"/>
                            </p:stCondLst>
                            <p:childTnLst>
                              <p:par>
                                <p:cTn id="20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7" dur="500"/>
                                        <p:tgtEl>
                                          <p:spTgt spid="1229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8" fill="hold">
                            <p:stCondLst>
                              <p:cond delay="1500"/>
                            </p:stCondLst>
                            <p:childTnLst>
                              <p:par>
                                <p:cTn id="20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1" dur="2000"/>
                                        <p:tgtEl>
                                          <p:spTgt spid="1229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2" fill="hold">
                      <p:stCondLst>
                        <p:cond delay="indefinite"/>
                      </p:stCondLst>
                      <p:childTnLst>
                        <p:par>
                          <p:cTn id="213" fill="hold">
                            <p:stCondLst>
                              <p:cond delay="0"/>
                            </p:stCondLst>
                            <p:childTnLst>
                              <p:par>
                                <p:cTn id="214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6" dur="2000"/>
                                        <p:tgtEl>
                                          <p:spTgt spid="1229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7" fill="hold">
                      <p:stCondLst>
                        <p:cond delay="indefinite"/>
                      </p:stCondLst>
                      <p:childTnLst>
                        <p:par>
                          <p:cTn id="218" fill="hold">
                            <p:stCondLst>
                              <p:cond delay="0"/>
                            </p:stCondLst>
                            <p:childTnLst>
                              <p:par>
                                <p:cTn id="2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1" dur="2000"/>
                                        <p:tgtEl>
                                          <p:spTgt spid="1229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5" dur="2000"/>
                                        <p:tgtEl>
                                          <p:spTgt spid="1229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6" fill="hold">
                            <p:stCondLst>
                              <p:cond delay="4000"/>
                            </p:stCondLst>
                            <p:childTnLst>
                              <p:par>
                                <p:cTn id="227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9" dur="500"/>
                                        <p:tgtEl>
                                          <p:spTgt spid="1229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0" fill="hold">
                            <p:stCondLst>
                              <p:cond delay="4500"/>
                            </p:stCondLst>
                            <p:childTnLst>
                              <p:par>
                                <p:cTn id="231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3" dur="1" fill="hold"/>
                                        <p:tgtEl>
                                          <p:spTgt spid="12298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4" fill="hold">
                      <p:stCondLst>
                        <p:cond delay="indefinite"/>
                      </p:stCondLst>
                      <p:childTnLst>
                        <p:par>
                          <p:cTn id="235" fill="hold">
                            <p:stCondLst>
                              <p:cond delay="0"/>
                            </p:stCondLst>
                            <p:childTnLst>
                              <p:par>
                                <p:cTn id="23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8" dur="500"/>
                                        <p:tgtEl>
                                          <p:spTgt spid="1229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9" fill="hold">
                            <p:stCondLst>
                              <p:cond delay="500"/>
                            </p:stCondLst>
                            <p:childTnLst>
                              <p:par>
                                <p:cTn id="240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42" dur="500"/>
                                        <p:tgtEl>
                                          <p:spTgt spid="1229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3" fill="hold">
                            <p:stCondLst>
                              <p:cond delay="1000"/>
                            </p:stCondLst>
                            <p:childTnLst>
                              <p:par>
                                <p:cTn id="244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46" dur="500"/>
                                        <p:tgtEl>
                                          <p:spTgt spid="1229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7" fill="hold">
                            <p:stCondLst>
                              <p:cond delay="1500"/>
                            </p:stCondLst>
                            <p:childTnLst>
                              <p:par>
                                <p:cTn id="248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50" dur="500"/>
                                        <p:tgtEl>
                                          <p:spTgt spid="1229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1" fill="hold">
                            <p:stCondLst>
                              <p:cond delay="2000"/>
                            </p:stCondLst>
                            <p:childTnLst>
                              <p:par>
                                <p:cTn id="252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54" dur="500"/>
                                        <p:tgtEl>
                                          <p:spTgt spid="1229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5" fill="hold">
                            <p:stCondLst>
                              <p:cond delay="2500"/>
                            </p:stCondLst>
                            <p:childTnLst>
                              <p:par>
                                <p:cTn id="256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58" dur="500"/>
                                        <p:tgtEl>
                                          <p:spTgt spid="1229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9" fill="hold">
                            <p:stCondLst>
                              <p:cond delay="3000"/>
                            </p:stCondLst>
                            <p:childTnLst>
                              <p:par>
                                <p:cTn id="260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62" dur="500"/>
                                        <p:tgtEl>
                                          <p:spTgt spid="1229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3" fill="hold">
                            <p:stCondLst>
                              <p:cond delay="3500"/>
                            </p:stCondLst>
                            <p:childTnLst>
                              <p:par>
                                <p:cTn id="264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66" dur="500"/>
                                        <p:tgtEl>
                                          <p:spTgt spid="1229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7" fill="hold">
                            <p:stCondLst>
                              <p:cond delay="4000"/>
                            </p:stCondLst>
                            <p:childTnLst>
                              <p:par>
                                <p:cTn id="268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0" dur="500"/>
                                        <p:tgtEl>
                                          <p:spTgt spid="1229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1" fill="hold">
                            <p:stCondLst>
                              <p:cond delay="4500"/>
                            </p:stCondLst>
                            <p:childTnLst>
                              <p:par>
                                <p:cTn id="272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4" dur="1" fill="hold"/>
                                        <p:tgtEl>
                                          <p:spTgt spid="12297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5" fill="hold">
                            <p:stCondLst>
                              <p:cond delay="4500"/>
                            </p:stCondLst>
                            <p:childTnLst>
                              <p:par>
                                <p:cTn id="276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8" dur="500"/>
                                        <p:tgtEl>
                                          <p:spTgt spid="1229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9" fill="hold">
                            <p:stCondLst>
                              <p:cond delay="5000"/>
                            </p:stCondLst>
                            <p:childTnLst>
                              <p:par>
                                <p:cTn id="280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82" dur="500"/>
                                        <p:tgtEl>
                                          <p:spTgt spid="1229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3" fill="hold">
                            <p:stCondLst>
                              <p:cond delay="5500"/>
                            </p:stCondLst>
                            <p:childTnLst>
                              <p:par>
                                <p:cTn id="284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86" dur="500"/>
                                        <p:tgtEl>
                                          <p:spTgt spid="1229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894" grpId="0" animBg="1"/>
      <p:bldP spid="122895" grpId="0" animBg="1"/>
      <p:bldP spid="122896" grpId="0" animBg="1"/>
      <p:bldP spid="122898" grpId="0" animBg="1"/>
      <p:bldP spid="122899" grpId="0" animBg="1"/>
      <p:bldP spid="122900" grpId="0" animBg="1"/>
      <p:bldP spid="122912" grpId="0" animBg="1"/>
      <p:bldP spid="122915" grpId="0" animBg="1"/>
      <p:bldP spid="122916" grpId="0" animBg="1"/>
      <p:bldP spid="122917" grpId="0" animBg="1"/>
      <p:bldP spid="122918" grpId="0" animBg="1"/>
      <p:bldP spid="122919" grpId="0" animBg="1"/>
      <p:bldP spid="122924" grpId="0" animBg="1"/>
      <p:bldP spid="122925" grpId="0" animBg="1"/>
      <p:bldP spid="122926" grpId="0" animBg="1"/>
      <p:bldP spid="122927" grpId="0" animBg="1"/>
      <p:bldP spid="122929" grpId="0" animBg="1"/>
      <p:bldP spid="122930" grpId="0" animBg="1"/>
      <p:bldP spid="122931" grpId="0" animBg="1"/>
      <p:bldP spid="122932" grpId="0" animBg="1"/>
      <p:bldP spid="122933" grpId="0" animBg="1"/>
      <p:bldP spid="122934" grpId="0" animBg="1"/>
      <p:bldP spid="122935" grpId="0" animBg="1"/>
      <p:bldP spid="122936" grpId="0" animBg="1"/>
      <p:bldP spid="122937" grpId="0" animBg="1"/>
      <p:bldP spid="122938" grpId="0" animBg="1"/>
      <p:bldP spid="122939" grpId="0" animBg="1"/>
      <p:bldP spid="122940" grpId="0" animBg="1"/>
      <p:bldP spid="122941" grpId="0" animBg="1"/>
      <p:bldP spid="122942" grpId="0" animBg="1"/>
      <p:bldP spid="122943" grpId="0" animBg="1"/>
      <p:bldP spid="122944" grpId="0" animBg="1"/>
      <p:bldP spid="122945" grpId="0" animBg="1"/>
      <p:bldP spid="122946" grpId="0" animBg="1"/>
      <p:bldP spid="122947" grpId="0" animBg="1"/>
      <p:bldP spid="122948" grpId="0"/>
      <p:bldP spid="122949" grpId="0"/>
      <p:bldP spid="122967" grpId="0" animBg="1"/>
      <p:bldP spid="122968" grpId="0"/>
      <p:bldP spid="122969" grpId="0" animBg="1"/>
      <p:bldP spid="122970" grpId="0" animBg="1"/>
      <p:bldP spid="122971" grpId="0" animBg="1"/>
      <p:bldP spid="122973" grpId="0" animBg="1"/>
      <p:bldP spid="122974" grpId="0" animBg="1"/>
      <p:bldP spid="122977" grpId="0" animBg="1"/>
      <p:bldP spid="122978" grpId="0" animBg="1"/>
      <p:bldP spid="122979" grpId="0" animBg="1"/>
      <p:bldP spid="122980" grpId="0" animBg="1"/>
      <p:bldP spid="122981" grpId="0" animBg="1"/>
      <p:bldP spid="122983" grpId="0" animBg="1"/>
      <p:bldP spid="122984" grpId="0" animBg="1"/>
      <p:bldP spid="122985" grpId="0" animBg="1"/>
      <p:bldP spid="122986" grpId="0" animBg="1"/>
      <p:bldP spid="122987" grpId="0" animBg="1"/>
      <p:bldP spid="122988" grpId="0" animBg="1"/>
      <p:bldP spid="122989" grpId="0" animBg="1"/>
      <p:bldP spid="122990" grpId="0" animBg="1"/>
      <p:bldP spid="122991" grpId="0" animBg="1"/>
      <p:bldP spid="122992" grpId="0" animBg="1"/>
      <p:bldP spid="122993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740" name="Rectangle 4"/>
          <p:cNvSpPr>
            <a:spLocks noGrp="1" noChangeArrowheads="1"/>
          </p:cNvSpPr>
          <p:nvPr>
            <p:ph type="title"/>
          </p:nvPr>
        </p:nvSpPr>
        <p:spPr>
          <a:xfrm>
            <a:off x="3276600" y="381000"/>
            <a:ext cx="2819400" cy="762000"/>
          </a:xfrm>
          <a:ln>
            <a:solidFill>
              <a:srgbClr val="00FF00"/>
            </a:solidFill>
          </a:ln>
        </p:spPr>
        <p:txBody>
          <a:bodyPr/>
          <a:lstStyle/>
          <a:p>
            <a:pPr algn="ctr"/>
            <a:r>
              <a:rPr lang="en-US" sz="3200"/>
              <a:t>PERBEDAAN</a:t>
            </a:r>
          </a:p>
        </p:txBody>
      </p:sp>
      <p:sp>
        <p:nvSpPr>
          <p:cNvPr id="116744" name="Text Box 8"/>
          <p:cNvSpPr txBox="1">
            <a:spLocks noChangeArrowheads="1"/>
          </p:cNvSpPr>
          <p:nvPr/>
        </p:nvSpPr>
        <p:spPr bwMode="auto">
          <a:xfrm>
            <a:off x="6324600" y="762000"/>
            <a:ext cx="2057400" cy="592138"/>
          </a:xfrm>
          <a:prstGeom prst="rect">
            <a:avLst/>
          </a:prstGeom>
          <a:solidFill>
            <a:schemeClr val="bg2"/>
          </a:solidFill>
          <a:ln w="12700" cap="sq">
            <a:solidFill>
              <a:srgbClr val="00FF00"/>
            </a:solidFill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ctr" rtl="0">
              <a:spcBef>
                <a:spcPct val="50000"/>
              </a:spcBef>
            </a:pPr>
            <a:r>
              <a:rPr lang="en-US" sz="3200" b="1">
                <a:solidFill>
                  <a:srgbClr val="FFFF00"/>
                </a:solidFill>
              </a:rPr>
              <a:t> MATA</a:t>
            </a:r>
            <a:endParaRPr lang="en-US" b="1">
              <a:solidFill>
                <a:srgbClr val="FFFF00"/>
              </a:solidFill>
            </a:endParaRPr>
          </a:p>
        </p:txBody>
      </p:sp>
      <p:sp>
        <p:nvSpPr>
          <p:cNvPr id="116753" name="Text Box 17"/>
          <p:cNvSpPr txBox="1">
            <a:spLocks noChangeArrowheads="1"/>
          </p:cNvSpPr>
          <p:nvPr/>
        </p:nvSpPr>
        <p:spPr bwMode="auto">
          <a:xfrm>
            <a:off x="3657600" y="2133600"/>
            <a:ext cx="1981200" cy="835025"/>
          </a:xfrm>
          <a:prstGeom prst="rect">
            <a:avLst/>
          </a:prstGeom>
          <a:solidFill>
            <a:srgbClr val="CCFFFF"/>
          </a:solidFill>
          <a:ln w="12700" cap="sq">
            <a:solidFill>
              <a:srgbClr val="0000FF"/>
            </a:solidFill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ctr" rtl="0">
              <a:spcBef>
                <a:spcPct val="50000"/>
              </a:spcBef>
            </a:pPr>
            <a:r>
              <a:rPr lang="en-US">
                <a:solidFill>
                  <a:srgbClr val="0000FF"/>
                </a:solidFill>
              </a:rPr>
              <a:t>Tempat Bayangan</a:t>
            </a:r>
          </a:p>
        </p:txBody>
      </p:sp>
      <p:sp>
        <p:nvSpPr>
          <p:cNvPr id="116754" name="Text Box 18"/>
          <p:cNvSpPr txBox="1">
            <a:spLocks noChangeArrowheads="1"/>
          </p:cNvSpPr>
          <p:nvPr/>
        </p:nvSpPr>
        <p:spPr bwMode="auto">
          <a:xfrm>
            <a:off x="6705600" y="2282825"/>
            <a:ext cx="1371600" cy="469900"/>
          </a:xfrm>
          <a:prstGeom prst="rect">
            <a:avLst/>
          </a:prstGeom>
          <a:noFill/>
          <a:ln w="12700" cap="sq">
            <a:solidFill>
              <a:srgbClr val="00CCFF"/>
            </a:solidFill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ctr" rtl="0">
              <a:spcBef>
                <a:spcPct val="50000"/>
              </a:spcBef>
            </a:pPr>
            <a:r>
              <a:rPr lang="en-US"/>
              <a:t>Retina</a:t>
            </a:r>
          </a:p>
        </p:txBody>
      </p:sp>
      <p:sp>
        <p:nvSpPr>
          <p:cNvPr id="116756" name="Text Box 20"/>
          <p:cNvSpPr txBox="1">
            <a:spLocks noChangeArrowheads="1"/>
          </p:cNvSpPr>
          <p:nvPr/>
        </p:nvSpPr>
        <p:spPr bwMode="auto">
          <a:xfrm>
            <a:off x="3657600" y="3276600"/>
            <a:ext cx="1981200" cy="835025"/>
          </a:xfrm>
          <a:prstGeom prst="rect">
            <a:avLst/>
          </a:prstGeom>
          <a:solidFill>
            <a:srgbClr val="CCFFFF"/>
          </a:solidFill>
          <a:ln w="12700" cap="sq">
            <a:solidFill>
              <a:srgbClr val="0000FF"/>
            </a:solidFill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ctr" rtl="0">
              <a:spcBef>
                <a:spcPct val="50000"/>
              </a:spcBef>
            </a:pPr>
            <a:r>
              <a:rPr lang="en-US">
                <a:solidFill>
                  <a:srgbClr val="0000FF"/>
                </a:solidFill>
              </a:rPr>
              <a:t>Pengatur Cahaya</a:t>
            </a:r>
          </a:p>
        </p:txBody>
      </p:sp>
      <p:sp>
        <p:nvSpPr>
          <p:cNvPr id="116757" name="Text Box 21"/>
          <p:cNvSpPr txBox="1">
            <a:spLocks noChangeArrowheads="1"/>
          </p:cNvSpPr>
          <p:nvPr/>
        </p:nvSpPr>
        <p:spPr bwMode="auto">
          <a:xfrm>
            <a:off x="6705600" y="3425825"/>
            <a:ext cx="1371600" cy="469900"/>
          </a:xfrm>
          <a:prstGeom prst="rect">
            <a:avLst/>
          </a:prstGeom>
          <a:noFill/>
          <a:ln w="12700" cap="sq">
            <a:solidFill>
              <a:srgbClr val="00CCFF"/>
            </a:solidFill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ctr" rtl="0">
              <a:spcBef>
                <a:spcPct val="50000"/>
              </a:spcBef>
            </a:pPr>
            <a:r>
              <a:rPr lang="en-US"/>
              <a:t>Iris</a:t>
            </a:r>
          </a:p>
        </p:txBody>
      </p:sp>
      <p:sp>
        <p:nvSpPr>
          <p:cNvPr id="116771" name="Text Box 35"/>
          <p:cNvSpPr txBox="1">
            <a:spLocks noChangeArrowheads="1"/>
          </p:cNvSpPr>
          <p:nvPr/>
        </p:nvSpPr>
        <p:spPr bwMode="auto">
          <a:xfrm>
            <a:off x="3657600" y="4498975"/>
            <a:ext cx="1981200" cy="835025"/>
          </a:xfrm>
          <a:prstGeom prst="rect">
            <a:avLst/>
          </a:prstGeom>
          <a:solidFill>
            <a:srgbClr val="CCFFFF"/>
          </a:solidFill>
          <a:ln w="12700" cap="sq">
            <a:solidFill>
              <a:srgbClr val="0000FF"/>
            </a:solidFill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ctr" rtl="0">
              <a:spcBef>
                <a:spcPct val="50000"/>
              </a:spcBef>
            </a:pPr>
            <a:r>
              <a:rPr lang="en-US">
                <a:solidFill>
                  <a:srgbClr val="0000FF"/>
                </a:solidFill>
              </a:rPr>
              <a:t>Jarak Bayangan</a:t>
            </a:r>
          </a:p>
        </p:txBody>
      </p:sp>
      <p:sp>
        <p:nvSpPr>
          <p:cNvPr id="116772" name="Text Box 36"/>
          <p:cNvSpPr txBox="1">
            <a:spLocks noChangeArrowheads="1"/>
          </p:cNvSpPr>
          <p:nvPr/>
        </p:nvSpPr>
        <p:spPr bwMode="auto">
          <a:xfrm>
            <a:off x="6705600" y="4648200"/>
            <a:ext cx="1295400" cy="469900"/>
          </a:xfrm>
          <a:prstGeom prst="rect">
            <a:avLst/>
          </a:prstGeom>
          <a:noFill/>
          <a:ln w="12700" cap="sq">
            <a:solidFill>
              <a:srgbClr val="00CCFF"/>
            </a:solidFill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ctr" rtl="0">
              <a:spcBef>
                <a:spcPct val="50000"/>
              </a:spcBef>
            </a:pPr>
            <a:r>
              <a:rPr lang="en-US"/>
              <a:t>Tetap</a:t>
            </a:r>
          </a:p>
        </p:txBody>
      </p:sp>
      <p:sp>
        <p:nvSpPr>
          <p:cNvPr id="116774" name="Text Box 38"/>
          <p:cNvSpPr txBox="1">
            <a:spLocks noChangeArrowheads="1"/>
          </p:cNvSpPr>
          <p:nvPr/>
        </p:nvSpPr>
        <p:spPr bwMode="auto">
          <a:xfrm>
            <a:off x="3657600" y="5791200"/>
            <a:ext cx="1981200" cy="835025"/>
          </a:xfrm>
          <a:prstGeom prst="rect">
            <a:avLst/>
          </a:prstGeom>
          <a:solidFill>
            <a:srgbClr val="CCFFFF"/>
          </a:solidFill>
          <a:ln w="12700" cap="sq">
            <a:solidFill>
              <a:srgbClr val="0000FF"/>
            </a:solidFill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ctr" rtl="0">
              <a:spcBef>
                <a:spcPct val="50000"/>
              </a:spcBef>
            </a:pPr>
            <a:r>
              <a:rPr lang="en-US">
                <a:solidFill>
                  <a:srgbClr val="0000FF"/>
                </a:solidFill>
              </a:rPr>
              <a:t>Jarak      Fokus</a:t>
            </a:r>
          </a:p>
        </p:txBody>
      </p:sp>
      <p:sp>
        <p:nvSpPr>
          <p:cNvPr id="116775" name="Text Box 39"/>
          <p:cNvSpPr txBox="1">
            <a:spLocks noChangeArrowheads="1"/>
          </p:cNvSpPr>
          <p:nvPr/>
        </p:nvSpPr>
        <p:spPr bwMode="auto">
          <a:xfrm>
            <a:off x="6324600" y="5791200"/>
            <a:ext cx="2590800" cy="835025"/>
          </a:xfrm>
          <a:prstGeom prst="rect">
            <a:avLst/>
          </a:prstGeom>
          <a:noFill/>
          <a:ln w="12700" cap="sq">
            <a:solidFill>
              <a:srgbClr val="00CCFF"/>
            </a:solidFill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l" rtl="0">
              <a:spcBef>
                <a:spcPct val="50000"/>
              </a:spcBef>
            </a:pPr>
            <a:r>
              <a:rPr lang="en-US"/>
              <a:t>Berubah sesuai dengan jarak benda</a:t>
            </a:r>
          </a:p>
        </p:txBody>
      </p:sp>
      <p:sp>
        <p:nvSpPr>
          <p:cNvPr id="116778" name="Text Box 42"/>
          <p:cNvSpPr txBox="1">
            <a:spLocks noChangeArrowheads="1"/>
          </p:cNvSpPr>
          <p:nvPr/>
        </p:nvSpPr>
        <p:spPr bwMode="auto">
          <a:xfrm>
            <a:off x="838200" y="779463"/>
            <a:ext cx="2057400" cy="592137"/>
          </a:xfrm>
          <a:prstGeom prst="rect">
            <a:avLst/>
          </a:prstGeom>
          <a:solidFill>
            <a:schemeClr val="bg2"/>
          </a:solidFill>
          <a:ln w="12700" cap="sq">
            <a:solidFill>
              <a:srgbClr val="00FF00"/>
            </a:solidFill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ctr" rtl="0">
              <a:spcBef>
                <a:spcPct val="50000"/>
              </a:spcBef>
            </a:pPr>
            <a:r>
              <a:rPr lang="en-US" sz="3200" b="1">
                <a:solidFill>
                  <a:srgbClr val="FFFF00"/>
                </a:solidFill>
              </a:rPr>
              <a:t>KAMERA</a:t>
            </a:r>
          </a:p>
        </p:txBody>
      </p:sp>
      <p:sp>
        <p:nvSpPr>
          <p:cNvPr id="116780" name="Text Box 44"/>
          <p:cNvSpPr txBox="1">
            <a:spLocks noChangeArrowheads="1"/>
          </p:cNvSpPr>
          <p:nvPr/>
        </p:nvSpPr>
        <p:spPr bwMode="auto">
          <a:xfrm>
            <a:off x="914400" y="3489325"/>
            <a:ext cx="1600200" cy="469900"/>
          </a:xfrm>
          <a:prstGeom prst="rect">
            <a:avLst/>
          </a:prstGeom>
          <a:noFill/>
          <a:ln w="12700" cap="sq">
            <a:solidFill>
              <a:srgbClr val="00CCFF"/>
            </a:solidFill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l" rtl="0">
              <a:spcBef>
                <a:spcPct val="50000"/>
              </a:spcBef>
            </a:pPr>
            <a:r>
              <a:rPr lang="en-US"/>
              <a:t>Diafragma</a:t>
            </a:r>
          </a:p>
        </p:txBody>
      </p:sp>
      <p:sp>
        <p:nvSpPr>
          <p:cNvPr id="116781" name="Text Box 45"/>
          <p:cNvSpPr txBox="1">
            <a:spLocks noChangeArrowheads="1"/>
          </p:cNvSpPr>
          <p:nvPr/>
        </p:nvSpPr>
        <p:spPr bwMode="auto">
          <a:xfrm>
            <a:off x="457200" y="4340225"/>
            <a:ext cx="2133600" cy="1200150"/>
          </a:xfrm>
          <a:prstGeom prst="rect">
            <a:avLst/>
          </a:prstGeom>
          <a:noFill/>
          <a:ln w="12700" cap="sq">
            <a:solidFill>
              <a:srgbClr val="00CCFF"/>
            </a:solidFill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l" rtl="0">
              <a:spcBef>
                <a:spcPct val="50000"/>
              </a:spcBef>
            </a:pPr>
            <a:r>
              <a:rPr lang="en-US"/>
              <a:t>Berubah, sesuai dengan jarak benda</a:t>
            </a:r>
          </a:p>
        </p:txBody>
      </p:sp>
      <p:sp>
        <p:nvSpPr>
          <p:cNvPr id="116782" name="Text Box 46"/>
          <p:cNvSpPr txBox="1">
            <a:spLocks noChangeArrowheads="1"/>
          </p:cNvSpPr>
          <p:nvPr/>
        </p:nvSpPr>
        <p:spPr bwMode="auto">
          <a:xfrm>
            <a:off x="914400" y="6003925"/>
            <a:ext cx="1752600" cy="469900"/>
          </a:xfrm>
          <a:prstGeom prst="rect">
            <a:avLst/>
          </a:prstGeom>
          <a:noFill/>
          <a:ln w="12700" cap="sq">
            <a:solidFill>
              <a:srgbClr val="00CCFF"/>
            </a:solidFill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l" rtl="0">
              <a:spcBef>
                <a:spcPct val="50000"/>
              </a:spcBef>
            </a:pPr>
            <a:r>
              <a:rPr lang="en-US"/>
              <a:t>Tetap</a:t>
            </a:r>
          </a:p>
        </p:txBody>
      </p:sp>
      <p:sp>
        <p:nvSpPr>
          <p:cNvPr id="116794" name="AutoShape 58"/>
          <p:cNvSpPr>
            <a:spLocks noChangeArrowheads="1"/>
          </p:cNvSpPr>
          <p:nvPr/>
        </p:nvSpPr>
        <p:spPr bwMode="auto">
          <a:xfrm>
            <a:off x="1447800" y="1600200"/>
            <a:ext cx="609600" cy="457200"/>
          </a:xfrm>
          <a:prstGeom prst="downArrow">
            <a:avLst>
              <a:gd name="adj1" fmla="val 50000"/>
              <a:gd name="adj2" fmla="val 25000"/>
            </a:avLst>
          </a:prstGeom>
          <a:solidFill>
            <a:schemeClr val="accent1"/>
          </a:solidFill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6795" name="AutoShape 59"/>
          <p:cNvSpPr>
            <a:spLocks noChangeArrowheads="1"/>
          </p:cNvSpPr>
          <p:nvPr/>
        </p:nvSpPr>
        <p:spPr bwMode="auto">
          <a:xfrm>
            <a:off x="7086600" y="1600200"/>
            <a:ext cx="609600" cy="457200"/>
          </a:xfrm>
          <a:prstGeom prst="downArrow">
            <a:avLst>
              <a:gd name="adj1" fmla="val 50000"/>
              <a:gd name="adj2" fmla="val 25000"/>
            </a:avLst>
          </a:prstGeom>
          <a:solidFill>
            <a:schemeClr val="accent1"/>
          </a:solidFill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6796" name="Text Box 60"/>
          <p:cNvSpPr txBox="1">
            <a:spLocks noChangeArrowheads="1"/>
          </p:cNvSpPr>
          <p:nvPr/>
        </p:nvSpPr>
        <p:spPr bwMode="auto">
          <a:xfrm>
            <a:off x="990600" y="2346325"/>
            <a:ext cx="1524000" cy="469900"/>
          </a:xfrm>
          <a:prstGeom prst="rect">
            <a:avLst/>
          </a:prstGeom>
          <a:noFill/>
          <a:ln w="12700" cap="sq">
            <a:solidFill>
              <a:srgbClr val="00CCFF"/>
            </a:solidFill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ctr" rtl="0">
              <a:spcBef>
                <a:spcPct val="50000"/>
              </a:spcBef>
            </a:pPr>
            <a:r>
              <a:rPr lang="en-US"/>
              <a:t>Film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167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1167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1167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2000"/>
                                        <p:tgtEl>
                                          <p:spTgt spid="1167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500"/>
                            </p:stCondLst>
                            <p:childTnLst>
                              <p:par>
                                <p:cTn id="21" presetID="1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3" dur="2000"/>
                                        <p:tgtEl>
                                          <p:spTgt spid="1167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500"/>
                            </p:stCondLst>
                            <p:childTnLst>
                              <p:par>
                                <p:cTn id="2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1167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1167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"/>
                            </p:stCondLst>
                            <p:childTnLst>
                              <p:par>
                                <p:cTn id="34" presetID="35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31666 0.01202 L 0.06666 0.01202 " pathEditMode="relative" rAng="0" ptsTypes="AA">
                                      <p:cBhvr>
                                        <p:cTn id="35" dur="2000" fill="hold"/>
                                        <p:tgtEl>
                                          <p:spTgt spid="11679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500"/>
                            </p:stCondLst>
                            <p:childTnLst>
                              <p:par>
                                <p:cTn id="37" presetID="9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9" dur="500"/>
                                        <p:tgtEl>
                                          <p:spTgt spid="1167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63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3 0.01017 L -0.05 0.01017 " pathEditMode="relative" rAng="0" ptsTypes="AA">
                                      <p:cBhvr>
                                        <p:cTn id="42" dur="2000" fill="hold"/>
                                        <p:tgtEl>
                                          <p:spTgt spid="11675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000"/>
                            </p:stCondLst>
                            <p:childTnLst>
                              <p:par>
                                <p:cTn id="44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6" dur="500"/>
                                        <p:tgtEl>
                                          <p:spTgt spid="1167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9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1" dur="500"/>
                                        <p:tgtEl>
                                          <p:spTgt spid="1167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"/>
                            </p:stCondLst>
                            <p:childTnLst>
                              <p:par>
                                <p:cTn id="53" presetID="35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325 -3.79103E-7 L 0.075 -3.79103E-7 " pathEditMode="relative" rAng="0" ptsTypes="AA">
                                      <p:cBhvr>
                                        <p:cTn id="54" dur="2000" fill="hold"/>
                                        <p:tgtEl>
                                          <p:spTgt spid="11678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500"/>
                            </p:stCondLst>
                            <p:childTnLst>
                              <p:par>
                                <p:cTn id="56" presetID="9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8" dur="500"/>
                                        <p:tgtEl>
                                          <p:spTgt spid="1167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3000"/>
                            </p:stCondLst>
                            <p:childTnLst>
                              <p:par>
                                <p:cTn id="60" presetID="63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30833 -3.96209E-6 L -0.05833 -3.96209E-6 " pathEditMode="relative" rAng="0" ptsTypes="AA">
                                      <p:cBhvr>
                                        <p:cTn id="61" dur="2000" fill="hold"/>
                                        <p:tgtEl>
                                          <p:spTgt spid="11675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00"/>
                            </p:stCondLst>
                            <p:childTnLst>
                              <p:par>
                                <p:cTn id="6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5" dur="500"/>
                                        <p:tgtEl>
                                          <p:spTgt spid="1167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9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0" dur="500"/>
                                        <p:tgtEl>
                                          <p:spTgt spid="1167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500"/>
                            </p:stCondLst>
                            <p:childTnLst>
                              <p:par>
                                <p:cTn id="72" presetID="35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325 7.3509E-7 L 0.075 7.3509E-7 " pathEditMode="relative" rAng="0" ptsTypes="AA">
                                      <p:cBhvr>
                                        <p:cTn id="73" dur="2000" fill="hold"/>
                                        <p:tgtEl>
                                          <p:spTgt spid="11678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2500"/>
                            </p:stCondLst>
                            <p:childTnLst>
                              <p:par>
                                <p:cTn id="75" presetID="9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7" dur="500"/>
                                        <p:tgtEl>
                                          <p:spTgt spid="1167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3000"/>
                            </p:stCondLst>
                            <p:childTnLst>
                              <p:par>
                                <p:cTn id="79" presetID="63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30834 2.5104E-6 L -0.05834 2.5104E-6 " pathEditMode="relative" rAng="0" ptsTypes="AA">
                                      <p:cBhvr>
                                        <p:cTn id="80" dur="2000" fill="hold"/>
                                        <p:tgtEl>
                                          <p:spTgt spid="11677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5000"/>
                            </p:stCondLst>
                            <p:childTnLst>
                              <p:par>
                                <p:cTn id="82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4" dur="500"/>
                                        <p:tgtEl>
                                          <p:spTgt spid="1167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9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9" dur="500"/>
                                        <p:tgtEl>
                                          <p:spTgt spid="1167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500"/>
                            </p:stCondLst>
                            <p:childTnLst>
                              <p:par>
                                <p:cTn id="91" presetID="35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325 1.50717E-6 L 0.075 1.50717E-6 " pathEditMode="relative" rAng="0" ptsTypes="AA">
                                      <p:cBhvr>
                                        <p:cTn id="92" dur="2000" fill="hold"/>
                                        <p:tgtEl>
                                          <p:spTgt spid="11678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2500"/>
                            </p:stCondLst>
                            <p:childTnLst>
                              <p:par>
                                <p:cTn id="94" presetID="9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6" dur="500"/>
                                        <p:tgtEl>
                                          <p:spTgt spid="1167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3000"/>
                            </p:stCondLst>
                            <p:childTnLst>
                              <p:par>
                                <p:cTn id="98" presetID="63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30834 3.55525E-6 L -0.05834 3.55525E-6 " pathEditMode="relative" rAng="0" ptsTypes="AA">
                                      <p:cBhvr>
                                        <p:cTn id="99" dur="2000" fill="hold"/>
                                        <p:tgtEl>
                                          <p:spTgt spid="11677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6740" grpId="0" animBg="1"/>
      <p:bldP spid="116744" grpId="0" animBg="1"/>
      <p:bldP spid="116753" grpId="0" animBg="1"/>
      <p:bldP spid="116754" grpId="0" animBg="1"/>
      <p:bldP spid="116754" grpId="1" animBg="1"/>
      <p:bldP spid="116756" grpId="0" animBg="1"/>
      <p:bldP spid="116757" grpId="0" animBg="1"/>
      <p:bldP spid="116757" grpId="1" animBg="1"/>
      <p:bldP spid="116771" grpId="0" animBg="1"/>
      <p:bldP spid="116772" grpId="0" animBg="1"/>
      <p:bldP spid="116772" grpId="1" animBg="1"/>
      <p:bldP spid="116774" grpId="0" animBg="1"/>
      <p:bldP spid="116775" grpId="0" animBg="1"/>
      <p:bldP spid="116775" grpId="1" animBg="1"/>
      <p:bldP spid="116778" grpId="0" animBg="1"/>
      <p:bldP spid="116780" grpId="0" animBg="1"/>
      <p:bldP spid="116780" grpId="1" animBg="1"/>
      <p:bldP spid="116781" grpId="0" animBg="1"/>
      <p:bldP spid="116781" grpId="1" animBg="1"/>
      <p:bldP spid="116782" grpId="0" animBg="1"/>
      <p:bldP spid="116782" grpId="1" animBg="1"/>
      <p:bldP spid="116794" grpId="0" animBg="1"/>
      <p:bldP spid="116795" grpId="0" animBg="1"/>
      <p:bldP spid="116796" grpId="0" animBg="1"/>
      <p:bldP spid="116796" grpId="1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786" name="Rectangle 2"/>
          <p:cNvSpPr>
            <a:spLocks noGrp="1" noChangeArrowheads="1"/>
          </p:cNvSpPr>
          <p:nvPr>
            <p:ph type="title"/>
          </p:nvPr>
        </p:nvSpPr>
        <p:spPr>
          <a:xfrm>
            <a:off x="1219200" y="533400"/>
            <a:ext cx="6629400" cy="1447800"/>
          </a:xfrm>
          <a:solidFill>
            <a:srgbClr val="0000FF"/>
          </a:solidFill>
          <a:ln>
            <a:solidFill>
              <a:srgbClr val="00FF00"/>
            </a:solidFill>
          </a:ln>
        </p:spPr>
        <p:txBody>
          <a:bodyPr/>
          <a:lstStyle/>
          <a:p>
            <a:pPr algn="ctr"/>
            <a:r>
              <a:rPr lang="en-US" sz="4000"/>
              <a:t>PERSAMAAN  ANTARA </a:t>
            </a:r>
            <a:br>
              <a:rPr lang="en-US" sz="4000"/>
            </a:br>
            <a:r>
              <a:rPr lang="en-US" sz="4000"/>
              <a:t>MATA  DENGAN  </a:t>
            </a:r>
            <a:r>
              <a:rPr lang="en-US" sz="4000">
                <a:solidFill>
                  <a:schemeClr val="tx1"/>
                </a:solidFill>
              </a:rPr>
              <a:t>KAMERA</a:t>
            </a:r>
          </a:p>
        </p:txBody>
      </p:sp>
      <p:sp>
        <p:nvSpPr>
          <p:cNvPr id="118794" name="Text Box 10"/>
          <p:cNvSpPr txBox="1">
            <a:spLocks noChangeArrowheads="1"/>
          </p:cNvSpPr>
          <p:nvPr/>
        </p:nvSpPr>
        <p:spPr bwMode="auto">
          <a:xfrm>
            <a:off x="990600" y="3886200"/>
            <a:ext cx="6858000" cy="2286000"/>
          </a:xfrm>
          <a:prstGeom prst="rect">
            <a:avLst/>
          </a:prstGeom>
          <a:solidFill>
            <a:srgbClr val="CCFFFF"/>
          </a:solidFill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ctr" rtl="0">
              <a:spcBef>
                <a:spcPct val="50000"/>
              </a:spcBef>
              <a:buFont typeface="Wingdings" pitchFamily="10" charset="2"/>
              <a:buChar char="v"/>
            </a:pPr>
            <a:r>
              <a:rPr lang="en-US" sz="3200">
                <a:solidFill>
                  <a:srgbClr val="0000FF"/>
                </a:solidFill>
                <a:latin typeface="Tahoma" charset="0"/>
              </a:rPr>
              <a:t>SAMA SAMA MEMILIKI JENIS LENSA  CEMBUNG</a:t>
            </a:r>
          </a:p>
          <a:p>
            <a:pPr algn="ctr" rtl="0">
              <a:spcBef>
                <a:spcPct val="50000"/>
              </a:spcBef>
              <a:buFont typeface="Wingdings" pitchFamily="10" charset="2"/>
              <a:buChar char="v"/>
            </a:pPr>
            <a:r>
              <a:rPr lang="en-US" sz="3200">
                <a:solidFill>
                  <a:srgbClr val="0000FF"/>
                </a:solidFill>
                <a:latin typeface="Tahoma" charset="0"/>
              </a:rPr>
              <a:t>SIFAT BAYANGANNYA SAMA SAMA NYATA, TERBALIK, DIPERKECIL</a:t>
            </a:r>
          </a:p>
        </p:txBody>
      </p:sp>
      <p:sp>
        <p:nvSpPr>
          <p:cNvPr id="118795" name="AutoShape 11"/>
          <p:cNvSpPr>
            <a:spLocks noChangeArrowheads="1"/>
          </p:cNvSpPr>
          <p:nvPr/>
        </p:nvSpPr>
        <p:spPr bwMode="auto">
          <a:xfrm rot="5400000">
            <a:off x="3924300" y="1790700"/>
            <a:ext cx="1333500" cy="2171700"/>
          </a:xfrm>
          <a:custGeom>
            <a:avLst/>
            <a:gdLst>
              <a:gd name="G0" fmla="+- 16200 0 0"/>
              <a:gd name="G1" fmla="+- 5400 0 0"/>
              <a:gd name="G2" fmla="+- 21600 0 5400"/>
              <a:gd name="G3" fmla="+- 10800 0 5400"/>
              <a:gd name="G4" fmla="+- 21600 0 16200"/>
              <a:gd name="G5" fmla="*/ G4 G3 10800"/>
              <a:gd name="G6" fmla="+- 21600 0 G5"/>
              <a:gd name="T0" fmla="*/ 16200 w 21600"/>
              <a:gd name="T1" fmla="*/ 0 h 21600"/>
              <a:gd name="T2" fmla="*/ 0 w 21600"/>
              <a:gd name="T3" fmla="*/ 10800 h 21600"/>
              <a:gd name="T4" fmla="*/ 16200 w 21600"/>
              <a:gd name="T5" fmla="*/ 21600 h 21600"/>
              <a:gd name="T6" fmla="*/ 21600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G1 h 21600"/>
              <a:gd name="T14" fmla="*/ G6 w 21600"/>
              <a:gd name="T15" fmla="*/ G2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chemeClr val="accent1"/>
          </a:solidFill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7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187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7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187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187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187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79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118794">
                                            <p:bg/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7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1187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79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11879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8786" grpId="0" animBg="1"/>
      <p:bldP spid="118794" grpId="0" uiExpand="1" build="p" animBg="1"/>
      <p:bldP spid="118795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887" name="AutoShape 79"/>
          <p:cNvSpPr>
            <a:spLocks noChangeArrowheads="1"/>
          </p:cNvSpPr>
          <p:nvPr/>
        </p:nvSpPr>
        <p:spPr bwMode="auto">
          <a:xfrm rot="5400000" flipV="1">
            <a:off x="2514600" y="4114800"/>
            <a:ext cx="914400" cy="152400"/>
          </a:xfrm>
          <a:prstGeom prst="flowChartTerminator">
            <a:avLst/>
          </a:prstGeom>
          <a:gradFill rotWithShape="1">
            <a:gsLst>
              <a:gs pos="0">
                <a:srgbClr val="FF0000"/>
              </a:gs>
              <a:gs pos="100000">
                <a:schemeClr val="bg2"/>
              </a:gs>
            </a:gsLst>
            <a:lin ang="5400000" scaled="1"/>
          </a:gradFill>
          <a:ln w="12700" cap="sq">
            <a:solidFill>
              <a:srgbClr val="FF0000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9888" name="AutoShape 80"/>
          <p:cNvSpPr>
            <a:spLocks noChangeArrowheads="1"/>
          </p:cNvSpPr>
          <p:nvPr/>
        </p:nvSpPr>
        <p:spPr bwMode="auto">
          <a:xfrm rot="5400000">
            <a:off x="2552700" y="4533900"/>
            <a:ext cx="838200" cy="457200"/>
          </a:xfrm>
          <a:prstGeom prst="flowChartAlternateProcess">
            <a:avLst/>
          </a:prstGeom>
          <a:gradFill rotWithShape="1">
            <a:gsLst>
              <a:gs pos="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lin ang="0" scaled="1"/>
          </a:gradFill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9822" name="Rectangle 14"/>
          <p:cNvSpPr>
            <a:spLocks noChangeArrowheads="1"/>
          </p:cNvSpPr>
          <p:nvPr/>
        </p:nvSpPr>
        <p:spPr bwMode="auto">
          <a:xfrm>
            <a:off x="2514600" y="3657600"/>
            <a:ext cx="838200" cy="1371600"/>
          </a:xfrm>
          <a:prstGeom prst="rect">
            <a:avLst/>
          </a:prstGeom>
          <a:noFill/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9886" name="AutoShape 78"/>
          <p:cNvSpPr>
            <a:spLocks noChangeArrowheads="1"/>
          </p:cNvSpPr>
          <p:nvPr/>
        </p:nvSpPr>
        <p:spPr bwMode="auto">
          <a:xfrm>
            <a:off x="2514600" y="4876800"/>
            <a:ext cx="838200" cy="381000"/>
          </a:xfrm>
          <a:prstGeom prst="flowChartAlternateProcess">
            <a:avLst/>
          </a:prstGeom>
          <a:gradFill rotWithShape="1">
            <a:gsLst>
              <a:gs pos="0">
                <a:srgbClr val="FFFF00"/>
              </a:gs>
              <a:gs pos="100000">
                <a:srgbClr val="0000FF"/>
              </a:gs>
            </a:gsLst>
            <a:lin ang="5400000" scaled="1"/>
          </a:gradFill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98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SLIDE  PROYEKTOR</a:t>
            </a:r>
          </a:p>
        </p:txBody>
      </p:sp>
      <p:sp>
        <p:nvSpPr>
          <p:cNvPr id="119817" name="Text Box 9"/>
          <p:cNvSpPr txBox="1">
            <a:spLocks noChangeArrowheads="1"/>
          </p:cNvSpPr>
          <p:nvPr/>
        </p:nvSpPr>
        <p:spPr bwMode="auto">
          <a:xfrm>
            <a:off x="838200" y="1447800"/>
            <a:ext cx="6477000" cy="45720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/>
              <a:t>Berfungsi untuk memproyeksikan benda diapositif</a:t>
            </a:r>
          </a:p>
        </p:txBody>
      </p:sp>
      <p:sp>
        <p:nvSpPr>
          <p:cNvPr id="119824" name="Line 16"/>
          <p:cNvSpPr>
            <a:spLocks noChangeShapeType="1"/>
          </p:cNvSpPr>
          <p:nvPr/>
        </p:nvSpPr>
        <p:spPr bwMode="auto">
          <a:xfrm flipH="1">
            <a:off x="2057400" y="4724400"/>
            <a:ext cx="457200" cy="0"/>
          </a:xfrm>
          <a:prstGeom prst="line">
            <a:avLst/>
          </a:prstGeom>
          <a:noFill/>
          <a:ln w="12700" cap="sq">
            <a:solidFill>
              <a:srgbClr val="CCFFFF"/>
            </a:solidFill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19825" name="Line 17"/>
          <p:cNvSpPr>
            <a:spLocks noChangeShapeType="1"/>
          </p:cNvSpPr>
          <p:nvPr/>
        </p:nvSpPr>
        <p:spPr bwMode="auto">
          <a:xfrm flipV="1">
            <a:off x="2057400" y="3124200"/>
            <a:ext cx="0" cy="1600200"/>
          </a:xfrm>
          <a:prstGeom prst="line">
            <a:avLst/>
          </a:prstGeom>
          <a:noFill/>
          <a:ln w="12700" cap="sq">
            <a:solidFill>
              <a:srgbClr val="CCFFFF"/>
            </a:solidFill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19826" name="Line 18"/>
          <p:cNvSpPr>
            <a:spLocks noChangeShapeType="1"/>
          </p:cNvSpPr>
          <p:nvPr/>
        </p:nvSpPr>
        <p:spPr bwMode="auto">
          <a:xfrm flipV="1">
            <a:off x="3810000" y="3124200"/>
            <a:ext cx="0" cy="1600200"/>
          </a:xfrm>
          <a:prstGeom prst="line">
            <a:avLst/>
          </a:prstGeom>
          <a:noFill/>
          <a:ln w="12700" cap="sq">
            <a:solidFill>
              <a:srgbClr val="CCFFFF"/>
            </a:solidFill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19827" name="Line 19"/>
          <p:cNvSpPr>
            <a:spLocks noChangeShapeType="1"/>
          </p:cNvSpPr>
          <p:nvPr/>
        </p:nvSpPr>
        <p:spPr bwMode="auto">
          <a:xfrm flipH="1">
            <a:off x="3352800" y="4724400"/>
            <a:ext cx="457200" cy="0"/>
          </a:xfrm>
          <a:prstGeom prst="line">
            <a:avLst/>
          </a:prstGeom>
          <a:noFill/>
          <a:ln w="12700" cap="sq">
            <a:solidFill>
              <a:srgbClr val="CCFFFF"/>
            </a:solidFill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19828" name="Line 20"/>
          <p:cNvSpPr>
            <a:spLocks noChangeShapeType="1"/>
          </p:cNvSpPr>
          <p:nvPr/>
        </p:nvSpPr>
        <p:spPr bwMode="auto">
          <a:xfrm>
            <a:off x="2057400" y="3124200"/>
            <a:ext cx="1752600" cy="0"/>
          </a:xfrm>
          <a:prstGeom prst="line">
            <a:avLst/>
          </a:prstGeom>
          <a:noFill/>
          <a:ln w="12700" cap="sq">
            <a:solidFill>
              <a:srgbClr val="CCFFFF"/>
            </a:solidFill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grpSp>
        <p:nvGrpSpPr>
          <p:cNvPr id="119832" name="Group 24"/>
          <p:cNvGrpSpPr>
            <a:grpSpLocks/>
          </p:cNvGrpSpPr>
          <p:nvPr/>
        </p:nvGrpSpPr>
        <p:grpSpPr bwMode="auto">
          <a:xfrm>
            <a:off x="1524000" y="3124200"/>
            <a:ext cx="304800" cy="1600200"/>
            <a:chOff x="3072" y="2352"/>
            <a:chExt cx="480" cy="1440"/>
          </a:xfrm>
        </p:grpSpPr>
        <p:sp>
          <p:nvSpPr>
            <p:cNvPr id="119830" name="Arc 22"/>
            <p:cNvSpPr>
              <a:spLocks/>
            </p:cNvSpPr>
            <p:nvPr/>
          </p:nvSpPr>
          <p:spPr bwMode="auto">
            <a:xfrm flipH="1">
              <a:off x="3072" y="2352"/>
              <a:ext cx="480" cy="720"/>
            </a:xfrm>
            <a:custGeom>
              <a:avLst/>
              <a:gdLst>
                <a:gd name="G0" fmla="+- 0 0 0"/>
                <a:gd name="G1" fmla="+- 21600 0 0"/>
                <a:gd name="G2" fmla="+- 21600 0 0"/>
                <a:gd name="T0" fmla="*/ 0 w 21600"/>
                <a:gd name="T1" fmla="*/ 0 h 21600"/>
                <a:gd name="T2" fmla="*/ 21600 w 21600"/>
                <a:gd name="T3" fmla="*/ 21600 h 21600"/>
                <a:gd name="T4" fmla="*/ 0 w 21600"/>
                <a:gd name="T5" fmla="*/ 216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600" h="21600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close/>
                </a:path>
              </a:pathLst>
            </a:custGeom>
            <a:noFill/>
            <a:ln w="12700" cap="sq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19831" name="Arc 23"/>
            <p:cNvSpPr>
              <a:spLocks/>
            </p:cNvSpPr>
            <p:nvPr/>
          </p:nvSpPr>
          <p:spPr bwMode="auto">
            <a:xfrm flipH="1" flipV="1">
              <a:off x="3072" y="3072"/>
              <a:ext cx="480" cy="720"/>
            </a:xfrm>
            <a:custGeom>
              <a:avLst/>
              <a:gdLst>
                <a:gd name="G0" fmla="+- 0 0 0"/>
                <a:gd name="G1" fmla="+- 21600 0 0"/>
                <a:gd name="G2" fmla="+- 21600 0 0"/>
                <a:gd name="T0" fmla="*/ 0 w 21600"/>
                <a:gd name="T1" fmla="*/ 0 h 21600"/>
                <a:gd name="T2" fmla="*/ 21600 w 21600"/>
                <a:gd name="T3" fmla="*/ 21600 h 21600"/>
                <a:gd name="T4" fmla="*/ 0 w 21600"/>
                <a:gd name="T5" fmla="*/ 216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600" h="21600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close/>
                </a:path>
              </a:pathLst>
            </a:custGeom>
            <a:noFill/>
            <a:ln w="12700" cap="sq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119837" name="Group 29"/>
          <p:cNvGrpSpPr>
            <a:grpSpLocks/>
          </p:cNvGrpSpPr>
          <p:nvPr/>
        </p:nvGrpSpPr>
        <p:grpSpPr bwMode="auto">
          <a:xfrm flipH="1">
            <a:off x="3962400" y="3657600"/>
            <a:ext cx="228600" cy="762000"/>
            <a:chOff x="3216" y="2640"/>
            <a:chExt cx="192" cy="384"/>
          </a:xfrm>
        </p:grpSpPr>
        <p:grpSp>
          <p:nvGrpSpPr>
            <p:cNvPr id="119833" name="Group 25"/>
            <p:cNvGrpSpPr>
              <a:grpSpLocks/>
            </p:cNvGrpSpPr>
            <p:nvPr/>
          </p:nvGrpSpPr>
          <p:grpSpPr bwMode="auto">
            <a:xfrm>
              <a:off x="3216" y="2640"/>
              <a:ext cx="192" cy="384"/>
              <a:chOff x="3072" y="2352"/>
              <a:chExt cx="480" cy="1440"/>
            </a:xfrm>
          </p:grpSpPr>
          <p:sp>
            <p:nvSpPr>
              <p:cNvPr id="119834" name="Arc 26"/>
              <p:cNvSpPr>
                <a:spLocks/>
              </p:cNvSpPr>
              <p:nvPr/>
            </p:nvSpPr>
            <p:spPr bwMode="auto">
              <a:xfrm flipH="1">
                <a:off x="3072" y="2352"/>
                <a:ext cx="480" cy="720"/>
              </a:xfrm>
              <a:custGeom>
                <a:avLst/>
                <a:gdLst>
                  <a:gd name="G0" fmla="+- 0 0 0"/>
                  <a:gd name="G1" fmla="+- 21600 0 0"/>
                  <a:gd name="G2" fmla="+- 21600 0 0"/>
                  <a:gd name="T0" fmla="*/ 0 w 21600"/>
                  <a:gd name="T1" fmla="*/ 0 h 21600"/>
                  <a:gd name="T2" fmla="*/ 21600 w 21600"/>
                  <a:gd name="T3" fmla="*/ 21600 h 21600"/>
                  <a:gd name="T4" fmla="*/ 0 w 21600"/>
                  <a:gd name="T5" fmla="*/ 216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600" h="21600" fill="none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</a:path>
                  <a:path w="21600" h="21600" stroke="0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  <a:lnTo>
                      <a:pt x="0" y="21600"/>
                    </a:lnTo>
                    <a:close/>
                  </a:path>
                </a:pathLst>
              </a:custGeom>
              <a:solidFill>
                <a:srgbClr val="669900"/>
              </a:solidFill>
              <a:ln w="12700" cap="sq">
                <a:solidFill>
                  <a:srgbClr val="669900"/>
                </a:solidFill>
                <a:round/>
                <a:headEnd type="none" w="sm" len="sm"/>
                <a:tailEnd type="none" w="sm" len="sm"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19835" name="Arc 27"/>
              <p:cNvSpPr>
                <a:spLocks/>
              </p:cNvSpPr>
              <p:nvPr/>
            </p:nvSpPr>
            <p:spPr bwMode="auto">
              <a:xfrm flipH="1" flipV="1">
                <a:off x="3072" y="3072"/>
                <a:ext cx="480" cy="720"/>
              </a:xfrm>
              <a:custGeom>
                <a:avLst/>
                <a:gdLst>
                  <a:gd name="G0" fmla="+- 0 0 0"/>
                  <a:gd name="G1" fmla="+- 21600 0 0"/>
                  <a:gd name="G2" fmla="+- 21600 0 0"/>
                  <a:gd name="T0" fmla="*/ 0 w 21600"/>
                  <a:gd name="T1" fmla="*/ 0 h 21600"/>
                  <a:gd name="T2" fmla="*/ 21600 w 21600"/>
                  <a:gd name="T3" fmla="*/ 21600 h 21600"/>
                  <a:gd name="T4" fmla="*/ 0 w 21600"/>
                  <a:gd name="T5" fmla="*/ 216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600" h="21600" fill="none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</a:path>
                  <a:path w="21600" h="21600" stroke="0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  <a:lnTo>
                      <a:pt x="0" y="21600"/>
                    </a:lnTo>
                    <a:close/>
                  </a:path>
                </a:pathLst>
              </a:custGeom>
              <a:solidFill>
                <a:srgbClr val="669900"/>
              </a:solidFill>
              <a:ln w="12700" cap="sq">
                <a:solidFill>
                  <a:srgbClr val="669900"/>
                </a:solidFill>
                <a:round/>
                <a:headEnd type="none" w="sm" len="sm"/>
                <a:tailEnd type="none" w="sm" len="sm"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sp>
          <p:nvSpPr>
            <p:cNvPr id="119836" name="Line 28"/>
            <p:cNvSpPr>
              <a:spLocks noChangeShapeType="1"/>
            </p:cNvSpPr>
            <p:nvPr/>
          </p:nvSpPr>
          <p:spPr bwMode="auto">
            <a:xfrm>
              <a:off x="3408" y="2640"/>
              <a:ext cx="0" cy="384"/>
            </a:xfrm>
            <a:prstGeom prst="line">
              <a:avLst/>
            </a:prstGeom>
            <a:noFill/>
            <a:ln w="12700" cap="sq">
              <a:solidFill>
                <a:srgbClr val="669900"/>
              </a:solidFill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19838" name="Group 30"/>
          <p:cNvGrpSpPr>
            <a:grpSpLocks/>
          </p:cNvGrpSpPr>
          <p:nvPr/>
        </p:nvGrpSpPr>
        <p:grpSpPr bwMode="auto">
          <a:xfrm flipH="1">
            <a:off x="4343400" y="3733800"/>
            <a:ext cx="304800" cy="609600"/>
            <a:chOff x="3216" y="2640"/>
            <a:chExt cx="192" cy="384"/>
          </a:xfrm>
        </p:grpSpPr>
        <p:grpSp>
          <p:nvGrpSpPr>
            <p:cNvPr id="119839" name="Group 31"/>
            <p:cNvGrpSpPr>
              <a:grpSpLocks/>
            </p:cNvGrpSpPr>
            <p:nvPr/>
          </p:nvGrpSpPr>
          <p:grpSpPr bwMode="auto">
            <a:xfrm>
              <a:off x="3216" y="2640"/>
              <a:ext cx="192" cy="384"/>
              <a:chOff x="3072" y="2352"/>
              <a:chExt cx="480" cy="1440"/>
            </a:xfrm>
          </p:grpSpPr>
          <p:sp>
            <p:nvSpPr>
              <p:cNvPr id="119840" name="Arc 32"/>
              <p:cNvSpPr>
                <a:spLocks/>
              </p:cNvSpPr>
              <p:nvPr/>
            </p:nvSpPr>
            <p:spPr bwMode="auto">
              <a:xfrm flipH="1">
                <a:off x="3072" y="2352"/>
                <a:ext cx="480" cy="720"/>
              </a:xfrm>
              <a:custGeom>
                <a:avLst/>
                <a:gdLst>
                  <a:gd name="G0" fmla="+- 0 0 0"/>
                  <a:gd name="G1" fmla="+- 21600 0 0"/>
                  <a:gd name="G2" fmla="+- 21600 0 0"/>
                  <a:gd name="T0" fmla="*/ 0 w 21600"/>
                  <a:gd name="T1" fmla="*/ 0 h 21600"/>
                  <a:gd name="T2" fmla="*/ 21600 w 21600"/>
                  <a:gd name="T3" fmla="*/ 21600 h 21600"/>
                  <a:gd name="T4" fmla="*/ 0 w 21600"/>
                  <a:gd name="T5" fmla="*/ 216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600" h="21600" fill="none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</a:path>
                  <a:path w="21600" h="21600" stroke="0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  <a:lnTo>
                      <a:pt x="0" y="21600"/>
                    </a:lnTo>
                    <a:close/>
                  </a:path>
                </a:pathLst>
              </a:custGeom>
              <a:solidFill>
                <a:srgbClr val="669900"/>
              </a:solidFill>
              <a:ln w="12700" cap="sq">
                <a:solidFill>
                  <a:srgbClr val="669900"/>
                </a:solidFill>
                <a:round/>
                <a:headEnd type="none" w="sm" len="sm"/>
                <a:tailEnd type="none" w="sm" len="sm"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19841" name="Arc 33"/>
              <p:cNvSpPr>
                <a:spLocks/>
              </p:cNvSpPr>
              <p:nvPr/>
            </p:nvSpPr>
            <p:spPr bwMode="auto">
              <a:xfrm flipH="1" flipV="1">
                <a:off x="3072" y="3072"/>
                <a:ext cx="480" cy="720"/>
              </a:xfrm>
              <a:custGeom>
                <a:avLst/>
                <a:gdLst>
                  <a:gd name="G0" fmla="+- 0 0 0"/>
                  <a:gd name="G1" fmla="+- 21600 0 0"/>
                  <a:gd name="G2" fmla="+- 21600 0 0"/>
                  <a:gd name="T0" fmla="*/ 0 w 21600"/>
                  <a:gd name="T1" fmla="*/ 0 h 21600"/>
                  <a:gd name="T2" fmla="*/ 21600 w 21600"/>
                  <a:gd name="T3" fmla="*/ 21600 h 21600"/>
                  <a:gd name="T4" fmla="*/ 0 w 21600"/>
                  <a:gd name="T5" fmla="*/ 216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600" h="21600" fill="none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</a:path>
                  <a:path w="21600" h="21600" stroke="0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  <a:lnTo>
                      <a:pt x="0" y="21600"/>
                    </a:lnTo>
                    <a:close/>
                  </a:path>
                </a:pathLst>
              </a:custGeom>
              <a:solidFill>
                <a:srgbClr val="669900"/>
              </a:solidFill>
              <a:ln w="12700" cap="sq">
                <a:solidFill>
                  <a:srgbClr val="669900"/>
                </a:solidFill>
                <a:round/>
                <a:headEnd type="none" w="sm" len="sm"/>
                <a:tailEnd type="none" w="sm" len="sm"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sp>
          <p:nvSpPr>
            <p:cNvPr id="119842" name="Line 34"/>
            <p:cNvSpPr>
              <a:spLocks noChangeShapeType="1"/>
            </p:cNvSpPr>
            <p:nvPr/>
          </p:nvSpPr>
          <p:spPr bwMode="auto">
            <a:xfrm>
              <a:off x="3408" y="2640"/>
              <a:ext cx="0" cy="384"/>
            </a:xfrm>
            <a:prstGeom prst="line">
              <a:avLst/>
            </a:prstGeom>
            <a:noFill/>
            <a:ln w="12700" cap="sq">
              <a:solidFill>
                <a:srgbClr val="669900"/>
              </a:solidFill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19849" name="Group 41"/>
          <p:cNvGrpSpPr>
            <a:grpSpLocks/>
          </p:cNvGrpSpPr>
          <p:nvPr/>
        </p:nvGrpSpPr>
        <p:grpSpPr bwMode="auto">
          <a:xfrm>
            <a:off x="6019800" y="3733800"/>
            <a:ext cx="228600" cy="609600"/>
            <a:chOff x="3936" y="1920"/>
            <a:chExt cx="960" cy="1008"/>
          </a:xfrm>
        </p:grpSpPr>
        <p:grpSp>
          <p:nvGrpSpPr>
            <p:cNvPr id="119843" name="Group 35"/>
            <p:cNvGrpSpPr>
              <a:grpSpLocks/>
            </p:cNvGrpSpPr>
            <p:nvPr/>
          </p:nvGrpSpPr>
          <p:grpSpPr bwMode="auto">
            <a:xfrm>
              <a:off x="3936" y="1920"/>
              <a:ext cx="480" cy="1008"/>
              <a:chOff x="3072" y="2352"/>
              <a:chExt cx="480" cy="1440"/>
            </a:xfrm>
          </p:grpSpPr>
          <p:sp>
            <p:nvSpPr>
              <p:cNvPr id="119844" name="Arc 36"/>
              <p:cNvSpPr>
                <a:spLocks/>
              </p:cNvSpPr>
              <p:nvPr/>
            </p:nvSpPr>
            <p:spPr bwMode="auto">
              <a:xfrm flipH="1">
                <a:off x="3072" y="2352"/>
                <a:ext cx="480" cy="720"/>
              </a:xfrm>
              <a:custGeom>
                <a:avLst/>
                <a:gdLst>
                  <a:gd name="G0" fmla="+- 0 0 0"/>
                  <a:gd name="G1" fmla="+- 21600 0 0"/>
                  <a:gd name="G2" fmla="+- 21600 0 0"/>
                  <a:gd name="T0" fmla="*/ 0 w 21600"/>
                  <a:gd name="T1" fmla="*/ 0 h 21600"/>
                  <a:gd name="T2" fmla="*/ 21600 w 21600"/>
                  <a:gd name="T3" fmla="*/ 21600 h 21600"/>
                  <a:gd name="T4" fmla="*/ 0 w 21600"/>
                  <a:gd name="T5" fmla="*/ 216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600" h="21600" fill="none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</a:path>
                  <a:path w="21600" h="21600" stroke="0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  <a:lnTo>
                      <a:pt x="0" y="21600"/>
                    </a:lnTo>
                    <a:close/>
                  </a:path>
                </a:pathLst>
              </a:custGeom>
              <a:solidFill>
                <a:schemeClr val="tx2"/>
              </a:solidFill>
              <a:ln w="12700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19845" name="Arc 37"/>
              <p:cNvSpPr>
                <a:spLocks/>
              </p:cNvSpPr>
              <p:nvPr/>
            </p:nvSpPr>
            <p:spPr bwMode="auto">
              <a:xfrm flipH="1" flipV="1">
                <a:off x="3072" y="3072"/>
                <a:ext cx="480" cy="720"/>
              </a:xfrm>
              <a:custGeom>
                <a:avLst/>
                <a:gdLst>
                  <a:gd name="G0" fmla="+- 0 0 0"/>
                  <a:gd name="G1" fmla="+- 21600 0 0"/>
                  <a:gd name="G2" fmla="+- 21600 0 0"/>
                  <a:gd name="T0" fmla="*/ 0 w 21600"/>
                  <a:gd name="T1" fmla="*/ 0 h 21600"/>
                  <a:gd name="T2" fmla="*/ 21600 w 21600"/>
                  <a:gd name="T3" fmla="*/ 21600 h 21600"/>
                  <a:gd name="T4" fmla="*/ 0 w 21600"/>
                  <a:gd name="T5" fmla="*/ 216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600" h="21600" fill="none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</a:path>
                  <a:path w="21600" h="21600" stroke="0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  <a:lnTo>
                      <a:pt x="0" y="21600"/>
                    </a:lnTo>
                    <a:close/>
                  </a:path>
                </a:pathLst>
              </a:custGeom>
              <a:solidFill>
                <a:schemeClr val="tx2"/>
              </a:solidFill>
              <a:ln w="12700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119846" name="Group 38"/>
            <p:cNvGrpSpPr>
              <a:grpSpLocks/>
            </p:cNvGrpSpPr>
            <p:nvPr/>
          </p:nvGrpSpPr>
          <p:grpSpPr bwMode="auto">
            <a:xfrm flipH="1" flipV="1">
              <a:off x="4416" y="1920"/>
              <a:ext cx="480" cy="1008"/>
              <a:chOff x="3072" y="2352"/>
              <a:chExt cx="480" cy="1440"/>
            </a:xfrm>
          </p:grpSpPr>
          <p:sp>
            <p:nvSpPr>
              <p:cNvPr id="119847" name="Arc 39"/>
              <p:cNvSpPr>
                <a:spLocks/>
              </p:cNvSpPr>
              <p:nvPr/>
            </p:nvSpPr>
            <p:spPr bwMode="auto">
              <a:xfrm flipH="1">
                <a:off x="3072" y="2352"/>
                <a:ext cx="480" cy="720"/>
              </a:xfrm>
              <a:custGeom>
                <a:avLst/>
                <a:gdLst>
                  <a:gd name="G0" fmla="+- 0 0 0"/>
                  <a:gd name="G1" fmla="+- 21600 0 0"/>
                  <a:gd name="G2" fmla="+- 21600 0 0"/>
                  <a:gd name="T0" fmla="*/ 0 w 21600"/>
                  <a:gd name="T1" fmla="*/ 0 h 21600"/>
                  <a:gd name="T2" fmla="*/ 21600 w 21600"/>
                  <a:gd name="T3" fmla="*/ 21600 h 21600"/>
                  <a:gd name="T4" fmla="*/ 0 w 21600"/>
                  <a:gd name="T5" fmla="*/ 216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600" h="21600" fill="none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</a:path>
                  <a:path w="21600" h="21600" stroke="0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  <a:lnTo>
                      <a:pt x="0" y="21600"/>
                    </a:lnTo>
                    <a:close/>
                  </a:path>
                </a:pathLst>
              </a:custGeom>
              <a:solidFill>
                <a:schemeClr val="tx2"/>
              </a:solidFill>
              <a:ln w="12700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19848" name="Arc 40"/>
              <p:cNvSpPr>
                <a:spLocks/>
              </p:cNvSpPr>
              <p:nvPr/>
            </p:nvSpPr>
            <p:spPr bwMode="auto">
              <a:xfrm flipH="1" flipV="1">
                <a:off x="3072" y="3072"/>
                <a:ext cx="480" cy="720"/>
              </a:xfrm>
              <a:custGeom>
                <a:avLst/>
                <a:gdLst>
                  <a:gd name="G0" fmla="+- 0 0 0"/>
                  <a:gd name="G1" fmla="+- 21600 0 0"/>
                  <a:gd name="G2" fmla="+- 21600 0 0"/>
                  <a:gd name="T0" fmla="*/ 0 w 21600"/>
                  <a:gd name="T1" fmla="*/ 0 h 21600"/>
                  <a:gd name="T2" fmla="*/ 21600 w 21600"/>
                  <a:gd name="T3" fmla="*/ 21600 h 21600"/>
                  <a:gd name="T4" fmla="*/ 0 w 21600"/>
                  <a:gd name="T5" fmla="*/ 216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600" h="21600" fill="none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</a:path>
                  <a:path w="21600" h="21600" stroke="0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  <a:lnTo>
                      <a:pt x="0" y="21600"/>
                    </a:lnTo>
                    <a:close/>
                  </a:path>
                </a:pathLst>
              </a:custGeom>
              <a:solidFill>
                <a:schemeClr val="tx2"/>
              </a:solidFill>
              <a:ln w="12700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</p:grpSp>
      <p:sp>
        <p:nvSpPr>
          <p:cNvPr id="119850" name="Rectangle 42"/>
          <p:cNvSpPr>
            <a:spLocks noChangeArrowheads="1"/>
          </p:cNvSpPr>
          <p:nvPr/>
        </p:nvSpPr>
        <p:spPr bwMode="auto">
          <a:xfrm>
            <a:off x="3962400" y="3657600"/>
            <a:ext cx="1828800" cy="762000"/>
          </a:xfrm>
          <a:prstGeom prst="rect">
            <a:avLst/>
          </a:prstGeom>
          <a:noFill/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9853" name="Line 45"/>
          <p:cNvSpPr>
            <a:spLocks noChangeShapeType="1"/>
          </p:cNvSpPr>
          <p:nvPr/>
        </p:nvSpPr>
        <p:spPr bwMode="auto">
          <a:xfrm flipH="1" flipV="1">
            <a:off x="1981200" y="3810000"/>
            <a:ext cx="914400" cy="228600"/>
          </a:xfrm>
          <a:prstGeom prst="line">
            <a:avLst/>
          </a:prstGeom>
          <a:noFill/>
          <a:ln w="38100" cap="sq">
            <a:solidFill>
              <a:srgbClr val="FFFF00"/>
            </a:solidFill>
            <a:round/>
            <a:headEnd type="none" w="sm" len="sm"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19854" name="Line 46"/>
          <p:cNvSpPr>
            <a:spLocks noChangeShapeType="1"/>
          </p:cNvSpPr>
          <p:nvPr/>
        </p:nvSpPr>
        <p:spPr bwMode="auto">
          <a:xfrm flipH="1" flipV="1">
            <a:off x="1600200" y="3657600"/>
            <a:ext cx="685800" cy="228600"/>
          </a:xfrm>
          <a:prstGeom prst="line">
            <a:avLst/>
          </a:prstGeom>
          <a:noFill/>
          <a:ln w="38100" cap="sq">
            <a:solidFill>
              <a:srgbClr val="FFFF00"/>
            </a:solidFill>
            <a:round/>
            <a:headEnd type="triangle" w="med" len="med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19855" name="Line 47"/>
          <p:cNvSpPr>
            <a:spLocks noChangeShapeType="1"/>
          </p:cNvSpPr>
          <p:nvPr/>
        </p:nvSpPr>
        <p:spPr bwMode="auto">
          <a:xfrm flipH="1">
            <a:off x="2209800" y="4038600"/>
            <a:ext cx="685800" cy="152400"/>
          </a:xfrm>
          <a:prstGeom prst="line">
            <a:avLst/>
          </a:prstGeom>
          <a:noFill/>
          <a:ln w="38100" cap="sq">
            <a:solidFill>
              <a:srgbClr val="FF0000"/>
            </a:solidFill>
            <a:round/>
            <a:headEnd type="none" w="sm" len="sm"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19856" name="Line 48"/>
          <p:cNvSpPr>
            <a:spLocks noChangeShapeType="1"/>
          </p:cNvSpPr>
          <p:nvPr/>
        </p:nvSpPr>
        <p:spPr bwMode="auto">
          <a:xfrm flipH="1">
            <a:off x="1600200" y="4114800"/>
            <a:ext cx="914400" cy="304800"/>
          </a:xfrm>
          <a:prstGeom prst="line">
            <a:avLst/>
          </a:prstGeom>
          <a:noFill/>
          <a:ln w="38100" cap="sq">
            <a:solidFill>
              <a:srgbClr val="FF0000"/>
            </a:solidFill>
            <a:round/>
            <a:headEnd type="triangle" w="med" len="med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19857" name="Line 49"/>
          <p:cNvSpPr>
            <a:spLocks noChangeShapeType="1"/>
          </p:cNvSpPr>
          <p:nvPr/>
        </p:nvSpPr>
        <p:spPr bwMode="auto">
          <a:xfrm flipV="1">
            <a:off x="2895600" y="3810000"/>
            <a:ext cx="990600" cy="228600"/>
          </a:xfrm>
          <a:prstGeom prst="line">
            <a:avLst/>
          </a:prstGeom>
          <a:noFill/>
          <a:ln w="38100" cap="sq">
            <a:solidFill>
              <a:srgbClr val="FF0000"/>
            </a:solidFill>
            <a:round/>
            <a:headEnd type="none" w="sm" len="sm"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19858" name="Line 50"/>
          <p:cNvSpPr>
            <a:spLocks noChangeShapeType="1"/>
          </p:cNvSpPr>
          <p:nvPr/>
        </p:nvSpPr>
        <p:spPr bwMode="auto">
          <a:xfrm>
            <a:off x="2895600" y="4038600"/>
            <a:ext cx="1066800" cy="228600"/>
          </a:xfrm>
          <a:prstGeom prst="line">
            <a:avLst/>
          </a:prstGeom>
          <a:noFill/>
          <a:ln w="38100" cap="sq">
            <a:solidFill>
              <a:srgbClr val="FFFF00"/>
            </a:solidFill>
            <a:round/>
            <a:headEnd type="none" w="sm" len="sm"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grpSp>
        <p:nvGrpSpPr>
          <p:cNvPr id="119859" name="Group 51"/>
          <p:cNvGrpSpPr>
            <a:grpSpLocks/>
          </p:cNvGrpSpPr>
          <p:nvPr/>
        </p:nvGrpSpPr>
        <p:grpSpPr bwMode="auto">
          <a:xfrm>
            <a:off x="5257800" y="3733800"/>
            <a:ext cx="304800" cy="609600"/>
            <a:chOff x="3216" y="2640"/>
            <a:chExt cx="192" cy="384"/>
          </a:xfrm>
        </p:grpSpPr>
        <p:grpSp>
          <p:nvGrpSpPr>
            <p:cNvPr id="119860" name="Group 52"/>
            <p:cNvGrpSpPr>
              <a:grpSpLocks/>
            </p:cNvGrpSpPr>
            <p:nvPr/>
          </p:nvGrpSpPr>
          <p:grpSpPr bwMode="auto">
            <a:xfrm>
              <a:off x="3216" y="2640"/>
              <a:ext cx="192" cy="384"/>
              <a:chOff x="3072" y="2352"/>
              <a:chExt cx="480" cy="1440"/>
            </a:xfrm>
          </p:grpSpPr>
          <p:sp>
            <p:nvSpPr>
              <p:cNvPr id="119861" name="Arc 53"/>
              <p:cNvSpPr>
                <a:spLocks/>
              </p:cNvSpPr>
              <p:nvPr/>
            </p:nvSpPr>
            <p:spPr bwMode="auto">
              <a:xfrm flipH="1">
                <a:off x="3072" y="2352"/>
                <a:ext cx="480" cy="720"/>
              </a:xfrm>
              <a:custGeom>
                <a:avLst/>
                <a:gdLst>
                  <a:gd name="G0" fmla="+- 0 0 0"/>
                  <a:gd name="G1" fmla="+- 21600 0 0"/>
                  <a:gd name="G2" fmla="+- 21600 0 0"/>
                  <a:gd name="T0" fmla="*/ 0 w 21600"/>
                  <a:gd name="T1" fmla="*/ 0 h 21600"/>
                  <a:gd name="T2" fmla="*/ 21600 w 21600"/>
                  <a:gd name="T3" fmla="*/ 21600 h 21600"/>
                  <a:gd name="T4" fmla="*/ 0 w 21600"/>
                  <a:gd name="T5" fmla="*/ 216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600" h="21600" fill="none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</a:path>
                  <a:path w="21600" h="21600" stroke="0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  <a:lnTo>
                      <a:pt x="0" y="21600"/>
                    </a:lnTo>
                    <a:close/>
                  </a:path>
                </a:pathLst>
              </a:custGeom>
              <a:solidFill>
                <a:srgbClr val="669900"/>
              </a:solidFill>
              <a:ln w="12700" cap="sq">
                <a:solidFill>
                  <a:srgbClr val="669900"/>
                </a:solidFill>
                <a:round/>
                <a:headEnd type="none" w="sm" len="sm"/>
                <a:tailEnd type="none" w="sm" len="sm"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19862" name="Arc 54"/>
              <p:cNvSpPr>
                <a:spLocks/>
              </p:cNvSpPr>
              <p:nvPr/>
            </p:nvSpPr>
            <p:spPr bwMode="auto">
              <a:xfrm flipH="1" flipV="1">
                <a:off x="3072" y="3072"/>
                <a:ext cx="480" cy="720"/>
              </a:xfrm>
              <a:custGeom>
                <a:avLst/>
                <a:gdLst>
                  <a:gd name="G0" fmla="+- 0 0 0"/>
                  <a:gd name="G1" fmla="+- 21600 0 0"/>
                  <a:gd name="G2" fmla="+- 21600 0 0"/>
                  <a:gd name="T0" fmla="*/ 0 w 21600"/>
                  <a:gd name="T1" fmla="*/ 0 h 21600"/>
                  <a:gd name="T2" fmla="*/ 21600 w 21600"/>
                  <a:gd name="T3" fmla="*/ 21600 h 21600"/>
                  <a:gd name="T4" fmla="*/ 0 w 21600"/>
                  <a:gd name="T5" fmla="*/ 216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600" h="21600" fill="none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</a:path>
                  <a:path w="21600" h="21600" stroke="0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  <a:lnTo>
                      <a:pt x="0" y="21600"/>
                    </a:lnTo>
                    <a:close/>
                  </a:path>
                </a:pathLst>
              </a:custGeom>
              <a:solidFill>
                <a:srgbClr val="669900"/>
              </a:solidFill>
              <a:ln w="12700" cap="sq">
                <a:solidFill>
                  <a:srgbClr val="669900"/>
                </a:solidFill>
                <a:round/>
                <a:headEnd type="none" w="sm" len="sm"/>
                <a:tailEnd type="none" w="sm" len="sm"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sp>
          <p:nvSpPr>
            <p:cNvPr id="119863" name="Line 55"/>
            <p:cNvSpPr>
              <a:spLocks noChangeShapeType="1"/>
            </p:cNvSpPr>
            <p:nvPr/>
          </p:nvSpPr>
          <p:spPr bwMode="auto">
            <a:xfrm>
              <a:off x="3408" y="2640"/>
              <a:ext cx="0" cy="384"/>
            </a:xfrm>
            <a:prstGeom prst="line">
              <a:avLst/>
            </a:prstGeom>
            <a:noFill/>
            <a:ln w="12700" cap="sq">
              <a:solidFill>
                <a:srgbClr val="669900"/>
              </a:solidFill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19864" name="Rectangle 56"/>
          <p:cNvSpPr>
            <a:spLocks noChangeArrowheads="1"/>
          </p:cNvSpPr>
          <p:nvPr/>
        </p:nvSpPr>
        <p:spPr bwMode="auto">
          <a:xfrm>
            <a:off x="5562600" y="3505200"/>
            <a:ext cx="152400" cy="1066800"/>
          </a:xfrm>
          <a:prstGeom prst="rect">
            <a:avLst/>
          </a:prstGeom>
          <a:solidFill>
            <a:srgbClr val="CCFFFF"/>
          </a:solidFill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9865" name="Line 57"/>
          <p:cNvSpPr>
            <a:spLocks noChangeShapeType="1"/>
          </p:cNvSpPr>
          <p:nvPr/>
        </p:nvSpPr>
        <p:spPr bwMode="auto">
          <a:xfrm>
            <a:off x="3810000" y="3810000"/>
            <a:ext cx="1219200" cy="0"/>
          </a:xfrm>
          <a:prstGeom prst="line">
            <a:avLst/>
          </a:prstGeom>
          <a:noFill/>
          <a:ln w="38100" cap="sq">
            <a:solidFill>
              <a:srgbClr val="FF0000"/>
            </a:solidFill>
            <a:round/>
            <a:headEnd type="none" w="sm" len="sm"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19866" name="Line 58"/>
          <p:cNvSpPr>
            <a:spLocks noChangeShapeType="1"/>
          </p:cNvSpPr>
          <p:nvPr/>
        </p:nvSpPr>
        <p:spPr bwMode="auto">
          <a:xfrm>
            <a:off x="3810000" y="4267200"/>
            <a:ext cx="1219200" cy="0"/>
          </a:xfrm>
          <a:prstGeom prst="line">
            <a:avLst/>
          </a:prstGeom>
          <a:noFill/>
          <a:ln w="38100" cap="sq">
            <a:solidFill>
              <a:srgbClr val="FFFF00"/>
            </a:solidFill>
            <a:round/>
            <a:headEnd type="none" w="sm" len="sm"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19867" name="Line 59"/>
          <p:cNvSpPr>
            <a:spLocks noChangeShapeType="1"/>
          </p:cNvSpPr>
          <p:nvPr/>
        </p:nvSpPr>
        <p:spPr bwMode="auto">
          <a:xfrm>
            <a:off x="4953000" y="3810000"/>
            <a:ext cx="762000" cy="0"/>
          </a:xfrm>
          <a:prstGeom prst="line">
            <a:avLst/>
          </a:prstGeom>
          <a:noFill/>
          <a:ln w="38100" cap="sq">
            <a:solidFill>
              <a:srgbClr val="FF0000"/>
            </a:solidFill>
            <a:round/>
            <a:headEnd type="none" w="sm" len="sm"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19868" name="Line 60"/>
          <p:cNvSpPr>
            <a:spLocks noChangeShapeType="1"/>
          </p:cNvSpPr>
          <p:nvPr/>
        </p:nvSpPr>
        <p:spPr bwMode="auto">
          <a:xfrm flipV="1">
            <a:off x="4953000" y="4267200"/>
            <a:ext cx="685800" cy="0"/>
          </a:xfrm>
          <a:prstGeom prst="line">
            <a:avLst/>
          </a:prstGeom>
          <a:noFill/>
          <a:ln w="38100" cap="sq">
            <a:solidFill>
              <a:srgbClr val="FFFF00"/>
            </a:solidFill>
            <a:round/>
            <a:headEnd type="none" w="sm" len="sm"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19870" name="Line 62"/>
          <p:cNvSpPr>
            <a:spLocks noChangeShapeType="1"/>
          </p:cNvSpPr>
          <p:nvPr/>
        </p:nvSpPr>
        <p:spPr bwMode="auto">
          <a:xfrm>
            <a:off x="5638800" y="3810000"/>
            <a:ext cx="2743200" cy="685800"/>
          </a:xfrm>
          <a:prstGeom prst="line">
            <a:avLst/>
          </a:prstGeom>
          <a:noFill/>
          <a:ln w="38100" cap="sq">
            <a:solidFill>
              <a:srgbClr val="FF0000"/>
            </a:solidFill>
            <a:round/>
            <a:headEnd type="none" w="sm" len="sm"/>
            <a:tailEnd type="triangl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19871" name="Line 63"/>
          <p:cNvSpPr>
            <a:spLocks noChangeShapeType="1"/>
          </p:cNvSpPr>
          <p:nvPr/>
        </p:nvSpPr>
        <p:spPr bwMode="auto">
          <a:xfrm flipV="1">
            <a:off x="5562600" y="3429000"/>
            <a:ext cx="2819400" cy="838200"/>
          </a:xfrm>
          <a:prstGeom prst="line">
            <a:avLst/>
          </a:prstGeom>
          <a:noFill/>
          <a:ln w="38100" cap="sq">
            <a:solidFill>
              <a:srgbClr val="FFFF00"/>
            </a:solidFill>
            <a:round/>
            <a:headEnd type="none" w="sm" len="sm"/>
            <a:tailEnd type="triangle" w="sm" len="sm"/>
          </a:ln>
          <a:effectLst/>
        </p:spPr>
        <p:txBody>
          <a:bodyPr/>
          <a:lstStyle/>
          <a:p>
            <a:endParaRPr lang="en-US"/>
          </a:p>
        </p:txBody>
      </p:sp>
      <p:grpSp>
        <p:nvGrpSpPr>
          <p:cNvPr id="119872" name="Group 64"/>
          <p:cNvGrpSpPr>
            <a:grpSpLocks/>
          </p:cNvGrpSpPr>
          <p:nvPr/>
        </p:nvGrpSpPr>
        <p:grpSpPr bwMode="auto">
          <a:xfrm>
            <a:off x="6781800" y="3733800"/>
            <a:ext cx="228600" cy="609600"/>
            <a:chOff x="3936" y="1920"/>
            <a:chExt cx="960" cy="1008"/>
          </a:xfrm>
        </p:grpSpPr>
        <p:grpSp>
          <p:nvGrpSpPr>
            <p:cNvPr id="119873" name="Group 65"/>
            <p:cNvGrpSpPr>
              <a:grpSpLocks/>
            </p:cNvGrpSpPr>
            <p:nvPr/>
          </p:nvGrpSpPr>
          <p:grpSpPr bwMode="auto">
            <a:xfrm>
              <a:off x="3936" y="1920"/>
              <a:ext cx="480" cy="1008"/>
              <a:chOff x="3072" y="2352"/>
              <a:chExt cx="480" cy="1440"/>
            </a:xfrm>
          </p:grpSpPr>
          <p:sp>
            <p:nvSpPr>
              <p:cNvPr id="119874" name="Arc 66"/>
              <p:cNvSpPr>
                <a:spLocks/>
              </p:cNvSpPr>
              <p:nvPr/>
            </p:nvSpPr>
            <p:spPr bwMode="auto">
              <a:xfrm flipH="1">
                <a:off x="3072" y="2352"/>
                <a:ext cx="480" cy="720"/>
              </a:xfrm>
              <a:custGeom>
                <a:avLst/>
                <a:gdLst>
                  <a:gd name="G0" fmla="+- 0 0 0"/>
                  <a:gd name="G1" fmla="+- 21600 0 0"/>
                  <a:gd name="G2" fmla="+- 21600 0 0"/>
                  <a:gd name="T0" fmla="*/ 0 w 21600"/>
                  <a:gd name="T1" fmla="*/ 0 h 21600"/>
                  <a:gd name="T2" fmla="*/ 21600 w 21600"/>
                  <a:gd name="T3" fmla="*/ 21600 h 21600"/>
                  <a:gd name="T4" fmla="*/ 0 w 21600"/>
                  <a:gd name="T5" fmla="*/ 216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600" h="21600" fill="none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</a:path>
                  <a:path w="21600" h="21600" stroke="0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  <a:lnTo>
                      <a:pt x="0" y="21600"/>
                    </a:lnTo>
                    <a:close/>
                  </a:path>
                </a:pathLst>
              </a:custGeom>
              <a:noFill/>
              <a:ln w="12700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19875" name="Arc 67"/>
              <p:cNvSpPr>
                <a:spLocks/>
              </p:cNvSpPr>
              <p:nvPr/>
            </p:nvSpPr>
            <p:spPr bwMode="auto">
              <a:xfrm flipH="1" flipV="1">
                <a:off x="3072" y="3072"/>
                <a:ext cx="480" cy="720"/>
              </a:xfrm>
              <a:custGeom>
                <a:avLst/>
                <a:gdLst>
                  <a:gd name="G0" fmla="+- 0 0 0"/>
                  <a:gd name="G1" fmla="+- 21600 0 0"/>
                  <a:gd name="G2" fmla="+- 21600 0 0"/>
                  <a:gd name="T0" fmla="*/ 0 w 21600"/>
                  <a:gd name="T1" fmla="*/ 0 h 21600"/>
                  <a:gd name="T2" fmla="*/ 21600 w 21600"/>
                  <a:gd name="T3" fmla="*/ 21600 h 21600"/>
                  <a:gd name="T4" fmla="*/ 0 w 21600"/>
                  <a:gd name="T5" fmla="*/ 216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600" h="21600" fill="none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</a:path>
                  <a:path w="21600" h="21600" stroke="0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  <a:lnTo>
                      <a:pt x="0" y="21600"/>
                    </a:lnTo>
                    <a:close/>
                  </a:path>
                </a:pathLst>
              </a:custGeom>
              <a:noFill/>
              <a:ln w="12700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119876" name="Group 68"/>
            <p:cNvGrpSpPr>
              <a:grpSpLocks/>
            </p:cNvGrpSpPr>
            <p:nvPr/>
          </p:nvGrpSpPr>
          <p:grpSpPr bwMode="auto">
            <a:xfrm flipH="1" flipV="1">
              <a:off x="4416" y="1920"/>
              <a:ext cx="480" cy="1008"/>
              <a:chOff x="3072" y="2352"/>
              <a:chExt cx="480" cy="1440"/>
            </a:xfrm>
          </p:grpSpPr>
          <p:sp>
            <p:nvSpPr>
              <p:cNvPr id="119877" name="Arc 69"/>
              <p:cNvSpPr>
                <a:spLocks/>
              </p:cNvSpPr>
              <p:nvPr/>
            </p:nvSpPr>
            <p:spPr bwMode="auto">
              <a:xfrm flipH="1">
                <a:off x="3072" y="2352"/>
                <a:ext cx="480" cy="720"/>
              </a:xfrm>
              <a:custGeom>
                <a:avLst/>
                <a:gdLst>
                  <a:gd name="G0" fmla="+- 0 0 0"/>
                  <a:gd name="G1" fmla="+- 21600 0 0"/>
                  <a:gd name="G2" fmla="+- 21600 0 0"/>
                  <a:gd name="T0" fmla="*/ 0 w 21600"/>
                  <a:gd name="T1" fmla="*/ 0 h 21600"/>
                  <a:gd name="T2" fmla="*/ 21600 w 21600"/>
                  <a:gd name="T3" fmla="*/ 21600 h 21600"/>
                  <a:gd name="T4" fmla="*/ 0 w 21600"/>
                  <a:gd name="T5" fmla="*/ 216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600" h="21600" fill="none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</a:path>
                  <a:path w="21600" h="21600" stroke="0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  <a:lnTo>
                      <a:pt x="0" y="21600"/>
                    </a:lnTo>
                    <a:close/>
                  </a:path>
                </a:pathLst>
              </a:custGeom>
              <a:noFill/>
              <a:ln w="12700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19878" name="Arc 70"/>
              <p:cNvSpPr>
                <a:spLocks/>
              </p:cNvSpPr>
              <p:nvPr/>
            </p:nvSpPr>
            <p:spPr bwMode="auto">
              <a:xfrm flipH="1" flipV="1">
                <a:off x="3072" y="3072"/>
                <a:ext cx="480" cy="720"/>
              </a:xfrm>
              <a:custGeom>
                <a:avLst/>
                <a:gdLst>
                  <a:gd name="G0" fmla="+- 0 0 0"/>
                  <a:gd name="G1" fmla="+- 21600 0 0"/>
                  <a:gd name="G2" fmla="+- 21600 0 0"/>
                  <a:gd name="T0" fmla="*/ 0 w 21600"/>
                  <a:gd name="T1" fmla="*/ 0 h 21600"/>
                  <a:gd name="T2" fmla="*/ 21600 w 21600"/>
                  <a:gd name="T3" fmla="*/ 21600 h 21600"/>
                  <a:gd name="T4" fmla="*/ 0 w 21600"/>
                  <a:gd name="T5" fmla="*/ 216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600" h="21600" fill="none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</a:path>
                  <a:path w="21600" h="21600" stroke="0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  <a:lnTo>
                      <a:pt x="0" y="21600"/>
                    </a:lnTo>
                    <a:close/>
                  </a:path>
                </a:pathLst>
              </a:custGeom>
              <a:noFill/>
              <a:ln w="12700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</p:grpSp>
      <p:sp>
        <p:nvSpPr>
          <p:cNvPr id="119879" name="Rectangle 71"/>
          <p:cNvSpPr>
            <a:spLocks noChangeArrowheads="1"/>
          </p:cNvSpPr>
          <p:nvPr/>
        </p:nvSpPr>
        <p:spPr bwMode="auto">
          <a:xfrm>
            <a:off x="8382000" y="2667000"/>
            <a:ext cx="304800" cy="2514600"/>
          </a:xfrm>
          <a:prstGeom prst="rect">
            <a:avLst/>
          </a:prstGeom>
          <a:gradFill rotWithShape="1">
            <a:gsLst>
              <a:gs pos="0">
                <a:srgbClr val="FFFF00"/>
              </a:gs>
              <a:gs pos="100000">
                <a:schemeClr val="bg2"/>
              </a:gs>
            </a:gsLst>
            <a:lin ang="0" scaled="1"/>
          </a:gradFill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9880" name="Line 72"/>
          <p:cNvSpPr>
            <a:spLocks noChangeShapeType="1"/>
          </p:cNvSpPr>
          <p:nvPr/>
        </p:nvSpPr>
        <p:spPr bwMode="auto">
          <a:xfrm flipV="1">
            <a:off x="4724400" y="2667000"/>
            <a:ext cx="0" cy="2514600"/>
          </a:xfrm>
          <a:prstGeom prst="line">
            <a:avLst/>
          </a:prstGeom>
          <a:noFill/>
          <a:ln w="12700" cap="sq">
            <a:solidFill>
              <a:srgbClr val="00FF00"/>
            </a:solidFill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19881" name="Line 73"/>
          <p:cNvSpPr>
            <a:spLocks noChangeShapeType="1"/>
          </p:cNvSpPr>
          <p:nvPr/>
        </p:nvSpPr>
        <p:spPr bwMode="auto">
          <a:xfrm flipV="1">
            <a:off x="1143000" y="2667000"/>
            <a:ext cx="0" cy="2667000"/>
          </a:xfrm>
          <a:prstGeom prst="line">
            <a:avLst/>
          </a:prstGeom>
          <a:noFill/>
          <a:ln w="12700" cap="sq">
            <a:solidFill>
              <a:srgbClr val="00FF00"/>
            </a:solidFill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19882" name="Line 74"/>
          <p:cNvSpPr>
            <a:spLocks noChangeShapeType="1"/>
          </p:cNvSpPr>
          <p:nvPr/>
        </p:nvSpPr>
        <p:spPr bwMode="auto">
          <a:xfrm>
            <a:off x="1143000" y="2667000"/>
            <a:ext cx="3581400" cy="0"/>
          </a:xfrm>
          <a:prstGeom prst="line">
            <a:avLst/>
          </a:prstGeom>
          <a:noFill/>
          <a:ln w="12700" cap="sq">
            <a:solidFill>
              <a:srgbClr val="00FF00"/>
            </a:solidFill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19883" name="Line 75"/>
          <p:cNvSpPr>
            <a:spLocks noChangeShapeType="1"/>
          </p:cNvSpPr>
          <p:nvPr/>
        </p:nvSpPr>
        <p:spPr bwMode="auto">
          <a:xfrm>
            <a:off x="5791200" y="3733800"/>
            <a:ext cx="1143000" cy="0"/>
          </a:xfrm>
          <a:prstGeom prst="line">
            <a:avLst/>
          </a:prstGeom>
          <a:noFill/>
          <a:ln w="12700" cap="sq">
            <a:solidFill>
              <a:schemeClr val="tx1"/>
            </a:solidFill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19884" name="Line 76"/>
          <p:cNvSpPr>
            <a:spLocks noChangeShapeType="1"/>
          </p:cNvSpPr>
          <p:nvPr/>
        </p:nvSpPr>
        <p:spPr bwMode="auto">
          <a:xfrm>
            <a:off x="5791200" y="4343400"/>
            <a:ext cx="1143000" cy="0"/>
          </a:xfrm>
          <a:prstGeom prst="line">
            <a:avLst/>
          </a:prstGeom>
          <a:noFill/>
          <a:ln w="12700" cap="sq">
            <a:solidFill>
              <a:schemeClr val="tx1"/>
            </a:solidFill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19885" name="AutoShape 77"/>
          <p:cNvSpPr>
            <a:spLocks noChangeArrowheads="1"/>
          </p:cNvSpPr>
          <p:nvPr/>
        </p:nvSpPr>
        <p:spPr bwMode="auto">
          <a:xfrm>
            <a:off x="1143000" y="5181600"/>
            <a:ext cx="3581400" cy="381000"/>
          </a:xfrm>
          <a:prstGeom prst="flowChartAlternateProcess">
            <a:avLst/>
          </a:prstGeom>
          <a:gradFill rotWithShape="1">
            <a:gsLst>
              <a:gs pos="0">
                <a:srgbClr val="00FF00"/>
              </a:gs>
              <a:gs pos="100000">
                <a:srgbClr val="FFFF00"/>
              </a:gs>
            </a:gsLst>
            <a:lin ang="0" scaled="1"/>
          </a:gradFill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9889" name="Line 81"/>
          <p:cNvSpPr>
            <a:spLocks noChangeShapeType="1"/>
          </p:cNvSpPr>
          <p:nvPr/>
        </p:nvSpPr>
        <p:spPr bwMode="auto">
          <a:xfrm flipV="1">
            <a:off x="5638800" y="3810000"/>
            <a:ext cx="0" cy="457200"/>
          </a:xfrm>
          <a:prstGeom prst="line">
            <a:avLst/>
          </a:prstGeom>
          <a:noFill/>
          <a:ln w="57150" cap="sq">
            <a:solidFill>
              <a:schemeClr val="bg2"/>
            </a:solidFill>
            <a:round/>
            <a:headEnd type="none" w="sm" len="sm"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19890" name="Line 82"/>
          <p:cNvSpPr>
            <a:spLocks noChangeShapeType="1"/>
          </p:cNvSpPr>
          <p:nvPr/>
        </p:nvSpPr>
        <p:spPr bwMode="auto">
          <a:xfrm flipV="1">
            <a:off x="8458200" y="3429000"/>
            <a:ext cx="0" cy="1143000"/>
          </a:xfrm>
          <a:prstGeom prst="line">
            <a:avLst/>
          </a:prstGeom>
          <a:noFill/>
          <a:ln w="57150" cap="sq">
            <a:solidFill>
              <a:schemeClr val="bg2"/>
            </a:solidFill>
            <a:round/>
            <a:headEnd type="triangle" w="med" len="med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19891" name="Text Box 83"/>
          <p:cNvSpPr txBox="1">
            <a:spLocks noChangeArrowheads="1"/>
          </p:cNvSpPr>
          <p:nvPr/>
        </p:nvSpPr>
        <p:spPr bwMode="auto">
          <a:xfrm>
            <a:off x="1676400" y="5911850"/>
            <a:ext cx="15240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 rtl="0">
              <a:spcBef>
                <a:spcPct val="50000"/>
              </a:spcBef>
            </a:pPr>
            <a:r>
              <a:rPr kumimoji="0" lang="en-US" sz="1800">
                <a:latin typeface="Arial" charset="0"/>
              </a:rPr>
              <a:t>SIFAT  BAYANGAN</a:t>
            </a:r>
          </a:p>
        </p:txBody>
      </p:sp>
      <p:sp>
        <p:nvSpPr>
          <p:cNvPr id="119892" name="Text Box 84"/>
          <p:cNvSpPr txBox="1">
            <a:spLocks noChangeArrowheads="1"/>
          </p:cNvSpPr>
          <p:nvPr/>
        </p:nvSpPr>
        <p:spPr bwMode="auto">
          <a:xfrm>
            <a:off x="5486400" y="5486400"/>
            <a:ext cx="1905000" cy="1320800"/>
          </a:xfrm>
          <a:prstGeom prst="rect">
            <a:avLst/>
          </a:prstGeom>
          <a:noFill/>
          <a:ln w="9525">
            <a:solidFill>
              <a:srgbClr val="00FF00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rtl="0">
              <a:spcBef>
                <a:spcPct val="50000"/>
              </a:spcBef>
            </a:pPr>
            <a:r>
              <a:rPr kumimoji="0" lang="en-US" sz="2000">
                <a:latin typeface="Arial" charset="0"/>
              </a:rPr>
              <a:t>NYATA</a:t>
            </a:r>
          </a:p>
          <a:p>
            <a:pPr algn="ctr" rtl="0">
              <a:spcBef>
                <a:spcPct val="50000"/>
              </a:spcBef>
            </a:pPr>
            <a:r>
              <a:rPr kumimoji="0" lang="en-US" sz="2000">
                <a:latin typeface="Arial" charset="0"/>
              </a:rPr>
              <a:t>TERBALIK</a:t>
            </a:r>
          </a:p>
          <a:p>
            <a:pPr algn="ctr" rtl="0">
              <a:spcBef>
                <a:spcPct val="50000"/>
              </a:spcBef>
            </a:pPr>
            <a:r>
              <a:rPr kumimoji="0" lang="en-US" sz="2000">
                <a:latin typeface="Arial" charset="0"/>
              </a:rPr>
              <a:t>DIPERBESAR</a:t>
            </a:r>
          </a:p>
        </p:txBody>
      </p:sp>
      <p:sp>
        <p:nvSpPr>
          <p:cNvPr id="119893" name="AutoShape 85"/>
          <p:cNvSpPr>
            <a:spLocks noChangeArrowheads="1"/>
          </p:cNvSpPr>
          <p:nvPr/>
        </p:nvSpPr>
        <p:spPr bwMode="auto">
          <a:xfrm>
            <a:off x="3657600" y="5562600"/>
            <a:ext cx="1600200" cy="1295400"/>
          </a:xfrm>
          <a:custGeom>
            <a:avLst/>
            <a:gdLst>
              <a:gd name="G0" fmla="+- 16200 0 0"/>
              <a:gd name="G1" fmla="+- 5400 0 0"/>
              <a:gd name="G2" fmla="+- 21600 0 5400"/>
              <a:gd name="G3" fmla="+- 10800 0 5400"/>
              <a:gd name="G4" fmla="+- 21600 0 16200"/>
              <a:gd name="G5" fmla="*/ G4 G3 10800"/>
              <a:gd name="G6" fmla="+- 21600 0 G5"/>
              <a:gd name="T0" fmla="*/ 16200 w 21600"/>
              <a:gd name="T1" fmla="*/ 0 h 21600"/>
              <a:gd name="T2" fmla="*/ 0 w 21600"/>
              <a:gd name="T3" fmla="*/ 10800 h 21600"/>
              <a:gd name="T4" fmla="*/ 16200 w 21600"/>
              <a:gd name="T5" fmla="*/ 21600 h 21600"/>
              <a:gd name="T6" fmla="*/ 21600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G1 h 21600"/>
              <a:gd name="T14" fmla="*/ G6 w 21600"/>
              <a:gd name="T15" fmla="*/ G2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gradFill rotWithShape="1">
            <a:gsLst>
              <a:gs pos="0">
                <a:schemeClr val="bg2"/>
              </a:gs>
              <a:gs pos="50000">
                <a:srgbClr val="FFFF00"/>
              </a:gs>
              <a:gs pos="100000">
                <a:schemeClr val="bg2"/>
              </a:gs>
            </a:gsLst>
            <a:lin ang="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8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98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8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1198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8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1198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8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500"/>
                                        <p:tgtEl>
                                          <p:spTgt spid="1198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8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1198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8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1198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8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1198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7000"/>
                            </p:stCondLst>
                            <p:childTnLst>
                              <p:par>
                                <p:cTn id="3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8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1198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7500"/>
                            </p:stCondLst>
                            <p:childTnLst>
                              <p:par>
                                <p:cTn id="3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8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1" dur="500"/>
                                        <p:tgtEl>
                                          <p:spTgt spid="1198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8000"/>
                            </p:stCondLst>
                            <p:childTnLst>
                              <p:par>
                                <p:cTn id="43" presetID="9" presetClass="entr" presetSubtype="0" repeatCount="indefinite" fill="remove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8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5" dur="500"/>
                                        <p:tgtEl>
                                          <p:spTgt spid="1198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85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8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2000"/>
                                        <p:tgtEl>
                                          <p:spTgt spid="1198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05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8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2000"/>
                                        <p:tgtEl>
                                          <p:spTgt spid="1198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25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8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2000"/>
                                        <p:tgtEl>
                                          <p:spTgt spid="1198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4500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8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2000"/>
                                        <p:tgtEl>
                                          <p:spTgt spid="1198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165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8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2000"/>
                                        <p:tgtEl>
                                          <p:spTgt spid="1198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18500"/>
                            </p:stCondLst>
                            <p:childTnLst>
                              <p:par>
                                <p:cTn id="6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8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2000"/>
                                        <p:tgtEl>
                                          <p:spTgt spid="1198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20500"/>
                            </p:stCondLst>
                            <p:childTnLst>
                              <p:par>
                                <p:cTn id="7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8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3" dur="500"/>
                                        <p:tgtEl>
                                          <p:spTgt spid="1198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21000"/>
                            </p:stCondLst>
                            <p:childTnLst>
                              <p:par>
                                <p:cTn id="7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8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7" dur="500"/>
                                        <p:tgtEl>
                                          <p:spTgt spid="1198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21500"/>
                            </p:stCondLst>
                            <p:childTnLst>
                              <p:par>
                                <p:cTn id="7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8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1" dur="500"/>
                                        <p:tgtEl>
                                          <p:spTgt spid="1198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22000"/>
                            </p:stCondLst>
                            <p:childTnLst>
                              <p:par>
                                <p:cTn id="83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8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5" dur="500"/>
                                        <p:tgtEl>
                                          <p:spTgt spid="1198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22500"/>
                            </p:stCondLst>
                            <p:childTnLst>
                              <p:par>
                                <p:cTn id="8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8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9" dur="500"/>
                                        <p:tgtEl>
                                          <p:spTgt spid="1198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23000"/>
                            </p:stCondLst>
                            <p:childTnLst>
                              <p:par>
                                <p:cTn id="9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8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2000"/>
                                        <p:tgtEl>
                                          <p:spTgt spid="1198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25000"/>
                            </p:stCondLst>
                            <p:childTnLst>
                              <p:par>
                                <p:cTn id="9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8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2000"/>
                                        <p:tgtEl>
                                          <p:spTgt spid="1198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27000"/>
                            </p:stCondLst>
                            <p:childTnLst>
                              <p:par>
                                <p:cTn id="9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8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2000"/>
                                        <p:tgtEl>
                                          <p:spTgt spid="1198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29000"/>
                            </p:stCondLst>
                            <p:childTnLst>
                              <p:par>
                                <p:cTn id="103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8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5" dur="500"/>
                                        <p:tgtEl>
                                          <p:spTgt spid="1198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29500"/>
                            </p:stCondLst>
                            <p:childTnLst>
                              <p:par>
                                <p:cTn id="107" presetID="9" presetClass="entr" presetSubtype="0" repeatCount="indefinite" fill="remove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8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9" dur="500"/>
                                        <p:tgtEl>
                                          <p:spTgt spid="11988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30000"/>
                            </p:stCondLst>
                            <p:childTnLst>
                              <p:par>
                                <p:cTn id="1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8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2000"/>
                                        <p:tgtEl>
                                          <p:spTgt spid="1198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32000"/>
                            </p:stCondLst>
                            <p:childTnLst>
                              <p:par>
                                <p:cTn id="1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8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2000"/>
                                        <p:tgtEl>
                                          <p:spTgt spid="1198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34000"/>
                            </p:stCondLst>
                            <p:childTnLst>
                              <p:par>
                                <p:cTn id="1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8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2000"/>
                                        <p:tgtEl>
                                          <p:spTgt spid="1198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36000"/>
                            </p:stCondLst>
                            <p:childTnLst>
                              <p:par>
                                <p:cTn id="1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8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2000"/>
                                        <p:tgtEl>
                                          <p:spTgt spid="1198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6" fill="hold">
                      <p:stCondLst>
                        <p:cond delay="indefinite"/>
                      </p:stCondLst>
                      <p:childTnLst>
                        <p:par>
                          <p:cTn id="127" fill="hold">
                            <p:stCondLst>
                              <p:cond delay="0"/>
                            </p:stCondLst>
                            <p:childTnLst>
                              <p:par>
                                <p:cTn id="1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8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2000"/>
                                        <p:tgtEl>
                                          <p:spTgt spid="1198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1" fill="hold">
                            <p:stCondLst>
                              <p:cond delay="2000"/>
                            </p:stCondLst>
                            <p:childTnLst>
                              <p:par>
                                <p:cTn id="1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8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4" dur="2000"/>
                                        <p:tgtEl>
                                          <p:spTgt spid="1198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5" fill="hold">
                            <p:stCondLst>
                              <p:cond delay="4000"/>
                            </p:stCondLst>
                            <p:childTnLst>
                              <p:par>
                                <p:cTn id="1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8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8" dur="2000"/>
                                        <p:tgtEl>
                                          <p:spTgt spid="1198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9" fill="hold">
                            <p:stCondLst>
                              <p:cond delay="6000"/>
                            </p:stCondLst>
                            <p:childTnLst>
                              <p:par>
                                <p:cTn id="1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8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2" dur="2000"/>
                                        <p:tgtEl>
                                          <p:spTgt spid="1198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3" fill="hold">
                            <p:stCondLst>
                              <p:cond delay="8000"/>
                            </p:stCondLst>
                            <p:childTnLst>
                              <p:par>
                                <p:cTn id="1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8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6" dur="2000"/>
                                        <p:tgtEl>
                                          <p:spTgt spid="1198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7" fill="hold">
                            <p:stCondLst>
                              <p:cond delay="10000"/>
                            </p:stCondLst>
                            <p:childTnLst>
                              <p:par>
                                <p:cTn id="148" presetID="10" presetClass="entr" presetSubtype="0" repeatCount="indefinite" fill="remove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8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0" dur="2000"/>
                                        <p:tgtEl>
                                          <p:spTgt spid="1198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1" fill="hold">
                            <p:stCondLst>
                              <p:cond delay="12000"/>
                            </p:stCondLst>
                            <p:childTnLst>
                              <p:par>
                                <p:cTn id="1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8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4" dur="2000"/>
                                        <p:tgtEl>
                                          <p:spTgt spid="1198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5" fill="hold">
                            <p:stCondLst>
                              <p:cond delay="14000"/>
                            </p:stCondLst>
                            <p:childTnLst>
                              <p:par>
                                <p:cTn id="15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8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8" dur="2000"/>
                                        <p:tgtEl>
                                          <p:spTgt spid="1198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9" fill="hold">
                            <p:stCondLst>
                              <p:cond delay="16000"/>
                            </p:stCondLst>
                            <p:childTnLst>
                              <p:par>
                                <p:cTn id="16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8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2" dur="2000"/>
                                        <p:tgtEl>
                                          <p:spTgt spid="1198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3" fill="hold">
                            <p:stCondLst>
                              <p:cond delay="18000"/>
                            </p:stCondLst>
                            <p:childTnLst>
                              <p:par>
                                <p:cTn id="164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8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6" dur="500"/>
                                        <p:tgtEl>
                                          <p:spTgt spid="1198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7" fill="hold">
                            <p:stCondLst>
                              <p:cond delay="18500"/>
                            </p:stCondLst>
                            <p:childTnLst>
                              <p:par>
                                <p:cTn id="168" presetID="9" presetClass="entr" presetSubtype="0" repeatCount="indefinite" fill="remove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8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0" dur="500"/>
                                        <p:tgtEl>
                                          <p:spTgt spid="1198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1" fill="hold">
                            <p:stCondLst>
                              <p:cond delay="19000"/>
                            </p:stCondLst>
                            <p:childTnLst>
                              <p:par>
                                <p:cTn id="172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8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4" dur="500"/>
                                        <p:tgtEl>
                                          <p:spTgt spid="1198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5" fill="hold">
                            <p:stCondLst>
                              <p:cond delay="19500"/>
                            </p:stCondLst>
                            <p:childTnLst>
                              <p:par>
                                <p:cTn id="176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8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8" dur="2000"/>
                                        <p:tgtEl>
                                          <p:spTgt spid="1198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9" fill="hold">
                      <p:stCondLst>
                        <p:cond delay="indefinite"/>
                      </p:stCondLst>
                      <p:childTnLst>
                        <p:par>
                          <p:cTn id="180" fill="hold">
                            <p:stCondLst>
                              <p:cond delay="0"/>
                            </p:stCondLst>
                            <p:childTnLst>
                              <p:par>
                                <p:cTn id="181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8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83" dur="1" fill="hold"/>
                                        <p:tgtEl>
                                          <p:spTgt spid="11989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9887" grpId="0" animBg="1"/>
      <p:bldP spid="119887" grpId="1" animBg="1"/>
      <p:bldP spid="119888" grpId="0" animBg="1"/>
      <p:bldP spid="119822" grpId="0" animBg="1"/>
      <p:bldP spid="119886" grpId="0" animBg="1"/>
      <p:bldP spid="119810" grpId="0"/>
      <p:bldP spid="119817" grpId="0"/>
      <p:bldP spid="119824" grpId="0" animBg="1"/>
      <p:bldP spid="119825" grpId="0" animBg="1"/>
      <p:bldP spid="119826" grpId="0" animBg="1"/>
      <p:bldP spid="119827" grpId="0" animBg="1"/>
      <p:bldP spid="119828" grpId="0" animBg="1"/>
      <p:bldP spid="119850" grpId="0" animBg="1"/>
      <p:bldP spid="119853" grpId="0" animBg="1"/>
      <p:bldP spid="119854" grpId="0" animBg="1"/>
      <p:bldP spid="119855" grpId="0" animBg="1"/>
      <p:bldP spid="119856" grpId="0" animBg="1"/>
      <p:bldP spid="119857" grpId="0" animBg="1"/>
      <p:bldP spid="119858" grpId="0" animBg="1"/>
      <p:bldP spid="119864" grpId="0" animBg="1"/>
      <p:bldP spid="119865" grpId="0" animBg="1"/>
      <p:bldP spid="119866" grpId="0" animBg="1"/>
      <p:bldP spid="119867" grpId="0" animBg="1"/>
      <p:bldP spid="119868" grpId="0" animBg="1"/>
      <p:bldP spid="119870" grpId="0" animBg="1"/>
      <p:bldP spid="119871" grpId="0" animBg="1"/>
      <p:bldP spid="119879" grpId="0" animBg="1"/>
      <p:bldP spid="119880" grpId="0" animBg="1"/>
      <p:bldP spid="119881" grpId="0" animBg="1"/>
      <p:bldP spid="119882" grpId="0" animBg="1"/>
      <p:bldP spid="119883" grpId="0" animBg="1"/>
      <p:bldP spid="119884" grpId="0" animBg="1"/>
      <p:bldP spid="119885" grpId="0" animBg="1"/>
      <p:bldP spid="119889" grpId="0" animBg="1"/>
      <p:bldP spid="119890" grpId="0" animBg="1"/>
      <p:bldP spid="119891" grpId="0"/>
      <p:bldP spid="119892" grpId="0" animBg="1"/>
      <p:bldP spid="119893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994" name="WordArt 18"/>
          <p:cNvSpPr>
            <a:spLocks noChangeArrowheads="1" noChangeShapeType="1" noTextEdit="1"/>
          </p:cNvSpPr>
          <p:nvPr/>
        </p:nvSpPr>
        <p:spPr bwMode="auto">
          <a:xfrm>
            <a:off x="762000" y="1143000"/>
            <a:ext cx="7467600" cy="4648200"/>
          </a:xfrm>
          <a:prstGeom prst="rect">
            <a:avLst/>
          </a:prstGeom>
        </p:spPr>
        <p:txBody>
          <a:bodyPr wrap="none" fromWordArt="1">
            <a:prstTxWarp prst="textCascadeUp">
              <a:avLst>
                <a:gd name="adj" fmla="val 44444"/>
              </a:avLst>
            </a:prstTxWarp>
            <a:scene3d>
              <a:camera prst="legacyPerspectiveFront">
                <a:rot lat="20519999" lon="1080000" rev="0"/>
              </a:camera>
              <a:lightRig rig="legacyHarsh2" dir="b"/>
            </a:scene3d>
            <a:sp3d extrusionH="430200" prstMaterial="legacyMatte">
              <a:extrusionClr>
                <a:srgbClr val="FF6600"/>
              </a:extrusionClr>
            </a:sp3d>
          </a:bodyPr>
          <a:lstStyle/>
          <a:p>
            <a:pPr algn="ctr" rtl="0"/>
            <a:r>
              <a:rPr lang="en-US" sz="3600" kern="1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latin typeface="Times New Roman"/>
                <a:cs typeface="Times New Roman"/>
              </a:rPr>
              <a:t>LUP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9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269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6994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002" name="Rectangle 2"/>
          <p:cNvSpPr>
            <a:spLocks noGrp="1" noChangeArrowheads="1"/>
          </p:cNvSpPr>
          <p:nvPr>
            <p:ph type="title"/>
          </p:nvPr>
        </p:nvSpPr>
        <p:spPr>
          <a:xfrm>
            <a:off x="1905000" y="228600"/>
            <a:ext cx="3048000" cy="1447800"/>
          </a:xfrm>
        </p:spPr>
        <p:txBody>
          <a:bodyPr/>
          <a:lstStyle/>
          <a:p>
            <a:r>
              <a:rPr lang="en-US" sz="5400" b="1">
                <a:solidFill>
                  <a:srgbClr val="FFFF00"/>
                </a:solidFill>
                <a:latin typeface="Arial" charset="0"/>
              </a:rPr>
              <a:t>LUP</a:t>
            </a:r>
          </a:p>
        </p:txBody>
      </p:sp>
      <p:sp>
        <p:nvSpPr>
          <p:cNvPr id="128004" name="Text Box 4"/>
          <p:cNvSpPr txBox="1">
            <a:spLocks noChangeArrowheads="1"/>
          </p:cNvSpPr>
          <p:nvPr/>
        </p:nvSpPr>
        <p:spPr bwMode="auto">
          <a:xfrm>
            <a:off x="381000" y="1905000"/>
            <a:ext cx="8229600" cy="3990975"/>
          </a:xfrm>
          <a:prstGeom prst="rect">
            <a:avLst/>
          </a:prstGeom>
          <a:gradFill rotWithShape="1">
            <a:gsLst>
              <a:gs pos="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lin ang="5400000" scaled="1"/>
          </a:gradFill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l"/>
            <a:r>
              <a:rPr kumimoji="0" lang="en-US" sz="3200" b="1">
                <a:solidFill>
                  <a:srgbClr val="FFFF00"/>
                </a:solidFill>
              </a:rPr>
              <a:t>Lup (kaca pembesar) adalah alat optik yang terdiri dari sebuah lensa cembung.</a:t>
            </a:r>
          </a:p>
          <a:p>
            <a:pPr algn="l"/>
            <a:endParaRPr kumimoji="0" lang="en-US" sz="3200" b="1"/>
          </a:p>
          <a:p>
            <a:pPr algn="l"/>
            <a:r>
              <a:rPr kumimoji="0" lang="en-US" sz="3200" b="1">
                <a:solidFill>
                  <a:srgbClr val="FFFF66"/>
                </a:solidFill>
              </a:rPr>
              <a:t>Fungsinya, untuk melihat benda benda kecil.</a:t>
            </a:r>
          </a:p>
          <a:p>
            <a:pPr algn="l"/>
            <a:endParaRPr kumimoji="0" lang="en-US" sz="3200" b="1"/>
          </a:p>
          <a:p>
            <a:pPr algn="l"/>
            <a:r>
              <a:rPr kumimoji="0" lang="en-US" sz="3200" b="1">
                <a:solidFill>
                  <a:srgbClr val="FFFFCC"/>
                </a:solidFill>
              </a:rPr>
              <a:t>Benda diletakkan antara O dan F</a:t>
            </a:r>
            <a:r>
              <a:rPr kumimoji="0" lang="en-US" sz="3200" b="1"/>
              <a:t> </a:t>
            </a:r>
          </a:p>
          <a:p>
            <a:pPr algn="l"/>
            <a:endParaRPr kumimoji="0" lang="en-US" sz="3200" b="1"/>
          </a:p>
          <a:p>
            <a:pPr algn="l"/>
            <a:r>
              <a:rPr kumimoji="0" lang="en-US" sz="3200" b="1">
                <a:solidFill>
                  <a:srgbClr val="FFFFFF"/>
                </a:solidFill>
              </a:rPr>
              <a:t>Sifat bayangannya maya, tegak diperbesar</a:t>
            </a:r>
          </a:p>
        </p:txBody>
      </p:sp>
      <p:sp>
        <p:nvSpPr>
          <p:cNvPr id="128005" name="Rectangle 5"/>
          <p:cNvSpPr>
            <a:spLocks noChangeArrowheads="1"/>
          </p:cNvSpPr>
          <p:nvPr/>
        </p:nvSpPr>
        <p:spPr bwMode="auto">
          <a:xfrm>
            <a:off x="1905000" y="304800"/>
            <a:ext cx="3048000" cy="1447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2075" tIns="46038" rIns="92075" bIns="46038" anchor="ctr"/>
          <a:lstStyle/>
          <a:p>
            <a:pPr algn="l"/>
            <a:r>
              <a:rPr kumimoji="0" lang="en-US" sz="5400" b="1">
                <a:solidFill>
                  <a:schemeClr val="bg2"/>
                </a:solidFill>
                <a:latin typeface="Arial" charset="0"/>
              </a:rPr>
              <a:t>LUP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0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2800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280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280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400"/>
                            </p:stCondLst>
                            <p:childTnLst>
                              <p:par>
                                <p:cTn id="1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0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1280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900"/>
                            </p:stCondLst>
                            <p:childTnLst>
                              <p:par>
                                <p:cTn id="1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00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12800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0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1280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00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12800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00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12800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00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7" dur="500"/>
                                        <p:tgtEl>
                                          <p:spTgt spid="12800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8002" grpId="0"/>
      <p:bldP spid="128004" grpId="0" uiExpand="1" build="p" animBg="1"/>
      <p:bldP spid="128005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066" name="Rectangle 42" descr="Bouquet"/>
          <p:cNvSpPr>
            <a:spLocks noChangeArrowheads="1"/>
          </p:cNvSpPr>
          <p:nvPr/>
        </p:nvSpPr>
        <p:spPr bwMode="auto">
          <a:xfrm>
            <a:off x="4953000" y="2209800"/>
            <a:ext cx="4191000" cy="1143000"/>
          </a:xfrm>
          <a:prstGeom prst="rect">
            <a:avLst/>
          </a:prstGeom>
          <a:blipFill dpi="0" rotWithShape="1">
            <a:blip r:embed="rId2"/>
            <a:srcRect/>
            <a:tile tx="0" ty="0" sx="100000" sy="100000" flip="none" algn="tl"/>
          </a:blipFill>
          <a:ln w="12700" cap="sq">
            <a:solidFill>
              <a:srgbClr val="00FF00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29026" name="Rectangle 2"/>
          <p:cNvSpPr>
            <a:spLocks noGrp="1" noChangeArrowheads="1"/>
          </p:cNvSpPr>
          <p:nvPr>
            <p:ph type="title"/>
          </p:nvPr>
        </p:nvSpPr>
        <p:spPr>
          <a:xfrm>
            <a:off x="1905000" y="76200"/>
            <a:ext cx="7086600" cy="1066800"/>
          </a:xfrm>
        </p:spPr>
        <p:txBody>
          <a:bodyPr/>
          <a:lstStyle/>
          <a:p>
            <a:r>
              <a:rPr lang="en-US"/>
              <a:t>PERBESARAN  LUP</a:t>
            </a:r>
          </a:p>
        </p:txBody>
      </p:sp>
      <p:sp>
        <p:nvSpPr>
          <p:cNvPr id="129028" name="Line 4"/>
          <p:cNvSpPr>
            <a:spLocks noChangeShapeType="1"/>
          </p:cNvSpPr>
          <p:nvPr/>
        </p:nvSpPr>
        <p:spPr bwMode="auto">
          <a:xfrm>
            <a:off x="4572000" y="3352800"/>
            <a:ext cx="0" cy="1676400"/>
          </a:xfrm>
          <a:prstGeom prst="line">
            <a:avLst/>
          </a:prstGeom>
          <a:noFill/>
          <a:ln w="38100" cap="sq">
            <a:solidFill>
              <a:schemeClr val="tx1"/>
            </a:solidFill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29029" name="Text Box 5"/>
          <p:cNvSpPr txBox="1">
            <a:spLocks noChangeArrowheads="1"/>
          </p:cNvSpPr>
          <p:nvPr/>
        </p:nvSpPr>
        <p:spPr bwMode="auto">
          <a:xfrm>
            <a:off x="4343400" y="2667000"/>
            <a:ext cx="381000" cy="579438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3200" b="1"/>
              <a:t>+</a:t>
            </a:r>
          </a:p>
        </p:txBody>
      </p:sp>
      <p:sp>
        <p:nvSpPr>
          <p:cNvPr id="129030" name="Line 6"/>
          <p:cNvSpPr>
            <a:spLocks noChangeShapeType="1"/>
          </p:cNvSpPr>
          <p:nvPr/>
        </p:nvSpPr>
        <p:spPr bwMode="auto">
          <a:xfrm>
            <a:off x="76200" y="4114800"/>
            <a:ext cx="7239000" cy="0"/>
          </a:xfrm>
          <a:prstGeom prst="line">
            <a:avLst/>
          </a:prstGeom>
          <a:noFill/>
          <a:ln w="38100" cap="sq">
            <a:solidFill>
              <a:schemeClr val="tx1"/>
            </a:solidFill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grpSp>
        <p:nvGrpSpPr>
          <p:cNvPr id="129031" name="Group 7"/>
          <p:cNvGrpSpPr>
            <a:grpSpLocks/>
          </p:cNvGrpSpPr>
          <p:nvPr/>
        </p:nvGrpSpPr>
        <p:grpSpPr bwMode="auto">
          <a:xfrm>
            <a:off x="7315200" y="4572000"/>
            <a:ext cx="419100" cy="495300"/>
            <a:chOff x="4140" y="6480"/>
            <a:chExt cx="540" cy="540"/>
          </a:xfrm>
        </p:grpSpPr>
        <p:sp>
          <p:nvSpPr>
            <p:cNvPr id="129032" name="AutoShape 8"/>
            <p:cNvSpPr>
              <a:spLocks noChangeArrowheads="1"/>
            </p:cNvSpPr>
            <p:nvPr/>
          </p:nvSpPr>
          <p:spPr bwMode="auto">
            <a:xfrm rot="5400000">
              <a:off x="4230" y="6570"/>
              <a:ext cx="540" cy="360"/>
            </a:xfrm>
            <a:prstGeom prst="triangle">
              <a:avLst>
                <a:gd name="adj" fmla="val 50000"/>
              </a:avLst>
            </a:prstGeom>
            <a:solidFill>
              <a:srgbClr val="00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9033" name="Oval 9"/>
            <p:cNvSpPr>
              <a:spLocks noChangeArrowheads="1"/>
            </p:cNvSpPr>
            <p:nvPr/>
          </p:nvSpPr>
          <p:spPr bwMode="auto">
            <a:xfrm>
              <a:off x="4140" y="6480"/>
              <a:ext cx="180" cy="540"/>
            </a:xfrm>
            <a:prstGeom prst="ellipse">
              <a:avLst/>
            </a:prstGeom>
            <a:solidFill>
              <a:srgbClr val="00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29034" name="Line 10"/>
          <p:cNvSpPr>
            <a:spLocks noChangeShapeType="1"/>
          </p:cNvSpPr>
          <p:nvPr/>
        </p:nvSpPr>
        <p:spPr bwMode="auto">
          <a:xfrm flipV="1">
            <a:off x="3429000" y="3581400"/>
            <a:ext cx="0" cy="533400"/>
          </a:xfrm>
          <a:prstGeom prst="line">
            <a:avLst/>
          </a:prstGeom>
          <a:noFill/>
          <a:ln w="57150" cap="sq">
            <a:solidFill>
              <a:srgbClr val="FF0000"/>
            </a:solidFill>
            <a:round/>
            <a:headEnd type="none" w="sm" len="sm"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29035" name="Text Box 11"/>
          <p:cNvSpPr txBox="1">
            <a:spLocks noChangeArrowheads="1"/>
          </p:cNvSpPr>
          <p:nvPr/>
        </p:nvSpPr>
        <p:spPr bwMode="auto">
          <a:xfrm>
            <a:off x="1752600" y="4038600"/>
            <a:ext cx="3276600" cy="45720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/>
              <a:t>M              F           O</a:t>
            </a:r>
          </a:p>
        </p:txBody>
      </p:sp>
      <p:sp>
        <p:nvSpPr>
          <p:cNvPr id="129036" name="Line 12"/>
          <p:cNvSpPr>
            <a:spLocks noChangeShapeType="1"/>
          </p:cNvSpPr>
          <p:nvPr/>
        </p:nvSpPr>
        <p:spPr bwMode="auto">
          <a:xfrm>
            <a:off x="3429000" y="3581400"/>
            <a:ext cx="914400" cy="0"/>
          </a:xfrm>
          <a:prstGeom prst="line">
            <a:avLst/>
          </a:prstGeom>
          <a:noFill/>
          <a:ln w="38100" cap="sq">
            <a:solidFill>
              <a:srgbClr val="FFFF66"/>
            </a:solidFill>
            <a:round/>
            <a:headEnd type="none" w="sm" len="sm"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29037" name="Line 13"/>
          <p:cNvSpPr>
            <a:spLocks noChangeShapeType="1"/>
          </p:cNvSpPr>
          <p:nvPr/>
        </p:nvSpPr>
        <p:spPr bwMode="auto">
          <a:xfrm>
            <a:off x="4343400" y="3581400"/>
            <a:ext cx="228600" cy="0"/>
          </a:xfrm>
          <a:prstGeom prst="line">
            <a:avLst/>
          </a:prstGeom>
          <a:noFill/>
          <a:ln w="38100" cap="sq">
            <a:solidFill>
              <a:srgbClr val="FFFF66"/>
            </a:solidFill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29038" name="Line 14"/>
          <p:cNvSpPr>
            <a:spLocks noChangeShapeType="1"/>
          </p:cNvSpPr>
          <p:nvPr/>
        </p:nvSpPr>
        <p:spPr bwMode="auto">
          <a:xfrm>
            <a:off x="4572000" y="3581400"/>
            <a:ext cx="1219200" cy="381000"/>
          </a:xfrm>
          <a:prstGeom prst="line">
            <a:avLst/>
          </a:prstGeom>
          <a:noFill/>
          <a:ln w="38100" cap="sq">
            <a:solidFill>
              <a:srgbClr val="FFFF66"/>
            </a:solidFill>
            <a:round/>
            <a:headEnd type="none" w="sm" len="sm"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29039" name="Line 15"/>
          <p:cNvSpPr>
            <a:spLocks noChangeShapeType="1"/>
          </p:cNvSpPr>
          <p:nvPr/>
        </p:nvSpPr>
        <p:spPr bwMode="auto">
          <a:xfrm>
            <a:off x="5715000" y="3962400"/>
            <a:ext cx="1143000" cy="381000"/>
          </a:xfrm>
          <a:prstGeom prst="line">
            <a:avLst/>
          </a:prstGeom>
          <a:noFill/>
          <a:ln w="38100" cap="sq">
            <a:solidFill>
              <a:srgbClr val="FFFF66"/>
            </a:solidFill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29040" name="Line 16"/>
          <p:cNvSpPr>
            <a:spLocks noChangeShapeType="1"/>
          </p:cNvSpPr>
          <p:nvPr/>
        </p:nvSpPr>
        <p:spPr bwMode="auto">
          <a:xfrm flipH="1" flipV="1">
            <a:off x="609600" y="2133600"/>
            <a:ext cx="3962400" cy="1447800"/>
          </a:xfrm>
          <a:prstGeom prst="line">
            <a:avLst/>
          </a:prstGeom>
          <a:noFill/>
          <a:ln w="38100">
            <a:solidFill>
              <a:srgbClr val="FFFF66"/>
            </a:solidFill>
            <a:prstDash val="dash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29041" name="Line 17"/>
          <p:cNvSpPr>
            <a:spLocks noChangeShapeType="1"/>
          </p:cNvSpPr>
          <p:nvPr/>
        </p:nvSpPr>
        <p:spPr bwMode="auto">
          <a:xfrm>
            <a:off x="3429000" y="3581400"/>
            <a:ext cx="838200" cy="381000"/>
          </a:xfrm>
          <a:prstGeom prst="line">
            <a:avLst/>
          </a:prstGeom>
          <a:noFill/>
          <a:ln w="38100" cap="sq">
            <a:solidFill>
              <a:srgbClr val="00FF00"/>
            </a:solidFill>
            <a:round/>
            <a:headEnd type="none" w="sm" len="sm"/>
            <a:tailEnd type="triangl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29042" name="Line 18"/>
          <p:cNvSpPr>
            <a:spLocks noChangeShapeType="1"/>
          </p:cNvSpPr>
          <p:nvPr/>
        </p:nvSpPr>
        <p:spPr bwMode="auto">
          <a:xfrm>
            <a:off x="4114800" y="3886200"/>
            <a:ext cx="1447800" cy="762000"/>
          </a:xfrm>
          <a:prstGeom prst="line">
            <a:avLst/>
          </a:prstGeom>
          <a:noFill/>
          <a:ln w="38100" cap="sq">
            <a:solidFill>
              <a:srgbClr val="00FF00"/>
            </a:solidFill>
            <a:round/>
            <a:headEnd type="none" w="sm" len="sm"/>
            <a:tailEnd type="triangl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29043" name="Line 19"/>
          <p:cNvSpPr>
            <a:spLocks noChangeShapeType="1"/>
          </p:cNvSpPr>
          <p:nvPr/>
        </p:nvSpPr>
        <p:spPr bwMode="auto">
          <a:xfrm>
            <a:off x="5562600" y="4648200"/>
            <a:ext cx="762000" cy="381000"/>
          </a:xfrm>
          <a:prstGeom prst="line">
            <a:avLst/>
          </a:prstGeom>
          <a:noFill/>
          <a:ln w="38100" cap="sq">
            <a:solidFill>
              <a:srgbClr val="00FF00"/>
            </a:solidFill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29044" name="Line 20"/>
          <p:cNvSpPr>
            <a:spLocks noChangeShapeType="1"/>
          </p:cNvSpPr>
          <p:nvPr/>
        </p:nvSpPr>
        <p:spPr bwMode="auto">
          <a:xfrm flipH="1" flipV="1">
            <a:off x="685800" y="2133600"/>
            <a:ext cx="2743200" cy="1447800"/>
          </a:xfrm>
          <a:prstGeom prst="line">
            <a:avLst/>
          </a:prstGeom>
          <a:noFill/>
          <a:ln w="38100">
            <a:solidFill>
              <a:srgbClr val="00FF00"/>
            </a:solidFill>
            <a:prstDash val="dash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29045" name="Line 21"/>
          <p:cNvSpPr>
            <a:spLocks noChangeShapeType="1"/>
          </p:cNvSpPr>
          <p:nvPr/>
        </p:nvSpPr>
        <p:spPr bwMode="auto">
          <a:xfrm>
            <a:off x="838200" y="2286000"/>
            <a:ext cx="0" cy="1828800"/>
          </a:xfrm>
          <a:prstGeom prst="line">
            <a:avLst/>
          </a:prstGeom>
          <a:noFill/>
          <a:ln w="57150" cap="sq">
            <a:solidFill>
              <a:srgbClr val="FF0000"/>
            </a:solidFill>
            <a:round/>
            <a:headEnd type="triangle" w="med" len="med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29046" name="Text Box 22"/>
          <p:cNvSpPr txBox="1">
            <a:spLocks noChangeArrowheads="1"/>
          </p:cNvSpPr>
          <p:nvPr/>
        </p:nvSpPr>
        <p:spPr bwMode="auto">
          <a:xfrm>
            <a:off x="304800" y="1447800"/>
            <a:ext cx="7696200" cy="469900"/>
          </a:xfrm>
          <a:prstGeom prst="rect">
            <a:avLst/>
          </a:prstGeom>
          <a:solidFill>
            <a:schemeClr val="bg2"/>
          </a:solidFill>
          <a:ln w="12700" cap="sq">
            <a:solidFill>
              <a:srgbClr val="00FF00"/>
            </a:solidFill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b="1">
                <a:solidFill>
                  <a:srgbClr val="FFFF00"/>
                </a:solidFill>
              </a:rPr>
              <a:t>Perbesaran Lup untuk Mata Berakomodasi pada jarak x</a:t>
            </a:r>
          </a:p>
        </p:txBody>
      </p:sp>
      <p:sp>
        <p:nvSpPr>
          <p:cNvPr id="129047" name="Line 23"/>
          <p:cNvSpPr>
            <a:spLocks noChangeShapeType="1"/>
          </p:cNvSpPr>
          <p:nvPr/>
        </p:nvSpPr>
        <p:spPr bwMode="auto">
          <a:xfrm>
            <a:off x="3505200" y="4267200"/>
            <a:ext cx="0" cy="457200"/>
          </a:xfrm>
          <a:prstGeom prst="line">
            <a:avLst/>
          </a:prstGeom>
          <a:noFill/>
          <a:ln w="28575">
            <a:solidFill>
              <a:srgbClr val="00FFFF"/>
            </a:solidFill>
            <a:prstDash val="dash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29049" name="Line 25"/>
          <p:cNvSpPr>
            <a:spLocks noChangeShapeType="1"/>
          </p:cNvSpPr>
          <p:nvPr/>
        </p:nvSpPr>
        <p:spPr bwMode="auto">
          <a:xfrm>
            <a:off x="838200" y="4191000"/>
            <a:ext cx="0" cy="838200"/>
          </a:xfrm>
          <a:prstGeom prst="line">
            <a:avLst/>
          </a:prstGeom>
          <a:noFill/>
          <a:ln w="28575">
            <a:solidFill>
              <a:srgbClr val="00FFFF"/>
            </a:solidFill>
            <a:prstDash val="dash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29053" name="Text Box 29"/>
          <p:cNvSpPr txBox="1">
            <a:spLocks noChangeArrowheads="1"/>
          </p:cNvSpPr>
          <p:nvPr/>
        </p:nvSpPr>
        <p:spPr bwMode="auto">
          <a:xfrm>
            <a:off x="5029200" y="2590800"/>
            <a:ext cx="762000" cy="519113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l" rtl="0">
              <a:spcBef>
                <a:spcPct val="50000"/>
              </a:spcBef>
            </a:pPr>
            <a:r>
              <a:rPr lang="en-US" sz="2800">
                <a:solidFill>
                  <a:srgbClr val="0000FF"/>
                </a:solidFill>
              </a:rPr>
              <a:t>Ma</a:t>
            </a:r>
          </a:p>
        </p:txBody>
      </p:sp>
      <p:sp>
        <p:nvSpPr>
          <p:cNvPr id="129054" name="Line 30"/>
          <p:cNvSpPr>
            <a:spLocks noChangeShapeType="1"/>
          </p:cNvSpPr>
          <p:nvPr/>
        </p:nvSpPr>
        <p:spPr bwMode="auto">
          <a:xfrm>
            <a:off x="3581400" y="4495800"/>
            <a:ext cx="990600" cy="0"/>
          </a:xfrm>
          <a:prstGeom prst="line">
            <a:avLst/>
          </a:prstGeom>
          <a:noFill/>
          <a:ln w="12700" cap="sq">
            <a:solidFill>
              <a:srgbClr val="00FFFF"/>
            </a:solidFill>
            <a:round/>
            <a:headEnd type="triangle" w="med" len="med"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29055" name="Line 31"/>
          <p:cNvSpPr>
            <a:spLocks noChangeShapeType="1"/>
          </p:cNvSpPr>
          <p:nvPr/>
        </p:nvSpPr>
        <p:spPr bwMode="auto">
          <a:xfrm>
            <a:off x="838200" y="5029200"/>
            <a:ext cx="3733800" cy="0"/>
          </a:xfrm>
          <a:prstGeom prst="line">
            <a:avLst/>
          </a:prstGeom>
          <a:noFill/>
          <a:ln w="28575" cap="sq">
            <a:solidFill>
              <a:srgbClr val="00FFFF"/>
            </a:solidFill>
            <a:round/>
            <a:headEnd type="triangle" w="med" len="med"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29056" name="Text Box 32"/>
          <p:cNvSpPr txBox="1">
            <a:spLocks noChangeArrowheads="1"/>
          </p:cNvSpPr>
          <p:nvPr/>
        </p:nvSpPr>
        <p:spPr bwMode="auto">
          <a:xfrm>
            <a:off x="3810000" y="4419600"/>
            <a:ext cx="457200" cy="45720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b="1"/>
              <a:t>S</a:t>
            </a:r>
          </a:p>
        </p:txBody>
      </p:sp>
      <p:sp>
        <p:nvSpPr>
          <p:cNvPr id="129057" name="Text Box 33"/>
          <p:cNvSpPr txBox="1">
            <a:spLocks noChangeArrowheads="1"/>
          </p:cNvSpPr>
          <p:nvPr/>
        </p:nvSpPr>
        <p:spPr bwMode="auto">
          <a:xfrm>
            <a:off x="1905000" y="4572000"/>
            <a:ext cx="1219200" cy="45720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l" rtl="0">
              <a:spcBef>
                <a:spcPct val="50000"/>
              </a:spcBef>
            </a:pPr>
            <a:r>
              <a:rPr lang="en-US" b="1"/>
              <a:t>S</a:t>
            </a:r>
            <a:r>
              <a:rPr lang="en-US" b="1">
                <a:latin typeface="Arial"/>
              </a:rPr>
              <a:t>’</a:t>
            </a:r>
            <a:r>
              <a:rPr lang="en-US" b="1"/>
              <a:t>= -X</a:t>
            </a:r>
          </a:p>
        </p:txBody>
      </p:sp>
      <p:sp>
        <p:nvSpPr>
          <p:cNvPr id="129058" name="Text Box 34"/>
          <p:cNvSpPr txBox="1">
            <a:spLocks noChangeArrowheads="1"/>
          </p:cNvSpPr>
          <p:nvPr/>
        </p:nvSpPr>
        <p:spPr bwMode="auto">
          <a:xfrm>
            <a:off x="7010400" y="2362200"/>
            <a:ext cx="685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 rtl="0">
              <a:spcBef>
                <a:spcPct val="50000"/>
              </a:spcBef>
            </a:pPr>
            <a:r>
              <a:rPr kumimoji="0" lang="en-US" b="1">
                <a:solidFill>
                  <a:srgbClr val="0000FF"/>
                </a:solidFill>
                <a:latin typeface="Arial" charset="0"/>
              </a:rPr>
              <a:t>S</a:t>
            </a:r>
            <a:r>
              <a:rPr kumimoji="0" lang="en-US" sz="2000" b="1">
                <a:solidFill>
                  <a:srgbClr val="0000FF"/>
                </a:solidFill>
                <a:latin typeface="Arial" charset="0"/>
              </a:rPr>
              <a:t>n</a:t>
            </a:r>
          </a:p>
        </p:txBody>
      </p:sp>
      <p:sp>
        <p:nvSpPr>
          <p:cNvPr id="129059" name="Text Box 35"/>
          <p:cNvSpPr txBox="1">
            <a:spLocks noChangeArrowheads="1"/>
          </p:cNvSpPr>
          <p:nvPr/>
        </p:nvSpPr>
        <p:spPr bwMode="auto">
          <a:xfrm>
            <a:off x="7010400" y="2895600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 rtl="0">
              <a:spcBef>
                <a:spcPct val="50000"/>
              </a:spcBef>
            </a:pPr>
            <a:r>
              <a:rPr kumimoji="0" lang="en-US" b="1">
                <a:solidFill>
                  <a:srgbClr val="0000FF"/>
                </a:solidFill>
                <a:latin typeface="Arial" charset="0"/>
              </a:rPr>
              <a:t>f</a:t>
            </a:r>
          </a:p>
        </p:txBody>
      </p:sp>
      <p:sp>
        <p:nvSpPr>
          <p:cNvPr id="129060" name="Text Box 36"/>
          <p:cNvSpPr txBox="1">
            <a:spLocks noChangeArrowheads="1"/>
          </p:cNvSpPr>
          <p:nvPr/>
        </p:nvSpPr>
        <p:spPr bwMode="auto">
          <a:xfrm>
            <a:off x="7772400" y="2590800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 rtl="0">
              <a:spcBef>
                <a:spcPct val="50000"/>
              </a:spcBef>
            </a:pPr>
            <a:r>
              <a:rPr kumimoji="0" lang="en-US" b="1">
                <a:solidFill>
                  <a:srgbClr val="0000FF"/>
                </a:solidFill>
                <a:latin typeface="Arial" charset="0"/>
              </a:rPr>
              <a:t>+</a:t>
            </a:r>
          </a:p>
        </p:txBody>
      </p:sp>
      <p:sp>
        <p:nvSpPr>
          <p:cNvPr id="129061" name="Text Box 37"/>
          <p:cNvSpPr txBox="1">
            <a:spLocks noChangeArrowheads="1"/>
          </p:cNvSpPr>
          <p:nvPr/>
        </p:nvSpPr>
        <p:spPr bwMode="auto">
          <a:xfrm>
            <a:off x="8534400" y="2362200"/>
            <a:ext cx="685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 rtl="0">
              <a:spcBef>
                <a:spcPct val="50000"/>
              </a:spcBef>
            </a:pPr>
            <a:r>
              <a:rPr kumimoji="0" lang="en-US" b="1">
                <a:solidFill>
                  <a:srgbClr val="0000FF"/>
                </a:solidFill>
                <a:latin typeface="Arial" charset="0"/>
              </a:rPr>
              <a:t>S</a:t>
            </a:r>
            <a:r>
              <a:rPr kumimoji="0" lang="en-US" sz="2000" b="1">
                <a:solidFill>
                  <a:srgbClr val="0000FF"/>
                </a:solidFill>
                <a:latin typeface="Arial" charset="0"/>
              </a:rPr>
              <a:t>n</a:t>
            </a:r>
          </a:p>
        </p:txBody>
      </p:sp>
      <p:sp>
        <p:nvSpPr>
          <p:cNvPr id="129062" name="Text Box 38"/>
          <p:cNvSpPr txBox="1">
            <a:spLocks noChangeArrowheads="1"/>
          </p:cNvSpPr>
          <p:nvPr/>
        </p:nvSpPr>
        <p:spPr bwMode="auto">
          <a:xfrm>
            <a:off x="8534400" y="2895600"/>
            <a:ext cx="609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 rtl="0">
              <a:spcBef>
                <a:spcPct val="50000"/>
              </a:spcBef>
            </a:pPr>
            <a:r>
              <a:rPr kumimoji="0" lang="en-US" b="1">
                <a:solidFill>
                  <a:srgbClr val="0000FF"/>
                </a:solidFill>
                <a:latin typeface="Arial" charset="0"/>
              </a:rPr>
              <a:t>x</a:t>
            </a:r>
          </a:p>
        </p:txBody>
      </p:sp>
      <p:sp>
        <p:nvSpPr>
          <p:cNvPr id="129063" name="Line 39"/>
          <p:cNvSpPr>
            <a:spLocks noChangeShapeType="1"/>
          </p:cNvSpPr>
          <p:nvPr/>
        </p:nvSpPr>
        <p:spPr bwMode="auto">
          <a:xfrm>
            <a:off x="6934200" y="2895600"/>
            <a:ext cx="609600" cy="0"/>
          </a:xfrm>
          <a:prstGeom prst="line">
            <a:avLst/>
          </a:prstGeom>
          <a:noFill/>
          <a:ln w="9525">
            <a:solidFill>
              <a:srgbClr val="0000FF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29064" name="Line 40"/>
          <p:cNvSpPr>
            <a:spLocks noChangeShapeType="1"/>
          </p:cNvSpPr>
          <p:nvPr/>
        </p:nvSpPr>
        <p:spPr bwMode="auto">
          <a:xfrm>
            <a:off x="8458200" y="2895600"/>
            <a:ext cx="609600" cy="0"/>
          </a:xfrm>
          <a:prstGeom prst="line">
            <a:avLst/>
          </a:prstGeom>
          <a:noFill/>
          <a:ln w="9525">
            <a:solidFill>
              <a:srgbClr val="0000FF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29065" name="Text Box 41"/>
          <p:cNvSpPr txBox="1">
            <a:spLocks noChangeArrowheads="1"/>
          </p:cNvSpPr>
          <p:nvPr/>
        </p:nvSpPr>
        <p:spPr bwMode="auto">
          <a:xfrm>
            <a:off x="6248400" y="2605088"/>
            <a:ext cx="457200" cy="519112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l" rtl="0">
              <a:spcBef>
                <a:spcPct val="50000"/>
              </a:spcBef>
            </a:pPr>
            <a:r>
              <a:rPr lang="en-US" sz="2800" b="1">
                <a:solidFill>
                  <a:srgbClr val="0000FF"/>
                </a:solidFill>
              </a:rPr>
              <a:t>=</a:t>
            </a:r>
          </a:p>
        </p:txBody>
      </p:sp>
      <p:sp>
        <p:nvSpPr>
          <p:cNvPr id="129067" name="Text Box 43"/>
          <p:cNvSpPr txBox="1">
            <a:spLocks noChangeArrowheads="1"/>
          </p:cNvSpPr>
          <p:nvPr/>
        </p:nvSpPr>
        <p:spPr bwMode="auto">
          <a:xfrm>
            <a:off x="457200" y="5562600"/>
            <a:ext cx="4038600" cy="1017588"/>
          </a:xfrm>
          <a:prstGeom prst="rect">
            <a:avLst/>
          </a:prstGeom>
          <a:noFill/>
          <a:ln w="12700" cap="sq">
            <a:solidFill>
              <a:srgbClr val="FF0000"/>
            </a:solidFill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l" rtl="0">
              <a:spcBef>
                <a:spcPct val="50000"/>
              </a:spcBef>
            </a:pPr>
            <a:r>
              <a:rPr lang="en-US" b="1"/>
              <a:t>Sn = titik dekat mata normal</a:t>
            </a:r>
          </a:p>
          <a:p>
            <a:pPr algn="l" rtl="0">
              <a:spcBef>
                <a:spcPct val="50000"/>
              </a:spcBef>
            </a:pPr>
            <a:r>
              <a:rPr lang="en-US" b="1"/>
              <a:t>F = fokus lensa</a:t>
            </a:r>
          </a:p>
        </p:txBody>
      </p:sp>
      <p:sp>
        <p:nvSpPr>
          <p:cNvPr id="129068" name="Text Box 44"/>
          <p:cNvSpPr txBox="1">
            <a:spLocks noChangeArrowheads="1"/>
          </p:cNvSpPr>
          <p:nvPr/>
        </p:nvSpPr>
        <p:spPr bwMode="auto">
          <a:xfrm>
            <a:off x="4800600" y="5562600"/>
            <a:ext cx="4038600" cy="1017588"/>
          </a:xfrm>
          <a:prstGeom prst="rect">
            <a:avLst/>
          </a:prstGeom>
          <a:noFill/>
          <a:ln w="12700" cap="sq">
            <a:solidFill>
              <a:srgbClr val="FF0000"/>
            </a:solidFill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l" rtl="0">
              <a:spcBef>
                <a:spcPct val="50000"/>
              </a:spcBef>
            </a:pPr>
            <a:r>
              <a:rPr lang="en-US" b="1"/>
              <a:t>S =  jarak benda</a:t>
            </a:r>
          </a:p>
          <a:p>
            <a:pPr algn="l" rtl="0">
              <a:spcBef>
                <a:spcPct val="50000"/>
              </a:spcBef>
            </a:pPr>
            <a:r>
              <a:rPr lang="en-US" b="1"/>
              <a:t>S</a:t>
            </a:r>
            <a:r>
              <a:rPr lang="en-US" b="1">
                <a:latin typeface="Arial"/>
              </a:rPr>
              <a:t>’</a:t>
            </a:r>
            <a:r>
              <a:rPr lang="en-US" b="1"/>
              <a:t> = jarak bayangan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"/>
                                        <p:tgtEl>
                                          <p:spTgt spid="129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0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1290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129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500"/>
                            </p:stCondLst>
                            <p:childTnLst>
                              <p:par>
                                <p:cTn id="18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500"/>
                                        <p:tgtEl>
                                          <p:spTgt spid="129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000"/>
                            </p:stCondLst>
                            <p:childTnLst>
                              <p:par>
                                <p:cTn id="22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4" dur="500"/>
                                        <p:tgtEl>
                                          <p:spTgt spid="1290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5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129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500"/>
                            </p:stCondLst>
                            <p:childTnLst>
                              <p:par>
                                <p:cTn id="30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129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6000"/>
                            </p:stCondLst>
                            <p:childTnLst>
                              <p:par>
                                <p:cTn id="34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6" dur="500"/>
                                        <p:tgtEl>
                                          <p:spTgt spid="1290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65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2000"/>
                                        <p:tgtEl>
                                          <p:spTgt spid="1290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8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0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1290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05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0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2000"/>
                                        <p:tgtEl>
                                          <p:spTgt spid="1290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250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0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2000"/>
                                        <p:tgtEl>
                                          <p:spTgt spid="1290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14500"/>
                            </p:stCondLst>
                            <p:childTnLst>
                              <p:par>
                                <p:cTn id="5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2000"/>
                                        <p:tgtEl>
                                          <p:spTgt spid="1290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16500"/>
                            </p:stCondLst>
                            <p:childTnLst>
                              <p:par>
                                <p:cTn id="5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0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2000"/>
                                        <p:tgtEl>
                                          <p:spTgt spid="1290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8500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0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2000"/>
                                        <p:tgtEl>
                                          <p:spTgt spid="1290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0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9" dur="500"/>
                                        <p:tgtEl>
                                          <p:spTgt spid="1290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500"/>
                            </p:stCondLst>
                            <p:childTnLst>
                              <p:par>
                                <p:cTn id="71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0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3" dur="500"/>
                                        <p:tgtEl>
                                          <p:spTgt spid="1290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1000"/>
                            </p:stCondLst>
                            <p:childTnLst>
                              <p:par>
                                <p:cTn id="7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0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2000"/>
                                        <p:tgtEl>
                                          <p:spTgt spid="1290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3000"/>
                            </p:stCondLst>
                            <p:childTnLst>
                              <p:par>
                                <p:cTn id="7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0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2000"/>
                                        <p:tgtEl>
                                          <p:spTgt spid="1290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5000"/>
                            </p:stCondLst>
                            <p:childTnLst>
                              <p:par>
                                <p:cTn id="8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0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2000"/>
                                        <p:tgtEl>
                                          <p:spTgt spid="1290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7000"/>
                            </p:stCondLst>
                            <p:childTnLst>
                              <p:par>
                                <p:cTn id="8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2000"/>
                                        <p:tgtEl>
                                          <p:spTgt spid="129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4" dur="2000"/>
                                        <p:tgtEl>
                                          <p:spTgt spid="1290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2000"/>
                            </p:stCondLst>
                            <p:childTnLst>
                              <p:par>
                                <p:cTn id="96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8" dur="500"/>
                                        <p:tgtEl>
                                          <p:spTgt spid="1290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2500"/>
                            </p:stCondLst>
                            <p:childTnLst>
                              <p:par>
                                <p:cTn id="100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2" dur="500"/>
                                        <p:tgtEl>
                                          <p:spTgt spid="1290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3000"/>
                            </p:stCondLst>
                            <p:childTnLst>
                              <p:par>
                                <p:cTn id="104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0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6" dur="500"/>
                                        <p:tgtEl>
                                          <p:spTgt spid="1290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1" dur="500"/>
                                        <p:tgtEl>
                                          <p:spTgt spid="129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500"/>
                            </p:stCondLst>
                            <p:childTnLst>
                              <p:par>
                                <p:cTn id="113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0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2000"/>
                                        <p:tgtEl>
                                          <p:spTgt spid="12906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6" dur="2000" fill="hold"/>
                                        <p:tgtEl>
                                          <p:spTgt spid="1290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000" fill="hold"/>
                                        <p:tgtEl>
                                          <p:spTgt spid="1290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2500"/>
                            </p:stCondLst>
                            <p:childTnLst>
                              <p:par>
                                <p:cTn id="11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1" dur="500"/>
                                        <p:tgtEl>
                                          <p:spTgt spid="1290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3000"/>
                            </p:stCondLst>
                            <p:childTnLst>
                              <p:par>
                                <p:cTn id="123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0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5" dur="500"/>
                                        <p:tgtEl>
                                          <p:spTgt spid="1290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3500"/>
                            </p:stCondLst>
                            <p:childTnLst>
                              <p:par>
                                <p:cTn id="127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9" dur="500"/>
                                        <p:tgtEl>
                                          <p:spTgt spid="1290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0" fill="hold">
                            <p:stCondLst>
                              <p:cond delay="4000"/>
                            </p:stCondLst>
                            <p:childTnLst>
                              <p:par>
                                <p:cTn id="131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3" dur="500"/>
                                        <p:tgtEl>
                                          <p:spTgt spid="1290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4500"/>
                            </p:stCondLst>
                            <p:childTnLst>
                              <p:par>
                                <p:cTn id="13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0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7" dur="500"/>
                                        <p:tgtEl>
                                          <p:spTgt spid="1290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8" fill="hold">
                            <p:stCondLst>
                              <p:cond delay="5000"/>
                            </p:stCondLst>
                            <p:childTnLst>
                              <p:par>
                                <p:cTn id="13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0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1" dur="500"/>
                                        <p:tgtEl>
                                          <p:spTgt spid="1290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2" fill="hold">
                            <p:stCondLst>
                              <p:cond delay="5500"/>
                            </p:stCondLst>
                            <p:childTnLst>
                              <p:par>
                                <p:cTn id="143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0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5" dur="500"/>
                                        <p:tgtEl>
                                          <p:spTgt spid="1290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6" fill="hold">
                      <p:stCondLst>
                        <p:cond delay="indefinite"/>
                      </p:stCondLst>
                      <p:childTnLst>
                        <p:par>
                          <p:cTn id="147" fill="hold">
                            <p:stCondLst>
                              <p:cond delay="0"/>
                            </p:stCondLst>
                            <p:childTnLst>
                              <p:par>
                                <p:cTn id="148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0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0" dur="500"/>
                                        <p:tgtEl>
                                          <p:spTgt spid="1290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1" fill="hold">
                            <p:stCondLst>
                              <p:cond delay="500"/>
                            </p:stCondLst>
                            <p:childTnLst>
                              <p:par>
                                <p:cTn id="152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0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4" dur="500"/>
                                        <p:tgtEl>
                                          <p:spTgt spid="1290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9066" grpId="0" animBg="1"/>
      <p:bldP spid="129026" grpId="0"/>
      <p:bldP spid="129028" grpId="0" animBg="1"/>
      <p:bldP spid="129029" grpId="0"/>
      <p:bldP spid="129030" grpId="0" animBg="1"/>
      <p:bldP spid="129034" grpId="0" animBg="1"/>
      <p:bldP spid="129035" grpId="0"/>
      <p:bldP spid="129036" grpId="0" animBg="1"/>
      <p:bldP spid="129037" grpId="0" animBg="1"/>
      <p:bldP spid="129038" grpId="0" animBg="1"/>
      <p:bldP spid="129039" grpId="0" animBg="1"/>
      <p:bldP spid="129040" grpId="0" animBg="1"/>
      <p:bldP spid="129041" grpId="0" animBg="1"/>
      <p:bldP spid="129042" grpId="0" animBg="1"/>
      <p:bldP spid="129043" grpId="0" animBg="1"/>
      <p:bldP spid="129044" grpId="0" animBg="1"/>
      <p:bldP spid="129045" grpId="0" animBg="1"/>
      <p:bldP spid="129046" grpId="0" animBg="1"/>
      <p:bldP spid="129047" grpId="0" animBg="1"/>
      <p:bldP spid="129049" grpId="0" animBg="1"/>
      <p:bldP spid="129053" grpId="0"/>
      <p:bldP spid="129054" grpId="0" animBg="1"/>
      <p:bldP spid="129055" grpId="0" animBg="1"/>
      <p:bldP spid="129056" grpId="0"/>
      <p:bldP spid="129057" grpId="0"/>
      <p:bldP spid="129058" grpId="0"/>
      <p:bldP spid="129060" grpId="0"/>
      <p:bldP spid="129061" grpId="0"/>
      <p:bldP spid="129063" grpId="0" animBg="1"/>
      <p:bldP spid="129064" grpId="0" animBg="1"/>
      <p:bldP spid="129065" grpId="0"/>
      <p:bldP spid="129067" grpId="0" animBg="1"/>
      <p:bldP spid="129068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063" name="Text Box 15"/>
          <p:cNvSpPr txBox="1">
            <a:spLocks noChangeArrowheads="1"/>
          </p:cNvSpPr>
          <p:nvPr/>
        </p:nvSpPr>
        <p:spPr bwMode="auto">
          <a:xfrm>
            <a:off x="152400" y="457200"/>
            <a:ext cx="3429000" cy="1295400"/>
          </a:xfrm>
          <a:prstGeom prst="rect">
            <a:avLst/>
          </a:prstGeom>
          <a:solidFill>
            <a:srgbClr val="FFFFCC"/>
          </a:solidFill>
          <a:ln w="12700" cap="sq">
            <a:solidFill>
              <a:srgbClr val="00FF00"/>
            </a:solidFill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sz="2600" b="1">
                <a:solidFill>
                  <a:srgbClr val="0000FF"/>
                </a:solidFill>
              </a:rPr>
              <a:t>Perbesaran Lup untuk Mata Berakomodasi Maksimum</a:t>
            </a:r>
          </a:p>
        </p:txBody>
      </p:sp>
      <p:sp>
        <p:nvSpPr>
          <p:cNvPr id="130064" name="Text Box 16"/>
          <p:cNvSpPr txBox="1">
            <a:spLocks noChangeArrowheads="1"/>
          </p:cNvSpPr>
          <p:nvPr/>
        </p:nvSpPr>
        <p:spPr bwMode="auto">
          <a:xfrm>
            <a:off x="533400" y="4953000"/>
            <a:ext cx="8001000" cy="1200150"/>
          </a:xfrm>
          <a:prstGeom prst="rect">
            <a:avLst/>
          </a:prstGeom>
          <a:noFill/>
          <a:ln w="12700" cap="sq">
            <a:solidFill>
              <a:srgbClr val="00FF00"/>
            </a:solidFill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l" rtl="0">
              <a:spcBef>
                <a:spcPct val="50000"/>
              </a:spcBef>
            </a:pPr>
            <a:r>
              <a:rPr lang="en-US" b="1"/>
              <a:t>Penggunaan normal sebuah lup adalah berakomodasi maksimum. Jika dalam soal tidak disebutkan, maka selalu dianggap lup digunakan mata berakomodasi maksimum</a:t>
            </a:r>
          </a:p>
        </p:txBody>
      </p:sp>
      <p:sp>
        <p:nvSpPr>
          <p:cNvPr id="130065" name="Rectangle 17"/>
          <p:cNvSpPr>
            <a:spLocks noChangeArrowheads="1"/>
          </p:cNvSpPr>
          <p:nvPr/>
        </p:nvSpPr>
        <p:spPr bwMode="auto">
          <a:xfrm>
            <a:off x="4953000" y="533400"/>
            <a:ext cx="3429000" cy="1143000"/>
          </a:xfrm>
          <a:prstGeom prst="rect">
            <a:avLst/>
          </a:prstGeom>
          <a:solidFill>
            <a:schemeClr val="bg2"/>
          </a:solidFill>
          <a:ln w="12700" cap="sq">
            <a:solidFill>
              <a:srgbClr val="00FF00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30066" name="Text Box 18"/>
          <p:cNvSpPr txBox="1">
            <a:spLocks noChangeArrowheads="1"/>
          </p:cNvSpPr>
          <p:nvPr/>
        </p:nvSpPr>
        <p:spPr bwMode="auto">
          <a:xfrm>
            <a:off x="5029200" y="914400"/>
            <a:ext cx="762000" cy="519113"/>
          </a:xfrm>
          <a:prstGeom prst="rect">
            <a:avLst/>
          </a:prstGeom>
          <a:solidFill>
            <a:schemeClr val="bg2"/>
          </a:solidFill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l" rtl="0">
              <a:spcBef>
                <a:spcPct val="50000"/>
              </a:spcBef>
            </a:pPr>
            <a:r>
              <a:rPr lang="en-US" sz="2800">
                <a:solidFill>
                  <a:srgbClr val="FFFF00"/>
                </a:solidFill>
              </a:rPr>
              <a:t>Ma</a:t>
            </a:r>
          </a:p>
        </p:txBody>
      </p:sp>
      <p:sp>
        <p:nvSpPr>
          <p:cNvPr id="130067" name="Text Box 19"/>
          <p:cNvSpPr txBox="1">
            <a:spLocks noChangeArrowheads="1"/>
          </p:cNvSpPr>
          <p:nvPr/>
        </p:nvSpPr>
        <p:spPr bwMode="auto">
          <a:xfrm>
            <a:off x="6477000" y="685800"/>
            <a:ext cx="685800" cy="457200"/>
          </a:xfrm>
          <a:prstGeom prst="rect">
            <a:avLst/>
          </a:prstGeom>
          <a:solidFill>
            <a:schemeClr val="bg2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 rtl="0">
              <a:spcBef>
                <a:spcPct val="50000"/>
              </a:spcBef>
            </a:pPr>
            <a:r>
              <a:rPr kumimoji="0" lang="en-US" b="1">
                <a:solidFill>
                  <a:srgbClr val="FFFF00"/>
                </a:solidFill>
                <a:latin typeface="Arial" charset="0"/>
              </a:rPr>
              <a:t>S</a:t>
            </a:r>
            <a:r>
              <a:rPr kumimoji="0" lang="en-US" sz="2000" b="1">
                <a:solidFill>
                  <a:srgbClr val="FFFF00"/>
                </a:solidFill>
                <a:latin typeface="Arial" charset="0"/>
              </a:rPr>
              <a:t>n</a:t>
            </a:r>
          </a:p>
        </p:txBody>
      </p:sp>
      <p:sp>
        <p:nvSpPr>
          <p:cNvPr id="130068" name="Text Box 20"/>
          <p:cNvSpPr txBox="1">
            <a:spLocks noChangeArrowheads="1"/>
          </p:cNvSpPr>
          <p:nvPr/>
        </p:nvSpPr>
        <p:spPr bwMode="auto">
          <a:xfrm>
            <a:off x="6477000" y="1219200"/>
            <a:ext cx="457200" cy="457200"/>
          </a:xfrm>
          <a:prstGeom prst="rect">
            <a:avLst/>
          </a:prstGeom>
          <a:solidFill>
            <a:schemeClr val="bg2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 rtl="0">
              <a:spcBef>
                <a:spcPct val="50000"/>
              </a:spcBef>
            </a:pPr>
            <a:r>
              <a:rPr kumimoji="0" lang="en-US" b="1">
                <a:solidFill>
                  <a:srgbClr val="FFFF00"/>
                </a:solidFill>
                <a:latin typeface="Arial" charset="0"/>
              </a:rPr>
              <a:t>f</a:t>
            </a:r>
          </a:p>
        </p:txBody>
      </p:sp>
      <p:sp>
        <p:nvSpPr>
          <p:cNvPr id="130069" name="Text Box 21"/>
          <p:cNvSpPr txBox="1">
            <a:spLocks noChangeArrowheads="1"/>
          </p:cNvSpPr>
          <p:nvPr/>
        </p:nvSpPr>
        <p:spPr bwMode="auto">
          <a:xfrm>
            <a:off x="7239000" y="914400"/>
            <a:ext cx="457200" cy="457200"/>
          </a:xfrm>
          <a:prstGeom prst="rect">
            <a:avLst/>
          </a:prstGeom>
          <a:solidFill>
            <a:schemeClr val="bg2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 rtl="0">
              <a:spcBef>
                <a:spcPct val="50000"/>
              </a:spcBef>
            </a:pPr>
            <a:r>
              <a:rPr kumimoji="0" lang="en-US" b="1">
                <a:solidFill>
                  <a:srgbClr val="FFFF00"/>
                </a:solidFill>
                <a:latin typeface="Arial" charset="0"/>
              </a:rPr>
              <a:t>+</a:t>
            </a:r>
          </a:p>
        </p:txBody>
      </p:sp>
      <p:sp>
        <p:nvSpPr>
          <p:cNvPr id="130070" name="Text Box 22"/>
          <p:cNvSpPr txBox="1">
            <a:spLocks noChangeArrowheads="1"/>
          </p:cNvSpPr>
          <p:nvPr/>
        </p:nvSpPr>
        <p:spPr bwMode="auto">
          <a:xfrm>
            <a:off x="7848600" y="914400"/>
            <a:ext cx="533400" cy="457200"/>
          </a:xfrm>
          <a:prstGeom prst="rect">
            <a:avLst/>
          </a:prstGeom>
          <a:solidFill>
            <a:schemeClr val="bg2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 rtl="0">
              <a:spcBef>
                <a:spcPct val="50000"/>
              </a:spcBef>
            </a:pPr>
            <a:r>
              <a:rPr kumimoji="0" lang="en-US" b="1">
                <a:solidFill>
                  <a:srgbClr val="FFFF00"/>
                </a:solidFill>
                <a:latin typeface="Arial" charset="0"/>
              </a:rPr>
              <a:t>1</a:t>
            </a:r>
            <a:endParaRPr kumimoji="0" lang="en-US" sz="2000" b="1">
              <a:solidFill>
                <a:srgbClr val="FFFF00"/>
              </a:solidFill>
              <a:latin typeface="Arial" charset="0"/>
            </a:endParaRPr>
          </a:p>
        </p:txBody>
      </p:sp>
      <p:sp>
        <p:nvSpPr>
          <p:cNvPr id="130072" name="Line 24"/>
          <p:cNvSpPr>
            <a:spLocks noChangeShapeType="1"/>
          </p:cNvSpPr>
          <p:nvPr/>
        </p:nvSpPr>
        <p:spPr bwMode="auto">
          <a:xfrm>
            <a:off x="6400800" y="1219200"/>
            <a:ext cx="609600" cy="0"/>
          </a:xfrm>
          <a:prstGeom prst="line">
            <a:avLst/>
          </a:prstGeom>
          <a:noFill/>
          <a:ln w="9525">
            <a:solidFill>
              <a:srgbClr val="FFFF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30074" name="Text Box 26"/>
          <p:cNvSpPr txBox="1">
            <a:spLocks noChangeArrowheads="1"/>
          </p:cNvSpPr>
          <p:nvPr/>
        </p:nvSpPr>
        <p:spPr bwMode="auto">
          <a:xfrm>
            <a:off x="5715000" y="928688"/>
            <a:ext cx="457200" cy="519112"/>
          </a:xfrm>
          <a:prstGeom prst="rect">
            <a:avLst/>
          </a:prstGeom>
          <a:solidFill>
            <a:schemeClr val="bg2"/>
          </a:solidFill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l" rtl="0">
              <a:spcBef>
                <a:spcPct val="50000"/>
              </a:spcBef>
            </a:pPr>
            <a:r>
              <a:rPr lang="en-US" sz="2800" b="1">
                <a:solidFill>
                  <a:srgbClr val="FFFF00"/>
                </a:solidFill>
              </a:rPr>
              <a:t>=</a:t>
            </a:r>
          </a:p>
        </p:txBody>
      </p:sp>
      <p:sp>
        <p:nvSpPr>
          <p:cNvPr id="130075" name="Text Box 27"/>
          <p:cNvSpPr txBox="1">
            <a:spLocks noChangeArrowheads="1"/>
          </p:cNvSpPr>
          <p:nvPr/>
        </p:nvSpPr>
        <p:spPr bwMode="auto">
          <a:xfrm>
            <a:off x="304800" y="2622550"/>
            <a:ext cx="3276600" cy="1295400"/>
          </a:xfrm>
          <a:prstGeom prst="rect">
            <a:avLst/>
          </a:prstGeom>
          <a:solidFill>
            <a:srgbClr val="FFFFCC"/>
          </a:solidFill>
          <a:ln w="12700" cap="sq">
            <a:solidFill>
              <a:srgbClr val="00FF00"/>
            </a:solidFill>
            <a:miter lim="800000"/>
            <a:headEnd type="none" w="sm" len="sm"/>
            <a:tailEnd type="none" w="sm" len="sm"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sz="2600" b="1">
                <a:solidFill>
                  <a:srgbClr val="0000FF"/>
                </a:solidFill>
              </a:rPr>
              <a:t>Perbesaran Lup untuk Mata Tidak Berakomodasi </a:t>
            </a:r>
          </a:p>
        </p:txBody>
      </p:sp>
      <p:sp>
        <p:nvSpPr>
          <p:cNvPr id="130076" name="Rectangle 28"/>
          <p:cNvSpPr>
            <a:spLocks noChangeArrowheads="1"/>
          </p:cNvSpPr>
          <p:nvPr/>
        </p:nvSpPr>
        <p:spPr bwMode="auto">
          <a:xfrm>
            <a:off x="4953000" y="2743200"/>
            <a:ext cx="2590800" cy="1143000"/>
          </a:xfrm>
          <a:prstGeom prst="rect">
            <a:avLst/>
          </a:prstGeom>
          <a:solidFill>
            <a:srgbClr val="0000FF"/>
          </a:solidFill>
          <a:ln w="12700" cap="sq">
            <a:solidFill>
              <a:srgbClr val="00FF00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30077" name="Text Box 29"/>
          <p:cNvSpPr txBox="1">
            <a:spLocks noChangeArrowheads="1"/>
          </p:cNvSpPr>
          <p:nvPr/>
        </p:nvSpPr>
        <p:spPr bwMode="auto">
          <a:xfrm>
            <a:off x="5029200" y="3124200"/>
            <a:ext cx="762000" cy="519113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l" rtl="0">
              <a:spcBef>
                <a:spcPct val="50000"/>
              </a:spcBef>
            </a:pPr>
            <a:r>
              <a:rPr lang="en-US" sz="2800">
                <a:solidFill>
                  <a:srgbClr val="FFFF00"/>
                </a:solidFill>
              </a:rPr>
              <a:t>Ma</a:t>
            </a:r>
          </a:p>
        </p:txBody>
      </p:sp>
      <p:sp>
        <p:nvSpPr>
          <p:cNvPr id="130078" name="Text Box 30"/>
          <p:cNvSpPr txBox="1">
            <a:spLocks noChangeArrowheads="1"/>
          </p:cNvSpPr>
          <p:nvPr/>
        </p:nvSpPr>
        <p:spPr bwMode="auto">
          <a:xfrm>
            <a:off x="6477000" y="2895600"/>
            <a:ext cx="685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 rtl="0">
              <a:spcBef>
                <a:spcPct val="50000"/>
              </a:spcBef>
            </a:pPr>
            <a:r>
              <a:rPr kumimoji="0" lang="en-US" b="1">
                <a:solidFill>
                  <a:srgbClr val="FFFF00"/>
                </a:solidFill>
                <a:latin typeface="Arial" charset="0"/>
              </a:rPr>
              <a:t>S</a:t>
            </a:r>
            <a:r>
              <a:rPr kumimoji="0" lang="en-US" sz="2000" b="1">
                <a:solidFill>
                  <a:srgbClr val="FFFF00"/>
                </a:solidFill>
                <a:latin typeface="Arial" charset="0"/>
              </a:rPr>
              <a:t>n</a:t>
            </a:r>
          </a:p>
        </p:txBody>
      </p:sp>
      <p:sp>
        <p:nvSpPr>
          <p:cNvPr id="130079" name="Text Box 31"/>
          <p:cNvSpPr txBox="1">
            <a:spLocks noChangeArrowheads="1"/>
          </p:cNvSpPr>
          <p:nvPr/>
        </p:nvSpPr>
        <p:spPr bwMode="auto">
          <a:xfrm>
            <a:off x="6553200" y="3429000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 rtl="0">
              <a:spcBef>
                <a:spcPct val="50000"/>
              </a:spcBef>
            </a:pPr>
            <a:r>
              <a:rPr kumimoji="0" lang="en-US" b="1">
                <a:solidFill>
                  <a:srgbClr val="FFFF00"/>
                </a:solidFill>
                <a:latin typeface="Arial" charset="0"/>
              </a:rPr>
              <a:t>f</a:t>
            </a:r>
          </a:p>
        </p:txBody>
      </p:sp>
      <p:sp>
        <p:nvSpPr>
          <p:cNvPr id="130082" name="Line 34"/>
          <p:cNvSpPr>
            <a:spLocks noChangeShapeType="1"/>
          </p:cNvSpPr>
          <p:nvPr/>
        </p:nvSpPr>
        <p:spPr bwMode="auto">
          <a:xfrm>
            <a:off x="6477000" y="3429000"/>
            <a:ext cx="609600" cy="0"/>
          </a:xfrm>
          <a:prstGeom prst="line">
            <a:avLst/>
          </a:prstGeom>
          <a:noFill/>
          <a:ln w="9525">
            <a:solidFill>
              <a:srgbClr val="FFFF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30083" name="Text Box 35"/>
          <p:cNvSpPr txBox="1">
            <a:spLocks noChangeArrowheads="1"/>
          </p:cNvSpPr>
          <p:nvPr/>
        </p:nvSpPr>
        <p:spPr bwMode="auto">
          <a:xfrm>
            <a:off x="5791200" y="3138488"/>
            <a:ext cx="457200" cy="519112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l" rtl="0">
              <a:spcBef>
                <a:spcPct val="50000"/>
              </a:spcBef>
            </a:pPr>
            <a:r>
              <a:rPr lang="en-US" sz="2800" b="1">
                <a:solidFill>
                  <a:srgbClr val="FFFF00"/>
                </a:solidFill>
              </a:rPr>
              <a:t>=</a:t>
            </a:r>
          </a:p>
        </p:txBody>
      </p:sp>
      <p:sp>
        <p:nvSpPr>
          <p:cNvPr id="130085" name="AutoShape 37"/>
          <p:cNvSpPr>
            <a:spLocks noChangeArrowheads="1"/>
          </p:cNvSpPr>
          <p:nvPr/>
        </p:nvSpPr>
        <p:spPr bwMode="auto">
          <a:xfrm>
            <a:off x="3962400" y="838200"/>
            <a:ext cx="304800" cy="533400"/>
          </a:xfrm>
          <a:custGeom>
            <a:avLst/>
            <a:gdLst>
              <a:gd name="G0" fmla="+- 16200 0 0"/>
              <a:gd name="G1" fmla="+- 5400 0 0"/>
              <a:gd name="G2" fmla="+- 21600 0 5400"/>
              <a:gd name="G3" fmla="+- 10800 0 5400"/>
              <a:gd name="G4" fmla="+- 21600 0 16200"/>
              <a:gd name="G5" fmla="*/ G4 G3 10800"/>
              <a:gd name="G6" fmla="+- 21600 0 G5"/>
              <a:gd name="T0" fmla="*/ 16200 w 21600"/>
              <a:gd name="T1" fmla="*/ 0 h 21600"/>
              <a:gd name="T2" fmla="*/ 0 w 21600"/>
              <a:gd name="T3" fmla="*/ 10800 h 21600"/>
              <a:gd name="T4" fmla="*/ 16200 w 21600"/>
              <a:gd name="T5" fmla="*/ 21600 h 21600"/>
              <a:gd name="T6" fmla="*/ 21600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G1 h 21600"/>
              <a:gd name="T14" fmla="*/ G6 w 21600"/>
              <a:gd name="T15" fmla="*/ G2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chemeClr val="accent1"/>
          </a:solidFill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30086" name="AutoShape 38"/>
          <p:cNvSpPr>
            <a:spLocks noChangeArrowheads="1"/>
          </p:cNvSpPr>
          <p:nvPr/>
        </p:nvSpPr>
        <p:spPr bwMode="auto">
          <a:xfrm>
            <a:off x="4114800" y="2971800"/>
            <a:ext cx="304800" cy="533400"/>
          </a:xfrm>
          <a:custGeom>
            <a:avLst/>
            <a:gdLst>
              <a:gd name="G0" fmla="+- 16200 0 0"/>
              <a:gd name="G1" fmla="+- 5400 0 0"/>
              <a:gd name="G2" fmla="+- 21600 0 5400"/>
              <a:gd name="G3" fmla="+- 10800 0 5400"/>
              <a:gd name="G4" fmla="+- 21600 0 16200"/>
              <a:gd name="G5" fmla="*/ G4 G3 10800"/>
              <a:gd name="G6" fmla="+- 21600 0 G5"/>
              <a:gd name="T0" fmla="*/ 16200 w 21600"/>
              <a:gd name="T1" fmla="*/ 0 h 21600"/>
              <a:gd name="T2" fmla="*/ 0 w 21600"/>
              <a:gd name="T3" fmla="*/ 10800 h 21600"/>
              <a:gd name="T4" fmla="*/ 16200 w 21600"/>
              <a:gd name="T5" fmla="*/ 21600 h 21600"/>
              <a:gd name="T6" fmla="*/ 21600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G1 h 21600"/>
              <a:gd name="T14" fmla="*/ G6 w 21600"/>
              <a:gd name="T15" fmla="*/ G2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chemeClr val="accent1"/>
          </a:solidFill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0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300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0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300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0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500"/>
                                        <p:tgtEl>
                                          <p:spTgt spid="1300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0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500"/>
                                        <p:tgtEl>
                                          <p:spTgt spid="1300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" dur="500"/>
                                        <p:tgtEl>
                                          <p:spTgt spid="130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0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8" dur="500"/>
                                        <p:tgtEl>
                                          <p:spTgt spid="1300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0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1300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0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6" dur="500"/>
                                        <p:tgtEl>
                                          <p:spTgt spid="1300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500"/>
                            </p:stCondLst>
                            <p:childTnLst>
                              <p:par>
                                <p:cTn id="38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0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0" dur="500"/>
                                        <p:tgtEl>
                                          <p:spTgt spid="1300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000"/>
                            </p:stCondLst>
                            <p:childTnLst>
                              <p:par>
                                <p:cTn id="42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0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4" dur="500"/>
                                        <p:tgtEl>
                                          <p:spTgt spid="1300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9" dur="500"/>
                                        <p:tgtEl>
                                          <p:spTgt spid="130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"/>
                            </p:stCondLst>
                            <p:childTnLst>
                              <p:par>
                                <p:cTn id="5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0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3" dur="500"/>
                                        <p:tgtEl>
                                          <p:spTgt spid="1300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000"/>
                            </p:stCondLst>
                            <p:childTnLst>
                              <p:par>
                                <p:cTn id="5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7" dur="500"/>
                                        <p:tgtEl>
                                          <p:spTgt spid="130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2" dur="500"/>
                                        <p:tgtEl>
                                          <p:spTgt spid="130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00"/>
                            </p:stCondLst>
                            <p:childTnLst>
                              <p:par>
                                <p:cTn id="64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6" dur="500"/>
                                        <p:tgtEl>
                                          <p:spTgt spid="1300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1000"/>
                            </p:stCondLst>
                            <p:childTnLst>
                              <p:par>
                                <p:cTn id="68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0" dur="500"/>
                                        <p:tgtEl>
                                          <p:spTgt spid="130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1500"/>
                            </p:stCondLst>
                            <p:childTnLst>
                              <p:par>
                                <p:cTn id="72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4" dur="500"/>
                                        <p:tgtEl>
                                          <p:spTgt spid="1300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2000"/>
                            </p:stCondLst>
                            <p:childTnLst>
                              <p:par>
                                <p:cTn id="76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8" dur="500"/>
                                        <p:tgtEl>
                                          <p:spTgt spid="1300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2500"/>
                            </p:stCondLst>
                            <p:childTnLst>
                              <p:par>
                                <p:cTn id="80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0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2" dur="500"/>
                                        <p:tgtEl>
                                          <p:spTgt spid="1300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0063" grpId="0" animBg="1"/>
      <p:bldP spid="130064" grpId="0" animBg="1"/>
      <p:bldP spid="130065" grpId="0" animBg="1"/>
      <p:bldP spid="130066" grpId="0" animBg="1"/>
      <p:bldP spid="130067" grpId="0" animBg="1"/>
      <p:bldP spid="130069" grpId="0" animBg="1"/>
      <p:bldP spid="130070" grpId="0" animBg="1"/>
      <p:bldP spid="130072" grpId="0" animBg="1"/>
      <p:bldP spid="130074" grpId="0" animBg="1"/>
      <p:bldP spid="130075" grpId="0" animBg="1"/>
      <p:bldP spid="130076" grpId="0" animBg="1"/>
      <p:bldP spid="130077" grpId="0"/>
      <p:bldP spid="130078" grpId="0"/>
      <p:bldP spid="130082" grpId="0" animBg="1"/>
      <p:bldP spid="130083" grpId="0"/>
      <p:bldP spid="130085" grpId="0" animBg="1"/>
      <p:bldP spid="130086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0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85788" y="762000"/>
            <a:ext cx="8177212" cy="1524000"/>
          </a:xfrm>
        </p:spPr>
        <p:txBody>
          <a:bodyPr/>
          <a:lstStyle/>
          <a:p>
            <a:pPr algn="l" rtl="0">
              <a:buFont typeface="Wingdings" pitchFamily="10" charset="2"/>
              <a:buNone/>
            </a:pPr>
            <a:r>
              <a:rPr lang="en-US" sz="9600" b="1">
                <a:solidFill>
                  <a:srgbClr val="FF0000"/>
                </a:solidFill>
              </a:rPr>
              <a:t>MIKROSKOP</a:t>
            </a:r>
          </a:p>
        </p:txBody>
      </p:sp>
      <p:sp>
        <p:nvSpPr>
          <p:cNvPr id="131076" name="Rectangle 4"/>
          <p:cNvSpPr>
            <a:spLocks noChangeArrowheads="1"/>
          </p:cNvSpPr>
          <p:nvPr/>
        </p:nvSpPr>
        <p:spPr bwMode="auto">
          <a:xfrm>
            <a:off x="533400" y="914400"/>
            <a:ext cx="8382000" cy="152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2075" tIns="46038" rIns="92075" bIns="46038"/>
          <a:lstStyle/>
          <a:p>
            <a:pPr marL="342900" indent="-342900" algn="l" rtl="0">
              <a:lnSpc>
                <a:spcPct val="90000"/>
              </a:lnSpc>
              <a:spcBef>
                <a:spcPct val="20000"/>
              </a:spcBef>
              <a:buClr>
                <a:schemeClr val="tx2"/>
              </a:buClr>
              <a:buSzPct val="90000"/>
              <a:buFont typeface="Wingdings" pitchFamily="10" charset="2"/>
              <a:buNone/>
            </a:pPr>
            <a:r>
              <a:rPr kumimoji="0" lang="en-US" sz="9600" b="1">
                <a:solidFill>
                  <a:srgbClr val="00FF00"/>
                </a:solidFill>
              </a:rPr>
              <a:t>MIKROSKOP</a:t>
            </a:r>
          </a:p>
        </p:txBody>
      </p:sp>
      <p:sp>
        <p:nvSpPr>
          <p:cNvPr id="131077" name="Text Box 5"/>
          <p:cNvSpPr txBox="1">
            <a:spLocks noChangeArrowheads="1"/>
          </p:cNvSpPr>
          <p:nvPr/>
        </p:nvSpPr>
        <p:spPr bwMode="auto">
          <a:xfrm>
            <a:off x="990600" y="2722563"/>
            <a:ext cx="7162800" cy="3297237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marL="514350" indent="-514350" algn="l" rtl="0">
              <a:spcBef>
                <a:spcPct val="50000"/>
              </a:spcBef>
              <a:buFont typeface="Wingdings" pitchFamily="10" charset="2"/>
              <a:buChar char="ü"/>
            </a:pPr>
            <a:r>
              <a:rPr lang="en-US" sz="2800">
                <a:solidFill>
                  <a:srgbClr val="00FF00"/>
                </a:solidFill>
              </a:rPr>
              <a:t>Adalah alat untuk melihat benda benda yang sangat kecil</a:t>
            </a:r>
          </a:p>
          <a:p>
            <a:pPr marL="514350" indent="-514350" algn="l" rtl="0">
              <a:spcBef>
                <a:spcPct val="50000"/>
              </a:spcBef>
              <a:buFont typeface="Wingdings" pitchFamily="10" charset="2"/>
              <a:buChar char="ü"/>
            </a:pPr>
            <a:r>
              <a:rPr lang="en-US" sz="2800">
                <a:solidFill>
                  <a:srgbClr val="00FF00"/>
                </a:solidFill>
              </a:rPr>
              <a:t>Terdiri dari 2 lensa positif (lensa cembung)</a:t>
            </a:r>
          </a:p>
          <a:p>
            <a:pPr marL="514350" indent="-514350" algn="l" rtl="0">
              <a:spcBef>
                <a:spcPct val="50000"/>
              </a:spcBef>
              <a:buFont typeface="Wingdings" pitchFamily="10" charset="2"/>
              <a:buChar char="ü"/>
            </a:pPr>
            <a:r>
              <a:rPr lang="en-US" sz="2800">
                <a:solidFill>
                  <a:srgbClr val="00FF00"/>
                </a:solidFill>
              </a:rPr>
              <a:t>Fokus Lensa Okuler &gt; Fokus Lensa Obyektif</a:t>
            </a:r>
          </a:p>
          <a:p>
            <a:pPr marL="514350" indent="-514350" algn="l" rtl="0">
              <a:spcBef>
                <a:spcPct val="50000"/>
              </a:spcBef>
              <a:buFont typeface="Wingdings" pitchFamily="10" charset="2"/>
              <a:buChar char="ü"/>
            </a:pPr>
            <a:r>
              <a:rPr lang="en-US" sz="2800">
                <a:solidFill>
                  <a:srgbClr val="00FF00"/>
                </a:solidFill>
              </a:rPr>
              <a:t>Benda yang diamati diletakkan antara F</a:t>
            </a:r>
            <a:r>
              <a:rPr lang="en-US" sz="2800" baseline="-25000">
                <a:solidFill>
                  <a:srgbClr val="00FF00"/>
                </a:solidFill>
              </a:rPr>
              <a:t>ob  </a:t>
            </a:r>
            <a:r>
              <a:rPr lang="en-US" sz="2800">
                <a:solidFill>
                  <a:srgbClr val="00FF00"/>
                </a:solidFill>
              </a:rPr>
              <a:t>dan  2 F</a:t>
            </a:r>
            <a:r>
              <a:rPr lang="en-US" sz="2800" baseline="-25000">
                <a:solidFill>
                  <a:srgbClr val="00FF00"/>
                </a:solidFill>
              </a:rPr>
              <a:t>ob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31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31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31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13107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laser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0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0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0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0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0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07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07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07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07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07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07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07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07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07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07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07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07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07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07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07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1075" grpId="0" build="p"/>
      <p:bldP spid="131076" grpId="0"/>
      <p:bldP spid="131077" grpId="0" uiExpand="1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100" name="Line 4"/>
          <p:cNvSpPr>
            <a:spLocks noChangeShapeType="1"/>
          </p:cNvSpPr>
          <p:nvPr/>
        </p:nvSpPr>
        <p:spPr bwMode="auto">
          <a:xfrm>
            <a:off x="0" y="3657600"/>
            <a:ext cx="9144000" cy="0"/>
          </a:xfrm>
          <a:prstGeom prst="line">
            <a:avLst/>
          </a:prstGeom>
          <a:noFill/>
          <a:ln w="38100" cap="sq">
            <a:solidFill>
              <a:srgbClr val="00FF00"/>
            </a:solidFill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grpSp>
        <p:nvGrpSpPr>
          <p:cNvPr id="132101" name="Group 5"/>
          <p:cNvGrpSpPr>
            <a:grpSpLocks/>
          </p:cNvGrpSpPr>
          <p:nvPr/>
        </p:nvGrpSpPr>
        <p:grpSpPr bwMode="auto">
          <a:xfrm>
            <a:off x="6858000" y="2514600"/>
            <a:ext cx="381000" cy="2286000"/>
            <a:chOff x="3936" y="1920"/>
            <a:chExt cx="960" cy="1008"/>
          </a:xfrm>
        </p:grpSpPr>
        <p:grpSp>
          <p:nvGrpSpPr>
            <p:cNvPr id="132102" name="Group 6"/>
            <p:cNvGrpSpPr>
              <a:grpSpLocks/>
            </p:cNvGrpSpPr>
            <p:nvPr/>
          </p:nvGrpSpPr>
          <p:grpSpPr bwMode="auto">
            <a:xfrm>
              <a:off x="3936" y="1920"/>
              <a:ext cx="480" cy="1008"/>
              <a:chOff x="3072" y="2352"/>
              <a:chExt cx="480" cy="1440"/>
            </a:xfrm>
          </p:grpSpPr>
          <p:sp>
            <p:nvSpPr>
              <p:cNvPr id="132103" name="Arc 7"/>
              <p:cNvSpPr>
                <a:spLocks/>
              </p:cNvSpPr>
              <p:nvPr/>
            </p:nvSpPr>
            <p:spPr bwMode="auto">
              <a:xfrm flipH="1">
                <a:off x="3072" y="2352"/>
                <a:ext cx="480" cy="720"/>
              </a:xfrm>
              <a:custGeom>
                <a:avLst/>
                <a:gdLst>
                  <a:gd name="G0" fmla="+- 0 0 0"/>
                  <a:gd name="G1" fmla="+- 21600 0 0"/>
                  <a:gd name="G2" fmla="+- 21600 0 0"/>
                  <a:gd name="T0" fmla="*/ 0 w 21600"/>
                  <a:gd name="T1" fmla="*/ 0 h 21600"/>
                  <a:gd name="T2" fmla="*/ 21600 w 21600"/>
                  <a:gd name="T3" fmla="*/ 21600 h 21600"/>
                  <a:gd name="T4" fmla="*/ 0 w 21600"/>
                  <a:gd name="T5" fmla="*/ 216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600" h="21600" fill="none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</a:path>
                  <a:path w="21600" h="21600" stroke="0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  <a:lnTo>
                      <a:pt x="0" y="21600"/>
                    </a:lnTo>
                    <a:close/>
                  </a:path>
                </a:pathLst>
              </a:custGeom>
              <a:solidFill>
                <a:schemeClr val="tx2"/>
              </a:solidFill>
              <a:ln w="12700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32104" name="Arc 8"/>
              <p:cNvSpPr>
                <a:spLocks/>
              </p:cNvSpPr>
              <p:nvPr/>
            </p:nvSpPr>
            <p:spPr bwMode="auto">
              <a:xfrm flipH="1" flipV="1">
                <a:off x="3072" y="3072"/>
                <a:ext cx="480" cy="720"/>
              </a:xfrm>
              <a:custGeom>
                <a:avLst/>
                <a:gdLst>
                  <a:gd name="G0" fmla="+- 0 0 0"/>
                  <a:gd name="G1" fmla="+- 21600 0 0"/>
                  <a:gd name="G2" fmla="+- 21600 0 0"/>
                  <a:gd name="T0" fmla="*/ 0 w 21600"/>
                  <a:gd name="T1" fmla="*/ 0 h 21600"/>
                  <a:gd name="T2" fmla="*/ 21600 w 21600"/>
                  <a:gd name="T3" fmla="*/ 21600 h 21600"/>
                  <a:gd name="T4" fmla="*/ 0 w 21600"/>
                  <a:gd name="T5" fmla="*/ 216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600" h="21600" fill="none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</a:path>
                  <a:path w="21600" h="21600" stroke="0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  <a:lnTo>
                      <a:pt x="0" y="21600"/>
                    </a:lnTo>
                    <a:close/>
                  </a:path>
                </a:pathLst>
              </a:custGeom>
              <a:solidFill>
                <a:schemeClr val="tx2"/>
              </a:solidFill>
              <a:ln w="12700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132105" name="Group 9"/>
            <p:cNvGrpSpPr>
              <a:grpSpLocks/>
            </p:cNvGrpSpPr>
            <p:nvPr/>
          </p:nvGrpSpPr>
          <p:grpSpPr bwMode="auto">
            <a:xfrm flipH="1" flipV="1">
              <a:off x="4416" y="1920"/>
              <a:ext cx="480" cy="1008"/>
              <a:chOff x="3072" y="2352"/>
              <a:chExt cx="480" cy="1440"/>
            </a:xfrm>
          </p:grpSpPr>
          <p:sp>
            <p:nvSpPr>
              <p:cNvPr id="132106" name="Arc 10"/>
              <p:cNvSpPr>
                <a:spLocks/>
              </p:cNvSpPr>
              <p:nvPr/>
            </p:nvSpPr>
            <p:spPr bwMode="auto">
              <a:xfrm flipH="1">
                <a:off x="3072" y="2352"/>
                <a:ext cx="480" cy="720"/>
              </a:xfrm>
              <a:custGeom>
                <a:avLst/>
                <a:gdLst>
                  <a:gd name="G0" fmla="+- 0 0 0"/>
                  <a:gd name="G1" fmla="+- 21600 0 0"/>
                  <a:gd name="G2" fmla="+- 21600 0 0"/>
                  <a:gd name="T0" fmla="*/ 0 w 21600"/>
                  <a:gd name="T1" fmla="*/ 0 h 21600"/>
                  <a:gd name="T2" fmla="*/ 21600 w 21600"/>
                  <a:gd name="T3" fmla="*/ 21600 h 21600"/>
                  <a:gd name="T4" fmla="*/ 0 w 21600"/>
                  <a:gd name="T5" fmla="*/ 216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600" h="21600" fill="none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</a:path>
                  <a:path w="21600" h="21600" stroke="0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  <a:lnTo>
                      <a:pt x="0" y="21600"/>
                    </a:lnTo>
                    <a:close/>
                  </a:path>
                </a:pathLst>
              </a:custGeom>
              <a:solidFill>
                <a:schemeClr val="tx2"/>
              </a:solidFill>
              <a:ln w="12700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32107" name="Arc 11"/>
              <p:cNvSpPr>
                <a:spLocks/>
              </p:cNvSpPr>
              <p:nvPr/>
            </p:nvSpPr>
            <p:spPr bwMode="auto">
              <a:xfrm flipH="1" flipV="1">
                <a:off x="3072" y="3072"/>
                <a:ext cx="480" cy="720"/>
              </a:xfrm>
              <a:custGeom>
                <a:avLst/>
                <a:gdLst>
                  <a:gd name="G0" fmla="+- 0 0 0"/>
                  <a:gd name="G1" fmla="+- 21600 0 0"/>
                  <a:gd name="G2" fmla="+- 21600 0 0"/>
                  <a:gd name="T0" fmla="*/ 0 w 21600"/>
                  <a:gd name="T1" fmla="*/ 0 h 21600"/>
                  <a:gd name="T2" fmla="*/ 21600 w 21600"/>
                  <a:gd name="T3" fmla="*/ 21600 h 21600"/>
                  <a:gd name="T4" fmla="*/ 0 w 21600"/>
                  <a:gd name="T5" fmla="*/ 216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600" h="21600" fill="none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</a:path>
                  <a:path w="21600" h="21600" stroke="0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  <a:lnTo>
                      <a:pt x="0" y="21600"/>
                    </a:lnTo>
                    <a:close/>
                  </a:path>
                </a:pathLst>
              </a:custGeom>
              <a:solidFill>
                <a:schemeClr val="tx2"/>
              </a:solidFill>
              <a:ln w="12700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</p:grpSp>
      <p:grpSp>
        <p:nvGrpSpPr>
          <p:cNvPr id="132108" name="Group 12"/>
          <p:cNvGrpSpPr>
            <a:grpSpLocks/>
          </p:cNvGrpSpPr>
          <p:nvPr/>
        </p:nvGrpSpPr>
        <p:grpSpPr bwMode="auto">
          <a:xfrm>
            <a:off x="2362200" y="2819400"/>
            <a:ext cx="304800" cy="1600200"/>
            <a:chOff x="3936" y="1920"/>
            <a:chExt cx="960" cy="1008"/>
          </a:xfrm>
        </p:grpSpPr>
        <p:grpSp>
          <p:nvGrpSpPr>
            <p:cNvPr id="132109" name="Group 13"/>
            <p:cNvGrpSpPr>
              <a:grpSpLocks/>
            </p:cNvGrpSpPr>
            <p:nvPr/>
          </p:nvGrpSpPr>
          <p:grpSpPr bwMode="auto">
            <a:xfrm>
              <a:off x="3936" y="1920"/>
              <a:ext cx="480" cy="1008"/>
              <a:chOff x="3072" y="2352"/>
              <a:chExt cx="480" cy="1440"/>
            </a:xfrm>
          </p:grpSpPr>
          <p:sp>
            <p:nvSpPr>
              <p:cNvPr id="132110" name="Arc 14"/>
              <p:cNvSpPr>
                <a:spLocks/>
              </p:cNvSpPr>
              <p:nvPr/>
            </p:nvSpPr>
            <p:spPr bwMode="auto">
              <a:xfrm flipH="1">
                <a:off x="3072" y="2352"/>
                <a:ext cx="480" cy="720"/>
              </a:xfrm>
              <a:custGeom>
                <a:avLst/>
                <a:gdLst>
                  <a:gd name="G0" fmla="+- 0 0 0"/>
                  <a:gd name="G1" fmla="+- 21600 0 0"/>
                  <a:gd name="G2" fmla="+- 21600 0 0"/>
                  <a:gd name="T0" fmla="*/ 0 w 21600"/>
                  <a:gd name="T1" fmla="*/ 0 h 21600"/>
                  <a:gd name="T2" fmla="*/ 21600 w 21600"/>
                  <a:gd name="T3" fmla="*/ 21600 h 21600"/>
                  <a:gd name="T4" fmla="*/ 0 w 21600"/>
                  <a:gd name="T5" fmla="*/ 216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600" h="21600" fill="none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</a:path>
                  <a:path w="21600" h="21600" stroke="0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  <a:lnTo>
                      <a:pt x="0" y="21600"/>
                    </a:lnTo>
                    <a:close/>
                  </a:path>
                </a:pathLst>
              </a:custGeom>
              <a:solidFill>
                <a:schemeClr val="tx2"/>
              </a:solidFill>
              <a:ln w="12700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32111" name="Arc 15"/>
              <p:cNvSpPr>
                <a:spLocks/>
              </p:cNvSpPr>
              <p:nvPr/>
            </p:nvSpPr>
            <p:spPr bwMode="auto">
              <a:xfrm flipH="1" flipV="1">
                <a:off x="3072" y="3072"/>
                <a:ext cx="480" cy="720"/>
              </a:xfrm>
              <a:custGeom>
                <a:avLst/>
                <a:gdLst>
                  <a:gd name="G0" fmla="+- 0 0 0"/>
                  <a:gd name="G1" fmla="+- 21600 0 0"/>
                  <a:gd name="G2" fmla="+- 21600 0 0"/>
                  <a:gd name="T0" fmla="*/ 0 w 21600"/>
                  <a:gd name="T1" fmla="*/ 0 h 21600"/>
                  <a:gd name="T2" fmla="*/ 21600 w 21600"/>
                  <a:gd name="T3" fmla="*/ 21600 h 21600"/>
                  <a:gd name="T4" fmla="*/ 0 w 21600"/>
                  <a:gd name="T5" fmla="*/ 216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600" h="21600" fill="none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</a:path>
                  <a:path w="21600" h="21600" stroke="0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  <a:lnTo>
                      <a:pt x="0" y="21600"/>
                    </a:lnTo>
                    <a:close/>
                  </a:path>
                </a:pathLst>
              </a:custGeom>
              <a:solidFill>
                <a:schemeClr val="tx2"/>
              </a:solidFill>
              <a:ln w="12700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132112" name="Group 16"/>
            <p:cNvGrpSpPr>
              <a:grpSpLocks/>
            </p:cNvGrpSpPr>
            <p:nvPr/>
          </p:nvGrpSpPr>
          <p:grpSpPr bwMode="auto">
            <a:xfrm flipH="1" flipV="1">
              <a:off x="4416" y="1920"/>
              <a:ext cx="480" cy="1008"/>
              <a:chOff x="3072" y="2352"/>
              <a:chExt cx="480" cy="1440"/>
            </a:xfrm>
          </p:grpSpPr>
          <p:sp>
            <p:nvSpPr>
              <p:cNvPr id="132113" name="Arc 17"/>
              <p:cNvSpPr>
                <a:spLocks/>
              </p:cNvSpPr>
              <p:nvPr/>
            </p:nvSpPr>
            <p:spPr bwMode="auto">
              <a:xfrm flipH="1">
                <a:off x="3072" y="2352"/>
                <a:ext cx="480" cy="720"/>
              </a:xfrm>
              <a:custGeom>
                <a:avLst/>
                <a:gdLst>
                  <a:gd name="G0" fmla="+- 0 0 0"/>
                  <a:gd name="G1" fmla="+- 21600 0 0"/>
                  <a:gd name="G2" fmla="+- 21600 0 0"/>
                  <a:gd name="T0" fmla="*/ 0 w 21600"/>
                  <a:gd name="T1" fmla="*/ 0 h 21600"/>
                  <a:gd name="T2" fmla="*/ 21600 w 21600"/>
                  <a:gd name="T3" fmla="*/ 21600 h 21600"/>
                  <a:gd name="T4" fmla="*/ 0 w 21600"/>
                  <a:gd name="T5" fmla="*/ 216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600" h="21600" fill="none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</a:path>
                  <a:path w="21600" h="21600" stroke="0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  <a:lnTo>
                      <a:pt x="0" y="21600"/>
                    </a:lnTo>
                    <a:close/>
                  </a:path>
                </a:pathLst>
              </a:custGeom>
              <a:solidFill>
                <a:schemeClr val="tx2"/>
              </a:solidFill>
              <a:ln w="12700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32114" name="Arc 18"/>
              <p:cNvSpPr>
                <a:spLocks/>
              </p:cNvSpPr>
              <p:nvPr/>
            </p:nvSpPr>
            <p:spPr bwMode="auto">
              <a:xfrm flipH="1" flipV="1">
                <a:off x="3072" y="3072"/>
                <a:ext cx="480" cy="720"/>
              </a:xfrm>
              <a:custGeom>
                <a:avLst/>
                <a:gdLst>
                  <a:gd name="G0" fmla="+- 0 0 0"/>
                  <a:gd name="G1" fmla="+- 21600 0 0"/>
                  <a:gd name="G2" fmla="+- 21600 0 0"/>
                  <a:gd name="T0" fmla="*/ 0 w 21600"/>
                  <a:gd name="T1" fmla="*/ 0 h 21600"/>
                  <a:gd name="T2" fmla="*/ 21600 w 21600"/>
                  <a:gd name="T3" fmla="*/ 21600 h 21600"/>
                  <a:gd name="T4" fmla="*/ 0 w 21600"/>
                  <a:gd name="T5" fmla="*/ 216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600" h="21600" fill="none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</a:path>
                  <a:path w="21600" h="21600" stroke="0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  <a:lnTo>
                      <a:pt x="0" y="21600"/>
                    </a:lnTo>
                    <a:close/>
                  </a:path>
                </a:pathLst>
              </a:custGeom>
              <a:solidFill>
                <a:schemeClr val="tx2"/>
              </a:solidFill>
              <a:ln w="12700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</p:grpSp>
      <p:grpSp>
        <p:nvGrpSpPr>
          <p:cNvPr id="132115" name="Group 19"/>
          <p:cNvGrpSpPr>
            <a:grpSpLocks/>
          </p:cNvGrpSpPr>
          <p:nvPr/>
        </p:nvGrpSpPr>
        <p:grpSpPr bwMode="auto">
          <a:xfrm>
            <a:off x="8382000" y="3429000"/>
            <a:ext cx="419100" cy="876300"/>
            <a:chOff x="4140" y="6480"/>
            <a:chExt cx="540" cy="540"/>
          </a:xfrm>
        </p:grpSpPr>
        <p:sp>
          <p:nvSpPr>
            <p:cNvPr id="132116" name="AutoShape 20"/>
            <p:cNvSpPr>
              <a:spLocks noChangeArrowheads="1"/>
            </p:cNvSpPr>
            <p:nvPr/>
          </p:nvSpPr>
          <p:spPr bwMode="auto">
            <a:xfrm rot="5400000">
              <a:off x="4230" y="6570"/>
              <a:ext cx="540" cy="360"/>
            </a:xfrm>
            <a:prstGeom prst="triangle">
              <a:avLst>
                <a:gd name="adj" fmla="val 50000"/>
              </a:avLst>
            </a:prstGeom>
            <a:solidFill>
              <a:srgbClr val="00FF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32117" name="Oval 21"/>
            <p:cNvSpPr>
              <a:spLocks noChangeArrowheads="1"/>
            </p:cNvSpPr>
            <p:nvPr/>
          </p:nvSpPr>
          <p:spPr bwMode="auto">
            <a:xfrm>
              <a:off x="4140" y="6480"/>
              <a:ext cx="180" cy="540"/>
            </a:xfrm>
            <a:prstGeom prst="ellipse">
              <a:avLst/>
            </a:prstGeom>
            <a:solidFill>
              <a:srgbClr val="00FF0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32119" name="Text Box 23"/>
          <p:cNvSpPr txBox="1">
            <a:spLocks noChangeArrowheads="1"/>
          </p:cNvSpPr>
          <p:nvPr/>
        </p:nvSpPr>
        <p:spPr bwMode="auto">
          <a:xfrm>
            <a:off x="685800" y="3048000"/>
            <a:ext cx="7772400" cy="1004888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l" rtl="0">
              <a:spcBef>
                <a:spcPct val="50000"/>
              </a:spcBef>
            </a:pPr>
            <a:r>
              <a:rPr lang="en-US"/>
              <a:t>2F</a:t>
            </a:r>
            <a:r>
              <a:rPr lang="en-US" baseline="-25000"/>
              <a:t>ob</a:t>
            </a:r>
            <a:r>
              <a:rPr lang="en-US"/>
              <a:t>   F</a:t>
            </a:r>
            <a:r>
              <a:rPr lang="en-US" baseline="-25000"/>
              <a:t>ob</a:t>
            </a:r>
            <a:r>
              <a:rPr lang="en-US"/>
              <a:t>              </a:t>
            </a:r>
          </a:p>
          <a:p>
            <a:pPr algn="l" rtl="0">
              <a:spcBef>
                <a:spcPct val="50000"/>
              </a:spcBef>
            </a:pPr>
            <a:r>
              <a:rPr lang="en-US"/>
              <a:t>                                 F</a:t>
            </a:r>
            <a:r>
              <a:rPr lang="en-US" baseline="-25000"/>
              <a:t>ob</a:t>
            </a:r>
            <a:r>
              <a:rPr lang="en-US"/>
              <a:t>    2F</a:t>
            </a:r>
            <a:r>
              <a:rPr lang="en-US" baseline="-25000"/>
              <a:t>ob     </a:t>
            </a:r>
            <a:r>
              <a:rPr lang="en-US"/>
              <a:t>F</a:t>
            </a:r>
            <a:r>
              <a:rPr lang="en-US" baseline="-25000"/>
              <a:t>ok </a:t>
            </a:r>
          </a:p>
        </p:txBody>
      </p:sp>
      <p:sp>
        <p:nvSpPr>
          <p:cNvPr id="132120" name="Line 24"/>
          <p:cNvSpPr>
            <a:spLocks noChangeShapeType="1"/>
          </p:cNvSpPr>
          <p:nvPr/>
        </p:nvSpPr>
        <p:spPr bwMode="auto">
          <a:xfrm>
            <a:off x="1295400" y="3657600"/>
            <a:ext cx="0" cy="304800"/>
          </a:xfrm>
          <a:prstGeom prst="line">
            <a:avLst/>
          </a:prstGeom>
          <a:noFill/>
          <a:ln w="57150" cap="sq">
            <a:solidFill>
              <a:srgbClr val="FFFFCC"/>
            </a:solidFill>
            <a:round/>
            <a:headEnd type="none" w="sm" len="sm"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32122" name="Line 26"/>
          <p:cNvSpPr>
            <a:spLocks noChangeShapeType="1"/>
          </p:cNvSpPr>
          <p:nvPr/>
        </p:nvSpPr>
        <p:spPr bwMode="auto">
          <a:xfrm>
            <a:off x="838200" y="3962400"/>
            <a:ext cx="1143000" cy="0"/>
          </a:xfrm>
          <a:prstGeom prst="line">
            <a:avLst/>
          </a:prstGeom>
          <a:noFill/>
          <a:ln w="38100" cap="sq">
            <a:solidFill>
              <a:srgbClr val="0000FF"/>
            </a:solidFill>
            <a:round/>
            <a:headEnd type="none" w="sm" len="sm"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32124" name="Line 28"/>
          <p:cNvSpPr>
            <a:spLocks noChangeShapeType="1"/>
          </p:cNvSpPr>
          <p:nvPr/>
        </p:nvSpPr>
        <p:spPr bwMode="auto">
          <a:xfrm flipV="1">
            <a:off x="5105400" y="2971800"/>
            <a:ext cx="0" cy="685800"/>
          </a:xfrm>
          <a:prstGeom prst="line">
            <a:avLst/>
          </a:prstGeom>
          <a:noFill/>
          <a:ln w="57150" cap="sq">
            <a:solidFill>
              <a:srgbClr val="FFFFCC"/>
            </a:solidFill>
            <a:round/>
            <a:headEnd type="none" w="sm" len="sm"/>
            <a:tailEnd type="triangl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32126" name="Line 30"/>
          <p:cNvSpPr>
            <a:spLocks noChangeShapeType="1"/>
          </p:cNvSpPr>
          <p:nvPr/>
        </p:nvSpPr>
        <p:spPr bwMode="auto">
          <a:xfrm>
            <a:off x="5105400" y="2971800"/>
            <a:ext cx="1295400" cy="0"/>
          </a:xfrm>
          <a:prstGeom prst="line">
            <a:avLst/>
          </a:prstGeom>
          <a:noFill/>
          <a:ln w="38100" cap="sq">
            <a:solidFill>
              <a:srgbClr val="FFFF00"/>
            </a:solidFill>
            <a:round/>
            <a:headEnd type="none" w="sm" len="sm"/>
            <a:tailEnd type="triangl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32127" name="Line 31"/>
          <p:cNvSpPr>
            <a:spLocks noChangeShapeType="1"/>
          </p:cNvSpPr>
          <p:nvPr/>
        </p:nvSpPr>
        <p:spPr bwMode="auto">
          <a:xfrm>
            <a:off x="6248400" y="2971800"/>
            <a:ext cx="838200" cy="0"/>
          </a:xfrm>
          <a:prstGeom prst="line">
            <a:avLst/>
          </a:prstGeom>
          <a:noFill/>
          <a:ln w="38100" cap="sq">
            <a:solidFill>
              <a:srgbClr val="FFFF00"/>
            </a:solidFill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32128" name="Line 32"/>
          <p:cNvSpPr>
            <a:spLocks noChangeShapeType="1"/>
          </p:cNvSpPr>
          <p:nvPr/>
        </p:nvSpPr>
        <p:spPr bwMode="auto">
          <a:xfrm>
            <a:off x="7086600" y="2971800"/>
            <a:ext cx="1371600" cy="304800"/>
          </a:xfrm>
          <a:prstGeom prst="line">
            <a:avLst/>
          </a:prstGeom>
          <a:noFill/>
          <a:ln w="38100" cap="sq">
            <a:solidFill>
              <a:srgbClr val="FFFF00"/>
            </a:solidFill>
            <a:round/>
            <a:headEnd type="none" w="sm" len="sm"/>
            <a:tailEnd type="triangl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32129" name="Line 33"/>
          <p:cNvSpPr>
            <a:spLocks noChangeShapeType="1"/>
          </p:cNvSpPr>
          <p:nvPr/>
        </p:nvSpPr>
        <p:spPr bwMode="auto">
          <a:xfrm flipH="1" flipV="1">
            <a:off x="457200" y="1447800"/>
            <a:ext cx="4648200" cy="1524000"/>
          </a:xfrm>
          <a:prstGeom prst="line">
            <a:avLst/>
          </a:prstGeom>
          <a:noFill/>
          <a:ln w="38100">
            <a:solidFill>
              <a:srgbClr val="00FFFF"/>
            </a:solidFill>
            <a:prstDash val="sysDot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32130" name="Line 34"/>
          <p:cNvSpPr>
            <a:spLocks noChangeShapeType="1"/>
          </p:cNvSpPr>
          <p:nvPr/>
        </p:nvSpPr>
        <p:spPr bwMode="auto">
          <a:xfrm flipH="1" flipV="1">
            <a:off x="457200" y="1447800"/>
            <a:ext cx="6705600" cy="1524000"/>
          </a:xfrm>
          <a:prstGeom prst="line">
            <a:avLst/>
          </a:prstGeom>
          <a:noFill/>
          <a:ln w="38100">
            <a:solidFill>
              <a:srgbClr val="FFFF00"/>
            </a:solidFill>
            <a:prstDash val="sysDot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32131" name="Line 35"/>
          <p:cNvSpPr>
            <a:spLocks noChangeShapeType="1"/>
          </p:cNvSpPr>
          <p:nvPr/>
        </p:nvSpPr>
        <p:spPr bwMode="auto">
          <a:xfrm>
            <a:off x="1905000" y="3962400"/>
            <a:ext cx="609600" cy="0"/>
          </a:xfrm>
          <a:prstGeom prst="line">
            <a:avLst/>
          </a:prstGeom>
          <a:noFill/>
          <a:ln w="38100" cap="sq">
            <a:solidFill>
              <a:srgbClr val="0000FF"/>
            </a:solidFill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32132" name="Line 36"/>
          <p:cNvSpPr>
            <a:spLocks noChangeShapeType="1"/>
          </p:cNvSpPr>
          <p:nvPr/>
        </p:nvSpPr>
        <p:spPr bwMode="auto">
          <a:xfrm flipV="1">
            <a:off x="2514600" y="3429000"/>
            <a:ext cx="1447800" cy="533400"/>
          </a:xfrm>
          <a:prstGeom prst="line">
            <a:avLst/>
          </a:prstGeom>
          <a:noFill/>
          <a:ln w="38100" cap="sq">
            <a:solidFill>
              <a:srgbClr val="0000FF"/>
            </a:solidFill>
            <a:round/>
            <a:headEnd type="none" w="sm" len="sm"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32133" name="Line 37"/>
          <p:cNvSpPr>
            <a:spLocks noChangeShapeType="1"/>
          </p:cNvSpPr>
          <p:nvPr/>
        </p:nvSpPr>
        <p:spPr bwMode="auto">
          <a:xfrm flipV="1">
            <a:off x="3962400" y="2971800"/>
            <a:ext cx="1143000" cy="457200"/>
          </a:xfrm>
          <a:prstGeom prst="line">
            <a:avLst/>
          </a:prstGeom>
          <a:noFill/>
          <a:ln w="38100" cap="sq">
            <a:solidFill>
              <a:srgbClr val="0000FF"/>
            </a:solidFill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32134" name="Line 38"/>
          <p:cNvSpPr>
            <a:spLocks noChangeShapeType="1"/>
          </p:cNvSpPr>
          <p:nvPr/>
        </p:nvSpPr>
        <p:spPr bwMode="auto">
          <a:xfrm flipV="1">
            <a:off x="990600" y="3733800"/>
            <a:ext cx="1143000" cy="304800"/>
          </a:xfrm>
          <a:prstGeom prst="line">
            <a:avLst/>
          </a:prstGeom>
          <a:noFill/>
          <a:ln w="38100" cap="sq">
            <a:solidFill>
              <a:srgbClr val="FF0000"/>
            </a:solidFill>
            <a:round/>
            <a:headEnd type="none" w="sm" len="sm"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32135" name="Line 39"/>
          <p:cNvSpPr>
            <a:spLocks noChangeShapeType="1"/>
          </p:cNvSpPr>
          <p:nvPr/>
        </p:nvSpPr>
        <p:spPr bwMode="auto">
          <a:xfrm flipV="1">
            <a:off x="2133600" y="3276600"/>
            <a:ext cx="1752600" cy="457200"/>
          </a:xfrm>
          <a:prstGeom prst="line">
            <a:avLst/>
          </a:prstGeom>
          <a:noFill/>
          <a:ln w="38100" cap="sq">
            <a:solidFill>
              <a:srgbClr val="FF0000"/>
            </a:solidFill>
            <a:round/>
            <a:headEnd type="none" w="sm" len="sm"/>
            <a:tailEnd type="triangl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32136" name="Line 40"/>
          <p:cNvSpPr>
            <a:spLocks noChangeShapeType="1"/>
          </p:cNvSpPr>
          <p:nvPr/>
        </p:nvSpPr>
        <p:spPr bwMode="auto">
          <a:xfrm flipV="1">
            <a:off x="3886200" y="2971800"/>
            <a:ext cx="1219200" cy="304800"/>
          </a:xfrm>
          <a:prstGeom prst="line">
            <a:avLst/>
          </a:prstGeom>
          <a:noFill/>
          <a:ln w="38100" cap="sq">
            <a:solidFill>
              <a:srgbClr val="FF0000"/>
            </a:solidFill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32137" name="Line 41"/>
          <p:cNvSpPr>
            <a:spLocks noChangeShapeType="1"/>
          </p:cNvSpPr>
          <p:nvPr/>
        </p:nvSpPr>
        <p:spPr bwMode="auto">
          <a:xfrm>
            <a:off x="5105400" y="2971800"/>
            <a:ext cx="838200" cy="304800"/>
          </a:xfrm>
          <a:prstGeom prst="line">
            <a:avLst/>
          </a:prstGeom>
          <a:noFill/>
          <a:ln w="38100" cap="sq">
            <a:solidFill>
              <a:srgbClr val="00FFFF"/>
            </a:solidFill>
            <a:round/>
            <a:headEnd type="none" w="sm" len="sm"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32138" name="Line 42"/>
          <p:cNvSpPr>
            <a:spLocks noChangeShapeType="1"/>
          </p:cNvSpPr>
          <p:nvPr/>
        </p:nvSpPr>
        <p:spPr bwMode="auto">
          <a:xfrm>
            <a:off x="5943600" y="3276600"/>
            <a:ext cx="2057400" cy="685800"/>
          </a:xfrm>
          <a:prstGeom prst="line">
            <a:avLst/>
          </a:prstGeom>
          <a:noFill/>
          <a:ln w="38100" cap="sq">
            <a:solidFill>
              <a:srgbClr val="00FFFF"/>
            </a:solidFill>
            <a:round/>
            <a:headEnd type="none" w="sm" len="sm"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32139" name="Line 43"/>
          <p:cNvSpPr>
            <a:spLocks noChangeShapeType="1"/>
          </p:cNvSpPr>
          <p:nvPr/>
        </p:nvSpPr>
        <p:spPr bwMode="auto">
          <a:xfrm>
            <a:off x="457200" y="1447800"/>
            <a:ext cx="0" cy="2209800"/>
          </a:xfrm>
          <a:prstGeom prst="line">
            <a:avLst/>
          </a:prstGeom>
          <a:noFill/>
          <a:ln w="57150">
            <a:solidFill>
              <a:schemeClr val="tx1"/>
            </a:solidFill>
            <a:prstDash val="sysDot"/>
            <a:round/>
            <a:headEnd type="triangle" w="med" len="med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32140" name="Text Box 44"/>
          <p:cNvSpPr txBox="1">
            <a:spLocks noChangeArrowheads="1"/>
          </p:cNvSpPr>
          <p:nvPr/>
        </p:nvSpPr>
        <p:spPr bwMode="auto">
          <a:xfrm>
            <a:off x="609600" y="304800"/>
            <a:ext cx="7239000" cy="958850"/>
          </a:xfrm>
          <a:prstGeom prst="rect">
            <a:avLst/>
          </a:prstGeom>
          <a:noFill/>
          <a:ln w="12700" cap="sq">
            <a:solidFill>
              <a:srgbClr val="00FF00"/>
            </a:solidFill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l" rtl="0">
              <a:spcBef>
                <a:spcPct val="50000"/>
              </a:spcBef>
            </a:pPr>
            <a:r>
              <a:rPr lang="en-US" sz="2800" b="1"/>
              <a:t>PEMBENTUKAN  BAYANGAN  PADA MIKROSKOP</a:t>
            </a:r>
          </a:p>
        </p:txBody>
      </p:sp>
      <p:sp>
        <p:nvSpPr>
          <p:cNvPr id="132141" name="Text Box 45"/>
          <p:cNvSpPr txBox="1">
            <a:spLocks noChangeArrowheads="1"/>
          </p:cNvSpPr>
          <p:nvPr/>
        </p:nvSpPr>
        <p:spPr bwMode="auto">
          <a:xfrm>
            <a:off x="1295400" y="4724400"/>
            <a:ext cx="2438400" cy="469900"/>
          </a:xfrm>
          <a:prstGeom prst="rect">
            <a:avLst/>
          </a:prstGeom>
          <a:noFill/>
          <a:ln w="12700" cap="sq">
            <a:solidFill>
              <a:srgbClr val="00FFFF"/>
            </a:solidFill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l" rtl="0">
              <a:spcBef>
                <a:spcPct val="50000"/>
              </a:spcBef>
            </a:pPr>
            <a:r>
              <a:rPr lang="en-US"/>
              <a:t>Lensa Obyektif</a:t>
            </a:r>
          </a:p>
        </p:txBody>
      </p:sp>
      <p:sp>
        <p:nvSpPr>
          <p:cNvPr id="132143" name="Text Box 47"/>
          <p:cNvSpPr txBox="1">
            <a:spLocks noChangeArrowheads="1"/>
          </p:cNvSpPr>
          <p:nvPr/>
        </p:nvSpPr>
        <p:spPr bwMode="auto">
          <a:xfrm>
            <a:off x="5867400" y="1752600"/>
            <a:ext cx="2286000" cy="469900"/>
          </a:xfrm>
          <a:prstGeom prst="rect">
            <a:avLst/>
          </a:prstGeom>
          <a:noFill/>
          <a:ln w="12700" cap="sq">
            <a:solidFill>
              <a:srgbClr val="00FFFF"/>
            </a:solidFill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l" rtl="0">
              <a:spcBef>
                <a:spcPct val="50000"/>
              </a:spcBef>
            </a:pPr>
            <a:r>
              <a:rPr lang="en-US"/>
              <a:t>Lensa Okuler</a:t>
            </a:r>
          </a:p>
        </p:txBody>
      </p:sp>
      <p:sp>
        <p:nvSpPr>
          <p:cNvPr id="132145" name="Text Box 49"/>
          <p:cNvSpPr txBox="1">
            <a:spLocks noChangeArrowheads="1"/>
          </p:cNvSpPr>
          <p:nvPr/>
        </p:nvSpPr>
        <p:spPr bwMode="auto">
          <a:xfrm>
            <a:off x="381000" y="5988050"/>
            <a:ext cx="15240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 rtl="0">
              <a:spcBef>
                <a:spcPct val="50000"/>
              </a:spcBef>
            </a:pPr>
            <a:r>
              <a:rPr kumimoji="0" lang="en-US" sz="1800">
                <a:latin typeface="Arial" charset="0"/>
              </a:rPr>
              <a:t>SIFAT  BAYANGAN</a:t>
            </a:r>
          </a:p>
        </p:txBody>
      </p:sp>
      <p:sp>
        <p:nvSpPr>
          <p:cNvPr id="132146" name="Text Box 50"/>
          <p:cNvSpPr txBox="1">
            <a:spLocks noChangeArrowheads="1"/>
          </p:cNvSpPr>
          <p:nvPr/>
        </p:nvSpPr>
        <p:spPr bwMode="auto">
          <a:xfrm>
            <a:off x="5410200" y="5486400"/>
            <a:ext cx="36576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rtl="0">
              <a:spcBef>
                <a:spcPct val="50000"/>
              </a:spcBef>
            </a:pPr>
            <a:r>
              <a:rPr kumimoji="0" lang="en-US" sz="2000">
                <a:latin typeface="Arial" charset="0"/>
              </a:rPr>
              <a:t>Nyata, Terbalik, Diperbesar</a:t>
            </a:r>
          </a:p>
        </p:txBody>
      </p:sp>
      <p:sp>
        <p:nvSpPr>
          <p:cNvPr id="132147" name="AutoShape 51"/>
          <p:cNvSpPr>
            <a:spLocks noChangeArrowheads="1"/>
          </p:cNvSpPr>
          <p:nvPr/>
        </p:nvSpPr>
        <p:spPr bwMode="auto">
          <a:xfrm>
            <a:off x="2057400" y="5562600"/>
            <a:ext cx="1066800" cy="1295400"/>
          </a:xfrm>
          <a:custGeom>
            <a:avLst/>
            <a:gdLst>
              <a:gd name="G0" fmla="+- 16200 0 0"/>
              <a:gd name="G1" fmla="+- 5400 0 0"/>
              <a:gd name="G2" fmla="+- 21600 0 5400"/>
              <a:gd name="G3" fmla="+- 10800 0 5400"/>
              <a:gd name="G4" fmla="+- 21600 0 16200"/>
              <a:gd name="G5" fmla="*/ G4 G3 10800"/>
              <a:gd name="G6" fmla="+- 21600 0 G5"/>
              <a:gd name="T0" fmla="*/ 16200 w 21600"/>
              <a:gd name="T1" fmla="*/ 0 h 21600"/>
              <a:gd name="T2" fmla="*/ 0 w 21600"/>
              <a:gd name="T3" fmla="*/ 10800 h 21600"/>
              <a:gd name="T4" fmla="*/ 16200 w 21600"/>
              <a:gd name="T5" fmla="*/ 21600 h 21600"/>
              <a:gd name="T6" fmla="*/ 21600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G1 h 21600"/>
              <a:gd name="T14" fmla="*/ G6 w 21600"/>
              <a:gd name="T15" fmla="*/ G2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gradFill rotWithShape="1">
            <a:gsLst>
              <a:gs pos="0">
                <a:schemeClr val="bg2"/>
              </a:gs>
              <a:gs pos="50000">
                <a:srgbClr val="FFFF00"/>
              </a:gs>
              <a:gs pos="100000">
                <a:schemeClr val="bg2"/>
              </a:gs>
            </a:gsLst>
            <a:lin ang="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32148" name="Text Box 52"/>
          <p:cNvSpPr txBox="1">
            <a:spLocks noChangeArrowheads="1"/>
          </p:cNvSpPr>
          <p:nvPr/>
        </p:nvSpPr>
        <p:spPr bwMode="auto">
          <a:xfrm>
            <a:off x="3200400" y="5486400"/>
            <a:ext cx="2057400" cy="396875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l" rtl="0">
              <a:spcBef>
                <a:spcPct val="50000"/>
              </a:spcBef>
            </a:pPr>
            <a:r>
              <a:rPr lang="en-US" sz="2000">
                <a:latin typeface="Arial" charset="0"/>
              </a:rPr>
              <a:t>Lensa Obyektif :</a:t>
            </a:r>
          </a:p>
        </p:txBody>
      </p:sp>
      <p:sp>
        <p:nvSpPr>
          <p:cNvPr id="132149" name="Text Box 53"/>
          <p:cNvSpPr txBox="1">
            <a:spLocks noChangeArrowheads="1"/>
          </p:cNvSpPr>
          <p:nvPr/>
        </p:nvSpPr>
        <p:spPr bwMode="auto">
          <a:xfrm>
            <a:off x="5410200" y="6156325"/>
            <a:ext cx="36576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rtl="0">
              <a:spcBef>
                <a:spcPct val="50000"/>
              </a:spcBef>
            </a:pPr>
            <a:r>
              <a:rPr kumimoji="0" lang="en-US" sz="2000">
                <a:latin typeface="Arial" charset="0"/>
              </a:rPr>
              <a:t>Maya, Terbalik, Diperbesar</a:t>
            </a:r>
          </a:p>
        </p:txBody>
      </p:sp>
      <p:sp>
        <p:nvSpPr>
          <p:cNvPr id="132150" name="Text Box 54"/>
          <p:cNvSpPr txBox="1">
            <a:spLocks noChangeArrowheads="1"/>
          </p:cNvSpPr>
          <p:nvPr/>
        </p:nvSpPr>
        <p:spPr bwMode="auto">
          <a:xfrm>
            <a:off x="3200400" y="6156325"/>
            <a:ext cx="2057400" cy="396875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l" rtl="0">
              <a:spcBef>
                <a:spcPct val="50000"/>
              </a:spcBef>
            </a:pPr>
            <a:r>
              <a:rPr lang="en-US" sz="2000">
                <a:latin typeface="Arial" charset="0"/>
              </a:rPr>
              <a:t>Lensa Okuler :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321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21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132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132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132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500"/>
                                        <p:tgtEl>
                                          <p:spTgt spid="132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132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9" dur="500"/>
                                        <p:tgtEl>
                                          <p:spTgt spid="132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500"/>
                            </p:stCondLst>
                            <p:childTnLst>
                              <p:par>
                                <p:cTn id="3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3" dur="500"/>
                                        <p:tgtEl>
                                          <p:spTgt spid="132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000"/>
                            </p:stCondLst>
                            <p:childTnLst>
                              <p:par>
                                <p:cTn id="3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132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500"/>
                            </p:stCondLst>
                            <p:childTnLst>
                              <p:par>
                                <p:cTn id="3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1" dur="500"/>
                                        <p:tgtEl>
                                          <p:spTgt spid="132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2000"/>
                                        <p:tgtEl>
                                          <p:spTgt spid="132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000"/>
                            </p:stCondLst>
                            <p:childTnLst>
                              <p:par>
                                <p:cTn id="4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2000"/>
                                        <p:tgtEl>
                                          <p:spTgt spid="132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0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2000"/>
                                        <p:tgtEl>
                                          <p:spTgt spid="132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2000"/>
                                        <p:tgtEl>
                                          <p:spTgt spid="132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2000"/>
                                        <p:tgtEl>
                                          <p:spTgt spid="132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0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2000"/>
                                        <p:tgtEl>
                                          <p:spTgt spid="132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2000"/>
                                        <p:tgtEl>
                                          <p:spTgt spid="132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6" dur="500"/>
                                        <p:tgtEl>
                                          <p:spTgt spid="132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500"/>
                            </p:stCondLst>
                            <p:childTnLst>
                              <p:par>
                                <p:cTn id="78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0" dur="500"/>
                                        <p:tgtEl>
                                          <p:spTgt spid="132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1000"/>
                            </p:stCondLst>
                            <p:childTnLst>
                              <p:par>
                                <p:cTn id="82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4" dur="2000"/>
                                        <p:tgtEl>
                                          <p:spTgt spid="132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9" dur="500"/>
                                        <p:tgtEl>
                                          <p:spTgt spid="132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94" dur="1" fill="hold"/>
                                        <p:tgtEl>
                                          <p:spTgt spid="13214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2000"/>
                                        <p:tgtEl>
                                          <p:spTgt spid="132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20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2000"/>
                                        <p:tgtEl>
                                          <p:spTgt spid="132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2000"/>
                                        <p:tgtEl>
                                          <p:spTgt spid="132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2000"/>
                            </p:stCondLst>
                            <p:childTnLst>
                              <p:par>
                                <p:cTn id="1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2000"/>
                                        <p:tgtEl>
                                          <p:spTgt spid="132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4000"/>
                            </p:stCondLst>
                            <p:childTnLst>
                              <p:par>
                                <p:cTn id="1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2000"/>
                                        <p:tgtEl>
                                          <p:spTgt spid="132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1" dur="500"/>
                                        <p:tgtEl>
                                          <p:spTgt spid="132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6" dur="500"/>
                                        <p:tgtEl>
                                          <p:spTgt spid="132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1" dur="500"/>
                                        <p:tgtEl>
                                          <p:spTgt spid="132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2" fill="hold">
                      <p:stCondLst>
                        <p:cond delay="indefinite"/>
                      </p:stCondLst>
                      <p:childTnLst>
                        <p:par>
                          <p:cTn id="133" fill="hold">
                            <p:stCondLst>
                              <p:cond delay="0"/>
                            </p:stCondLst>
                            <p:childTnLst>
                              <p:par>
                                <p:cTn id="134" presetID="38" presetClass="entr" presetSubtype="0" accel="5000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3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1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321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1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321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321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1" fill="hold">
                      <p:stCondLst>
                        <p:cond delay="indefinite"/>
                      </p:stCondLst>
                      <p:childTnLst>
                        <p:par>
                          <p:cTn id="142" fill="hold">
                            <p:stCondLst>
                              <p:cond delay="0"/>
                            </p:stCondLst>
                            <p:childTnLst>
                              <p:par>
                                <p:cTn id="143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45" dur="1" fill="hold"/>
                                        <p:tgtEl>
                                          <p:spTgt spid="13214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2100" grpId="0" animBg="1"/>
      <p:bldP spid="132119" grpId="0"/>
      <p:bldP spid="132120" grpId="0" animBg="1"/>
      <p:bldP spid="132122" grpId="0" animBg="1"/>
      <p:bldP spid="132124" grpId="0" animBg="1"/>
      <p:bldP spid="132126" grpId="0" animBg="1"/>
      <p:bldP spid="132127" grpId="0" animBg="1"/>
      <p:bldP spid="132128" grpId="0" animBg="1"/>
      <p:bldP spid="132129" grpId="0" animBg="1"/>
      <p:bldP spid="132130" grpId="0" animBg="1"/>
      <p:bldP spid="132131" grpId="0" animBg="1"/>
      <p:bldP spid="132132" grpId="0" animBg="1"/>
      <p:bldP spid="132133" grpId="0" animBg="1"/>
      <p:bldP spid="132134" grpId="0" animBg="1"/>
      <p:bldP spid="132135" grpId="0" animBg="1"/>
      <p:bldP spid="132136" grpId="0" animBg="1"/>
      <p:bldP spid="132137" grpId="0" animBg="1"/>
      <p:bldP spid="132138" grpId="0" animBg="1"/>
      <p:bldP spid="132139" grpId="0" animBg="1"/>
      <p:bldP spid="132140" grpId="0" animBg="1"/>
      <p:bldP spid="132141" grpId="0" animBg="1"/>
      <p:bldP spid="132143" grpId="0" animBg="1"/>
      <p:bldP spid="132145" grpId="0"/>
      <p:bldP spid="132146" grpId="0"/>
      <p:bldP spid="132147" grpId="0" animBg="1"/>
      <p:bldP spid="132148" grpId="0"/>
      <p:bldP spid="132149" grpId="0"/>
      <p:bldP spid="132150" grpId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24" name="Line 4"/>
          <p:cNvSpPr>
            <a:spLocks noChangeShapeType="1"/>
          </p:cNvSpPr>
          <p:nvPr/>
        </p:nvSpPr>
        <p:spPr bwMode="auto">
          <a:xfrm>
            <a:off x="0" y="3276600"/>
            <a:ext cx="9144000" cy="0"/>
          </a:xfrm>
          <a:prstGeom prst="line">
            <a:avLst/>
          </a:prstGeom>
          <a:noFill/>
          <a:ln w="38100" cap="sq">
            <a:solidFill>
              <a:srgbClr val="00FF00"/>
            </a:solidFill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grpSp>
        <p:nvGrpSpPr>
          <p:cNvPr id="133125" name="Group 5"/>
          <p:cNvGrpSpPr>
            <a:grpSpLocks/>
          </p:cNvGrpSpPr>
          <p:nvPr/>
        </p:nvGrpSpPr>
        <p:grpSpPr bwMode="auto">
          <a:xfrm>
            <a:off x="6858000" y="2133600"/>
            <a:ext cx="381000" cy="2286000"/>
            <a:chOff x="3936" y="1920"/>
            <a:chExt cx="960" cy="1008"/>
          </a:xfrm>
        </p:grpSpPr>
        <p:grpSp>
          <p:nvGrpSpPr>
            <p:cNvPr id="133126" name="Group 6"/>
            <p:cNvGrpSpPr>
              <a:grpSpLocks/>
            </p:cNvGrpSpPr>
            <p:nvPr/>
          </p:nvGrpSpPr>
          <p:grpSpPr bwMode="auto">
            <a:xfrm>
              <a:off x="3936" y="1920"/>
              <a:ext cx="480" cy="1008"/>
              <a:chOff x="3072" y="2352"/>
              <a:chExt cx="480" cy="1440"/>
            </a:xfrm>
          </p:grpSpPr>
          <p:sp>
            <p:nvSpPr>
              <p:cNvPr id="133127" name="Arc 7"/>
              <p:cNvSpPr>
                <a:spLocks/>
              </p:cNvSpPr>
              <p:nvPr/>
            </p:nvSpPr>
            <p:spPr bwMode="auto">
              <a:xfrm flipH="1">
                <a:off x="3072" y="2352"/>
                <a:ext cx="480" cy="720"/>
              </a:xfrm>
              <a:custGeom>
                <a:avLst/>
                <a:gdLst>
                  <a:gd name="G0" fmla="+- 0 0 0"/>
                  <a:gd name="G1" fmla="+- 21600 0 0"/>
                  <a:gd name="G2" fmla="+- 21600 0 0"/>
                  <a:gd name="T0" fmla="*/ 0 w 21600"/>
                  <a:gd name="T1" fmla="*/ 0 h 21600"/>
                  <a:gd name="T2" fmla="*/ 21600 w 21600"/>
                  <a:gd name="T3" fmla="*/ 21600 h 21600"/>
                  <a:gd name="T4" fmla="*/ 0 w 21600"/>
                  <a:gd name="T5" fmla="*/ 216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600" h="21600" fill="none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</a:path>
                  <a:path w="21600" h="21600" stroke="0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  <a:lnTo>
                      <a:pt x="0" y="21600"/>
                    </a:lnTo>
                    <a:close/>
                  </a:path>
                </a:pathLst>
              </a:custGeom>
              <a:solidFill>
                <a:schemeClr val="tx2"/>
              </a:solidFill>
              <a:ln w="12700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33128" name="Arc 8"/>
              <p:cNvSpPr>
                <a:spLocks/>
              </p:cNvSpPr>
              <p:nvPr/>
            </p:nvSpPr>
            <p:spPr bwMode="auto">
              <a:xfrm flipH="1" flipV="1">
                <a:off x="3072" y="3072"/>
                <a:ext cx="480" cy="720"/>
              </a:xfrm>
              <a:custGeom>
                <a:avLst/>
                <a:gdLst>
                  <a:gd name="G0" fmla="+- 0 0 0"/>
                  <a:gd name="G1" fmla="+- 21600 0 0"/>
                  <a:gd name="G2" fmla="+- 21600 0 0"/>
                  <a:gd name="T0" fmla="*/ 0 w 21600"/>
                  <a:gd name="T1" fmla="*/ 0 h 21600"/>
                  <a:gd name="T2" fmla="*/ 21600 w 21600"/>
                  <a:gd name="T3" fmla="*/ 21600 h 21600"/>
                  <a:gd name="T4" fmla="*/ 0 w 21600"/>
                  <a:gd name="T5" fmla="*/ 216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600" h="21600" fill="none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</a:path>
                  <a:path w="21600" h="21600" stroke="0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  <a:lnTo>
                      <a:pt x="0" y="21600"/>
                    </a:lnTo>
                    <a:close/>
                  </a:path>
                </a:pathLst>
              </a:custGeom>
              <a:solidFill>
                <a:schemeClr val="tx2"/>
              </a:solidFill>
              <a:ln w="12700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133129" name="Group 9"/>
            <p:cNvGrpSpPr>
              <a:grpSpLocks/>
            </p:cNvGrpSpPr>
            <p:nvPr/>
          </p:nvGrpSpPr>
          <p:grpSpPr bwMode="auto">
            <a:xfrm flipH="1" flipV="1">
              <a:off x="4416" y="1920"/>
              <a:ext cx="480" cy="1008"/>
              <a:chOff x="3072" y="2352"/>
              <a:chExt cx="480" cy="1440"/>
            </a:xfrm>
          </p:grpSpPr>
          <p:sp>
            <p:nvSpPr>
              <p:cNvPr id="133130" name="Arc 10"/>
              <p:cNvSpPr>
                <a:spLocks/>
              </p:cNvSpPr>
              <p:nvPr/>
            </p:nvSpPr>
            <p:spPr bwMode="auto">
              <a:xfrm flipH="1">
                <a:off x="3072" y="2352"/>
                <a:ext cx="480" cy="720"/>
              </a:xfrm>
              <a:custGeom>
                <a:avLst/>
                <a:gdLst>
                  <a:gd name="G0" fmla="+- 0 0 0"/>
                  <a:gd name="G1" fmla="+- 21600 0 0"/>
                  <a:gd name="G2" fmla="+- 21600 0 0"/>
                  <a:gd name="T0" fmla="*/ 0 w 21600"/>
                  <a:gd name="T1" fmla="*/ 0 h 21600"/>
                  <a:gd name="T2" fmla="*/ 21600 w 21600"/>
                  <a:gd name="T3" fmla="*/ 21600 h 21600"/>
                  <a:gd name="T4" fmla="*/ 0 w 21600"/>
                  <a:gd name="T5" fmla="*/ 216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600" h="21600" fill="none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</a:path>
                  <a:path w="21600" h="21600" stroke="0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  <a:lnTo>
                      <a:pt x="0" y="21600"/>
                    </a:lnTo>
                    <a:close/>
                  </a:path>
                </a:pathLst>
              </a:custGeom>
              <a:solidFill>
                <a:schemeClr val="tx2"/>
              </a:solidFill>
              <a:ln w="12700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33131" name="Arc 11"/>
              <p:cNvSpPr>
                <a:spLocks/>
              </p:cNvSpPr>
              <p:nvPr/>
            </p:nvSpPr>
            <p:spPr bwMode="auto">
              <a:xfrm flipH="1" flipV="1">
                <a:off x="3072" y="3072"/>
                <a:ext cx="480" cy="720"/>
              </a:xfrm>
              <a:custGeom>
                <a:avLst/>
                <a:gdLst>
                  <a:gd name="G0" fmla="+- 0 0 0"/>
                  <a:gd name="G1" fmla="+- 21600 0 0"/>
                  <a:gd name="G2" fmla="+- 21600 0 0"/>
                  <a:gd name="T0" fmla="*/ 0 w 21600"/>
                  <a:gd name="T1" fmla="*/ 0 h 21600"/>
                  <a:gd name="T2" fmla="*/ 21600 w 21600"/>
                  <a:gd name="T3" fmla="*/ 21600 h 21600"/>
                  <a:gd name="T4" fmla="*/ 0 w 21600"/>
                  <a:gd name="T5" fmla="*/ 216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600" h="21600" fill="none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</a:path>
                  <a:path w="21600" h="21600" stroke="0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  <a:lnTo>
                      <a:pt x="0" y="21600"/>
                    </a:lnTo>
                    <a:close/>
                  </a:path>
                </a:pathLst>
              </a:custGeom>
              <a:solidFill>
                <a:schemeClr val="tx2"/>
              </a:solidFill>
              <a:ln w="12700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</p:grpSp>
      <p:grpSp>
        <p:nvGrpSpPr>
          <p:cNvPr id="133132" name="Group 12"/>
          <p:cNvGrpSpPr>
            <a:grpSpLocks/>
          </p:cNvGrpSpPr>
          <p:nvPr/>
        </p:nvGrpSpPr>
        <p:grpSpPr bwMode="auto">
          <a:xfrm>
            <a:off x="2362200" y="2438400"/>
            <a:ext cx="304800" cy="1600200"/>
            <a:chOff x="3936" y="1920"/>
            <a:chExt cx="960" cy="1008"/>
          </a:xfrm>
        </p:grpSpPr>
        <p:grpSp>
          <p:nvGrpSpPr>
            <p:cNvPr id="133133" name="Group 13"/>
            <p:cNvGrpSpPr>
              <a:grpSpLocks/>
            </p:cNvGrpSpPr>
            <p:nvPr/>
          </p:nvGrpSpPr>
          <p:grpSpPr bwMode="auto">
            <a:xfrm>
              <a:off x="3936" y="1920"/>
              <a:ext cx="480" cy="1008"/>
              <a:chOff x="3072" y="2352"/>
              <a:chExt cx="480" cy="1440"/>
            </a:xfrm>
          </p:grpSpPr>
          <p:sp>
            <p:nvSpPr>
              <p:cNvPr id="133134" name="Arc 14"/>
              <p:cNvSpPr>
                <a:spLocks/>
              </p:cNvSpPr>
              <p:nvPr/>
            </p:nvSpPr>
            <p:spPr bwMode="auto">
              <a:xfrm flipH="1">
                <a:off x="3072" y="2352"/>
                <a:ext cx="480" cy="720"/>
              </a:xfrm>
              <a:custGeom>
                <a:avLst/>
                <a:gdLst>
                  <a:gd name="G0" fmla="+- 0 0 0"/>
                  <a:gd name="G1" fmla="+- 21600 0 0"/>
                  <a:gd name="G2" fmla="+- 21600 0 0"/>
                  <a:gd name="T0" fmla="*/ 0 w 21600"/>
                  <a:gd name="T1" fmla="*/ 0 h 21600"/>
                  <a:gd name="T2" fmla="*/ 21600 w 21600"/>
                  <a:gd name="T3" fmla="*/ 21600 h 21600"/>
                  <a:gd name="T4" fmla="*/ 0 w 21600"/>
                  <a:gd name="T5" fmla="*/ 216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600" h="21600" fill="none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</a:path>
                  <a:path w="21600" h="21600" stroke="0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  <a:lnTo>
                      <a:pt x="0" y="21600"/>
                    </a:lnTo>
                    <a:close/>
                  </a:path>
                </a:pathLst>
              </a:custGeom>
              <a:solidFill>
                <a:schemeClr val="tx2"/>
              </a:solidFill>
              <a:ln w="12700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33135" name="Arc 15"/>
              <p:cNvSpPr>
                <a:spLocks/>
              </p:cNvSpPr>
              <p:nvPr/>
            </p:nvSpPr>
            <p:spPr bwMode="auto">
              <a:xfrm flipH="1" flipV="1">
                <a:off x="3072" y="3072"/>
                <a:ext cx="480" cy="720"/>
              </a:xfrm>
              <a:custGeom>
                <a:avLst/>
                <a:gdLst>
                  <a:gd name="G0" fmla="+- 0 0 0"/>
                  <a:gd name="G1" fmla="+- 21600 0 0"/>
                  <a:gd name="G2" fmla="+- 21600 0 0"/>
                  <a:gd name="T0" fmla="*/ 0 w 21600"/>
                  <a:gd name="T1" fmla="*/ 0 h 21600"/>
                  <a:gd name="T2" fmla="*/ 21600 w 21600"/>
                  <a:gd name="T3" fmla="*/ 21600 h 21600"/>
                  <a:gd name="T4" fmla="*/ 0 w 21600"/>
                  <a:gd name="T5" fmla="*/ 216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600" h="21600" fill="none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</a:path>
                  <a:path w="21600" h="21600" stroke="0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  <a:lnTo>
                      <a:pt x="0" y="21600"/>
                    </a:lnTo>
                    <a:close/>
                  </a:path>
                </a:pathLst>
              </a:custGeom>
              <a:solidFill>
                <a:schemeClr val="tx2"/>
              </a:solidFill>
              <a:ln w="12700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133136" name="Group 16"/>
            <p:cNvGrpSpPr>
              <a:grpSpLocks/>
            </p:cNvGrpSpPr>
            <p:nvPr/>
          </p:nvGrpSpPr>
          <p:grpSpPr bwMode="auto">
            <a:xfrm flipH="1" flipV="1">
              <a:off x="4416" y="1920"/>
              <a:ext cx="480" cy="1008"/>
              <a:chOff x="3072" y="2352"/>
              <a:chExt cx="480" cy="1440"/>
            </a:xfrm>
          </p:grpSpPr>
          <p:sp>
            <p:nvSpPr>
              <p:cNvPr id="133137" name="Arc 17"/>
              <p:cNvSpPr>
                <a:spLocks/>
              </p:cNvSpPr>
              <p:nvPr/>
            </p:nvSpPr>
            <p:spPr bwMode="auto">
              <a:xfrm flipH="1">
                <a:off x="3072" y="2352"/>
                <a:ext cx="480" cy="720"/>
              </a:xfrm>
              <a:custGeom>
                <a:avLst/>
                <a:gdLst>
                  <a:gd name="G0" fmla="+- 0 0 0"/>
                  <a:gd name="G1" fmla="+- 21600 0 0"/>
                  <a:gd name="G2" fmla="+- 21600 0 0"/>
                  <a:gd name="T0" fmla="*/ 0 w 21600"/>
                  <a:gd name="T1" fmla="*/ 0 h 21600"/>
                  <a:gd name="T2" fmla="*/ 21600 w 21600"/>
                  <a:gd name="T3" fmla="*/ 21600 h 21600"/>
                  <a:gd name="T4" fmla="*/ 0 w 21600"/>
                  <a:gd name="T5" fmla="*/ 216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600" h="21600" fill="none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</a:path>
                  <a:path w="21600" h="21600" stroke="0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  <a:lnTo>
                      <a:pt x="0" y="21600"/>
                    </a:lnTo>
                    <a:close/>
                  </a:path>
                </a:pathLst>
              </a:custGeom>
              <a:solidFill>
                <a:schemeClr val="tx2"/>
              </a:solidFill>
              <a:ln w="12700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33138" name="Arc 18"/>
              <p:cNvSpPr>
                <a:spLocks/>
              </p:cNvSpPr>
              <p:nvPr/>
            </p:nvSpPr>
            <p:spPr bwMode="auto">
              <a:xfrm flipH="1" flipV="1">
                <a:off x="3072" y="3072"/>
                <a:ext cx="480" cy="720"/>
              </a:xfrm>
              <a:custGeom>
                <a:avLst/>
                <a:gdLst>
                  <a:gd name="G0" fmla="+- 0 0 0"/>
                  <a:gd name="G1" fmla="+- 21600 0 0"/>
                  <a:gd name="G2" fmla="+- 21600 0 0"/>
                  <a:gd name="T0" fmla="*/ 0 w 21600"/>
                  <a:gd name="T1" fmla="*/ 0 h 21600"/>
                  <a:gd name="T2" fmla="*/ 21600 w 21600"/>
                  <a:gd name="T3" fmla="*/ 21600 h 21600"/>
                  <a:gd name="T4" fmla="*/ 0 w 21600"/>
                  <a:gd name="T5" fmla="*/ 216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600" h="21600" fill="none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</a:path>
                  <a:path w="21600" h="21600" stroke="0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  <a:lnTo>
                      <a:pt x="0" y="21600"/>
                    </a:lnTo>
                    <a:close/>
                  </a:path>
                </a:pathLst>
              </a:custGeom>
              <a:solidFill>
                <a:schemeClr val="tx2"/>
              </a:solidFill>
              <a:ln w="12700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</p:grpSp>
      <p:grpSp>
        <p:nvGrpSpPr>
          <p:cNvPr id="133139" name="Group 19"/>
          <p:cNvGrpSpPr>
            <a:grpSpLocks/>
          </p:cNvGrpSpPr>
          <p:nvPr/>
        </p:nvGrpSpPr>
        <p:grpSpPr bwMode="auto">
          <a:xfrm>
            <a:off x="8382000" y="3048000"/>
            <a:ext cx="419100" cy="876300"/>
            <a:chOff x="4140" y="6480"/>
            <a:chExt cx="540" cy="540"/>
          </a:xfrm>
        </p:grpSpPr>
        <p:sp>
          <p:nvSpPr>
            <p:cNvPr id="133140" name="AutoShape 20"/>
            <p:cNvSpPr>
              <a:spLocks noChangeArrowheads="1"/>
            </p:cNvSpPr>
            <p:nvPr/>
          </p:nvSpPr>
          <p:spPr bwMode="auto">
            <a:xfrm rot="5400000">
              <a:off x="4230" y="6570"/>
              <a:ext cx="540" cy="360"/>
            </a:xfrm>
            <a:prstGeom prst="triangle">
              <a:avLst>
                <a:gd name="adj" fmla="val 50000"/>
              </a:avLst>
            </a:prstGeom>
            <a:solidFill>
              <a:srgbClr val="00FF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33141" name="Oval 21"/>
            <p:cNvSpPr>
              <a:spLocks noChangeArrowheads="1"/>
            </p:cNvSpPr>
            <p:nvPr/>
          </p:nvSpPr>
          <p:spPr bwMode="auto">
            <a:xfrm>
              <a:off x="4140" y="6480"/>
              <a:ext cx="180" cy="540"/>
            </a:xfrm>
            <a:prstGeom prst="ellipse">
              <a:avLst/>
            </a:prstGeom>
            <a:solidFill>
              <a:srgbClr val="00FF0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33142" name="Text Box 22"/>
          <p:cNvSpPr txBox="1">
            <a:spLocks noChangeArrowheads="1"/>
          </p:cNvSpPr>
          <p:nvPr/>
        </p:nvSpPr>
        <p:spPr bwMode="auto">
          <a:xfrm>
            <a:off x="685800" y="2667000"/>
            <a:ext cx="7772400" cy="1004888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l" rtl="0">
              <a:spcBef>
                <a:spcPct val="50000"/>
              </a:spcBef>
            </a:pPr>
            <a:r>
              <a:rPr lang="en-US"/>
              <a:t>2F</a:t>
            </a:r>
            <a:r>
              <a:rPr lang="en-US" baseline="-25000"/>
              <a:t>ob</a:t>
            </a:r>
            <a:r>
              <a:rPr lang="en-US"/>
              <a:t>   F</a:t>
            </a:r>
            <a:r>
              <a:rPr lang="en-US" baseline="-25000"/>
              <a:t>ob</a:t>
            </a:r>
            <a:r>
              <a:rPr lang="en-US"/>
              <a:t>              </a:t>
            </a:r>
          </a:p>
          <a:p>
            <a:pPr algn="l" rtl="0">
              <a:spcBef>
                <a:spcPct val="50000"/>
              </a:spcBef>
            </a:pPr>
            <a:r>
              <a:rPr lang="en-US"/>
              <a:t>                                 F</a:t>
            </a:r>
            <a:r>
              <a:rPr lang="en-US" baseline="-25000"/>
              <a:t>ob</a:t>
            </a:r>
            <a:r>
              <a:rPr lang="en-US"/>
              <a:t>    2F</a:t>
            </a:r>
            <a:r>
              <a:rPr lang="en-US" baseline="-25000"/>
              <a:t>ob     </a:t>
            </a:r>
            <a:r>
              <a:rPr lang="en-US"/>
              <a:t>F</a:t>
            </a:r>
            <a:r>
              <a:rPr lang="en-US" baseline="-25000"/>
              <a:t>ok </a:t>
            </a:r>
          </a:p>
        </p:txBody>
      </p:sp>
      <p:sp>
        <p:nvSpPr>
          <p:cNvPr id="133143" name="Line 23"/>
          <p:cNvSpPr>
            <a:spLocks noChangeShapeType="1"/>
          </p:cNvSpPr>
          <p:nvPr/>
        </p:nvSpPr>
        <p:spPr bwMode="auto">
          <a:xfrm>
            <a:off x="1295400" y="3276600"/>
            <a:ext cx="0" cy="304800"/>
          </a:xfrm>
          <a:prstGeom prst="line">
            <a:avLst/>
          </a:prstGeom>
          <a:noFill/>
          <a:ln w="57150" cap="sq">
            <a:solidFill>
              <a:srgbClr val="FFFFCC"/>
            </a:solidFill>
            <a:round/>
            <a:headEnd type="none" w="sm" len="sm"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33144" name="Line 24"/>
          <p:cNvSpPr>
            <a:spLocks noChangeShapeType="1"/>
          </p:cNvSpPr>
          <p:nvPr/>
        </p:nvSpPr>
        <p:spPr bwMode="auto">
          <a:xfrm>
            <a:off x="838200" y="3581400"/>
            <a:ext cx="1143000" cy="0"/>
          </a:xfrm>
          <a:prstGeom prst="line">
            <a:avLst/>
          </a:prstGeom>
          <a:noFill/>
          <a:ln w="38100" cap="sq">
            <a:solidFill>
              <a:srgbClr val="0000FF"/>
            </a:solidFill>
            <a:round/>
            <a:headEnd type="none" w="sm" len="sm"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33145" name="Line 25"/>
          <p:cNvSpPr>
            <a:spLocks noChangeShapeType="1"/>
          </p:cNvSpPr>
          <p:nvPr/>
        </p:nvSpPr>
        <p:spPr bwMode="auto">
          <a:xfrm flipV="1">
            <a:off x="5105400" y="2590800"/>
            <a:ext cx="0" cy="685800"/>
          </a:xfrm>
          <a:prstGeom prst="line">
            <a:avLst/>
          </a:prstGeom>
          <a:noFill/>
          <a:ln w="57150" cap="sq">
            <a:solidFill>
              <a:srgbClr val="FFFFCC"/>
            </a:solidFill>
            <a:round/>
            <a:headEnd type="none" w="sm" len="sm"/>
            <a:tailEnd type="triangl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33146" name="Line 26"/>
          <p:cNvSpPr>
            <a:spLocks noChangeShapeType="1"/>
          </p:cNvSpPr>
          <p:nvPr/>
        </p:nvSpPr>
        <p:spPr bwMode="auto">
          <a:xfrm>
            <a:off x="5105400" y="2590800"/>
            <a:ext cx="1295400" cy="0"/>
          </a:xfrm>
          <a:prstGeom prst="line">
            <a:avLst/>
          </a:prstGeom>
          <a:noFill/>
          <a:ln w="38100" cap="sq">
            <a:solidFill>
              <a:srgbClr val="FFFF00"/>
            </a:solidFill>
            <a:round/>
            <a:headEnd type="none" w="sm" len="sm"/>
            <a:tailEnd type="triangl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33147" name="Line 27"/>
          <p:cNvSpPr>
            <a:spLocks noChangeShapeType="1"/>
          </p:cNvSpPr>
          <p:nvPr/>
        </p:nvSpPr>
        <p:spPr bwMode="auto">
          <a:xfrm>
            <a:off x="6248400" y="2590800"/>
            <a:ext cx="838200" cy="0"/>
          </a:xfrm>
          <a:prstGeom prst="line">
            <a:avLst/>
          </a:prstGeom>
          <a:noFill/>
          <a:ln w="38100" cap="sq">
            <a:solidFill>
              <a:srgbClr val="FFFF00"/>
            </a:solidFill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33148" name="Line 28"/>
          <p:cNvSpPr>
            <a:spLocks noChangeShapeType="1"/>
          </p:cNvSpPr>
          <p:nvPr/>
        </p:nvSpPr>
        <p:spPr bwMode="auto">
          <a:xfrm>
            <a:off x="7086600" y="2590800"/>
            <a:ext cx="1371600" cy="304800"/>
          </a:xfrm>
          <a:prstGeom prst="line">
            <a:avLst/>
          </a:prstGeom>
          <a:noFill/>
          <a:ln w="38100" cap="sq">
            <a:solidFill>
              <a:srgbClr val="FFFF00"/>
            </a:solidFill>
            <a:round/>
            <a:headEnd type="none" w="sm" len="sm"/>
            <a:tailEnd type="triangl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33149" name="Line 29"/>
          <p:cNvSpPr>
            <a:spLocks noChangeShapeType="1"/>
          </p:cNvSpPr>
          <p:nvPr/>
        </p:nvSpPr>
        <p:spPr bwMode="auto">
          <a:xfrm flipH="1" flipV="1">
            <a:off x="457200" y="1066800"/>
            <a:ext cx="4648200" cy="1524000"/>
          </a:xfrm>
          <a:prstGeom prst="line">
            <a:avLst/>
          </a:prstGeom>
          <a:noFill/>
          <a:ln w="38100">
            <a:solidFill>
              <a:srgbClr val="00FFFF"/>
            </a:solidFill>
            <a:prstDash val="sysDot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33150" name="Line 30"/>
          <p:cNvSpPr>
            <a:spLocks noChangeShapeType="1"/>
          </p:cNvSpPr>
          <p:nvPr/>
        </p:nvSpPr>
        <p:spPr bwMode="auto">
          <a:xfrm flipH="1" flipV="1">
            <a:off x="457200" y="1066800"/>
            <a:ext cx="6705600" cy="1524000"/>
          </a:xfrm>
          <a:prstGeom prst="line">
            <a:avLst/>
          </a:prstGeom>
          <a:noFill/>
          <a:ln w="38100">
            <a:solidFill>
              <a:srgbClr val="FFFF00"/>
            </a:solidFill>
            <a:prstDash val="sysDot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33151" name="Line 31"/>
          <p:cNvSpPr>
            <a:spLocks noChangeShapeType="1"/>
          </p:cNvSpPr>
          <p:nvPr/>
        </p:nvSpPr>
        <p:spPr bwMode="auto">
          <a:xfrm>
            <a:off x="1905000" y="3581400"/>
            <a:ext cx="609600" cy="0"/>
          </a:xfrm>
          <a:prstGeom prst="line">
            <a:avLst/>
          </a:prstGeom>
          <a:noFill/>
          <a:ln w="38100" cap="sq">
            <a:solidFill>
              <a:srgbClr val="0000FF"/>
            </a:solidFill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33152" name="Line 32"/>
          <p:cNvSpPr>
            <a:spLocks noChangeShapeType="1"/>
          </p:cNvSpPr>
          <p:nvPr/>
        </p:nvSpPr>
        <p:spPr bwMode="auto">
          <a:xfrm flipV="1">
            <a:off x="2514600" y="3048000"/>
            <a:ext cx="1447800" cy="533400"/>
          </a:xfrm>
          <a:prstGeom prst="line">
            <a:avLst/>
          </a:prstGeom>
          <a:noFill/>
          <a:ln w="38100" cap="sq">
            <a:solidFill>
              <a:srgbClr val="0000FF"/>
            </a:solidFill>
            <a:round/>
            <a:headEnd type="none" w="sm" len="sm"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33153" name="Line 33"/>
          <p:cNvSpPr>
            <a:spLocks noChangeShapeType="1"/>
          </p:cNvSpPr>
          <p:nvPr/>
        </p:nvSpPr>
        <p:spPr bwMode="auto">
          <a:xfrm flipV="1">
            <a:off x="3962400" y="2590800"/>
            <a:ext cx="1143000" cy="457200"/>
          </a:xfrm>
          <a:prstGeom prst="line">
            <a:avLst/>
          </a:prstGeom>
          <a:noFill/>
          <a:ln w="38100" cap="sq">
            <a:solidFill>
              <a:srgbClr val="0000FF"/>
            </a:solidFill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33154" name="Line 34"/>
          <p:cNvSpPr>
            <a:spLocks noChangeShapeType="1"/>
          </p:cNvSpPr>
          <p:nvPr/>
        </p:nvSpPr>
        <p:spPr bwMode="auto">
          <a:xfrm flipV="1">
            <a:off x="990600" y="3352800"/>
            <a:ext cx="1143000" cy="304800"/>
          </a:xfrm>
          <a:prstGeom prst="line">
            <a:avLst/>
          </a:prstGeom>
          <a:noFill/>
          <a:ln w="38100" cap="sq">
            <a:solidFill>
              <a:srgbClr val="FF0000"/>
            </a:solidFill>
            <a:round/>
            <a:headEnd type="none" w="sm" len="sm"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33155" name="Line 35"/>
          <p:cNvSpPr>
            <a:spLocks noChangeShapeType="1"/>
          </p:cNvSpPr>
          <p:nvPr/>
        </p:nvSpPr>
        <p:spPr bwMode="auto">
          <a:xfrm flipV="1">
            <a:off x="2133600" y="2895600"/>
            <a:ext cx="1752600" cy="457200"/>
          </a:xfrm>
          <a:prstGeom prst="line">
            <a:avLst/>
          </a:prstGeom>
          <a:noFill/>
          <a:ln w="38100" cap="sq">
            <a:solidFill>
              <a:srgbClr val="FF0000"/>
            </a:solidFill>
            <a:round/>
            <a:headEnd type="none" w="sm" len="sm"/>
            <a:tailEnd type="triangl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33156" name="Line 36"/>
          <p:cNvSpPr>
            <a:spLocks noChangeShapeType="1"/>
          </p:cNvSpPr>
          <p:nvPr/>
        </p:nvSpPr>
        <p:spPr bwMode="auto">
          <a:xfrm flipV="1">
            <a:off x="3886200" y="2590800"/>
            <a:ext cx="1219200" cy="304800"/>
          </a:xfrm>
          <a:prstGeom prst="line">
            <a:avLst/>
          </a:prstGeom>
          <a:noFill/>
          <a:ln w="38100" cap="sq">
            <a:solidFill>
              <a:srgbClr val="FF0000"/>
            </a:solidFill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33157" name="Line 37"/>
          <p:cNvSpPr>
            <a:spLocks noChangeShapeType="1"/>
          </p:cNvSpPr>
          <p:nvPr/>
        </p:nvSpPr>
        <p:spPr bwMode="auto">
          <a:xfrm>
            <a:off x="5105400" y="2590800"/>
            <a:ext cx="838200" cy="304800"/>
          </a:xfrm>
          <a:prstGeom prst="line">
            <a:avLst/>
          </a:prstGeom>
          <a:noFill/>
          <a:ln w="38100" cap="sq">
            <a:solidFill>
              <a:srgbClr val="00FFFF"/>
            </a:solidFill>
            <a:round/>
            <a:headEnd type="none" w="sm" len="sm"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33158" name="Line 38"/>
          <p:cNvSpPr>
            <a:spLocks noChangeShapeType="1"/>
          </p:cNvSpPr>
          <p:nvPr/>
        </p:nvSpPr>
        <p:spPr bwMode="auto">
          <a:xfrm>
            <a:off x="5943600" y="2895600"/>
            <a:ext cx="2057400" cy="685800"/>
          </a:xfrm>
          <a:prstGeom prst="line">
            <a:avLst/>
          </a:prstGeom>
          <a:noFill/>
          <a:ln w="38100" cap="sq">
            <a:solidFill>
              <a:srgbClr val="00FFFF"/>
            </a:solidFill>
            <a:round/>
            <a:headEnd type="none" w="sm" len="sm"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33159" name="Line 39"/>
          <p:cNvSpPr>
            <a:spLocks noChangeShapeType="1"/>
          </p:cNvSpPr>
          <p:nvPr/>
        </p:nvSpPr>
        <p:spPr bwMode="auto">
          <a:xfrm>
            <a:off x="457200" y="1066800"/>
            <a:ext cx="0" cy="2209800"/>
          </a:xfrm>
          <a:prstGeom prst="line">
            <a:avLst/>
          </a:prstGeom>
          <a:noFill/>
          <a:ln w="57150">
            <a:solidFill>
              <a:schemeClr val="tx1"/>
            </a:solidFill>
            <a:prstDash val="sysDot"/>
            <a:round/>
            <a:headEnd type="triangle" w="med" len="med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33162" name="Line 42"/>
          <p:cNvSpPr>
            <a:spLocks noChangeShapeType="1"/>
          </p:cNvSpPr>
          <p:nvPr/>
        </p:nvSpPr>
        <p:spPr bwMode="auto">
          <a:xfrm>
            <a:off x="1295400" y="3657600"/>
            <a:ext cx="0" cy="838200"/>
          </a:xfrm>
          <a:prstGeom prst="line">
            <a:avLst/>
          </a:prstGeom>
          <a:noFill/>
          <a:ln w="12700">
            <a:solidFill>
              <a:schemeClr val="tx1"/>
            </a:solidFill>
            <a:prstDash val="sysDot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33163" name="Line 43"/>
          <p:cNvSpPr>
            <a:spLocks noChangeShapeType="1"/>
          </p:cNvSpPr>
          <p:nvPr/>
        </p:nvSpPr>
        <p:spPr bwMode="auto">
          <a:xfrm>
            <a:off x="2514600" y="4114800"/>
            <a:ext cx="0" cy="762000"/>
          </a:xfrm>
          <a:prstGeom prst="line">
            <a:avLst/>
          </a:prstGeom>
          <a:noFill/>
          <a:ln w="12700" cap="sq">
            <a:solidFill>
              <a:schemeClr val="tx1"/>
            </a:solidFill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33164" name="Line 44"/>
          <p:cNvSpPr>
            <a:spLocks noChangeShapeType="1"/>
          </p:cNvSpPr>
          <p:nvPr/>
        </p:nvSpPr>
        <p:spPr bwMode="auto">
          <a:xfrm>
            <a:off x="1295400" y="4114800"/>
            <a:ext cx="1219200" cy="0"/>
          </a:xfrm>
          <a:prstGeom prst="line">
            <a:avLst/>
          </a:prstGeom>
          <a:noFill/>
          <a:ln w="12700" cap="sq">
            <a:solidFill>
              <a:srgbClr val="FFFF66"/>
            </a:solidFill>
            <a:round/>
            <a:headEnd type="triangle" w="med" len="med"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33165" name="Line 45"/>
          <p:cNvSpPr>
            <a:spLocks noChangeShapeType="1"/>
          </p:cNvSpPr>
          <p:nvPr/>
        </p:nvSpPr>
        <p:spPr bwMode="auto">
          <a:xfrm>
            <a:off x="5105400" y="3429000"/>
            <a:ext cx="0" cy="1143000"/>
          </a:xfrm>
          <a:prstGeom prst="line">
            <a:avLst/>
          </a:prstGeom>
          <a:noFill/>
          <a:ln w="12700">
            <a:solidFill>
              <a:schemeClr val="tx1"/>
            </a:solidFill>
            <a:prstDash val="sysDot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33166" name="Line 46"/>
          <p:cNvSpPr>
            <a:spLocks noChangeShapeType="1"/>
          </p:cNvSpPr>
          <p:nvPr/>
        </p:nvSpPr>
        <p:spPr bwMode="auto">
          <a:xfrm>
            <a:off x="2590800" y="4114800"/>
            <a:ext cx="2514600" cy="0"/>
          </a:xfrm>
          <a:prstGeom prst="line">
            <a:avLst/>
          </a:prstGeom>
          <a:noFill/>
          <a:ln w="12700" cap="sq">
            <a:solidFill>
              <a:srgbClr val="FFFF66"/>
            </a:solidFill>
            <a:round/>
            <a:headEnd type="triangle" w="med" len="med"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33167" name="Line 47"/>
          <p:cNvSpPr>
            <a:spLocks noChangeShapeType="1"/>
          </p:cNvSpPr>
          <p:nvPr/>
        </p:nvSpPr>
        <p:spPr bwMode="auto">
          <a:xfrm>
            <a:off x="2514600" y="4724400"/>
            <a:ext cx="4495800" cy="0"/>
          </a:xfrm>
          <a:prstGeom prst="line">
            <a:avLst/>
          </a:prstGeom>
          <a:noFill/>
          <a:ln w="12700" cap="sq">
            <a:solidFill>
              <a:srgbClr val="FFFF66"/>
            </a:solidFill>
            <a:round/>
            <a:headEnd type="triangle" w="med" len="med"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33169" name="Line 49"/>
          <p:cNvSpPr>
            <a:spLocks noChangeShapeType="1"/>
          </p:cNvSpPr>
          <p:nvPr/>
        </p:nvSpPr>
        <p:spPr bwMode="auto">
          <a:xfrm>
            <a:off x="7010400" y="4495800"/>
            <a:ext cx="0" cy="762000"/>
          </a:xfrm>
          <a:prstGeom prst="line">
            <a:avLst/>
          </a:prstGeom>
          <a:noFill/>
          <a:ln w="12700">
            <a:solidFill>
              <a:schemeClr val="tx1"/>
            </a:solidFill>
            <a:prstDash val="sysDot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33170" name="Line 50"/>
          <p:cNvSpPr>
            <a:spLocks noChangeShapeType="1"/>
          </p:cNvSpPr>
          <p:nvPr/>
        </p:nvSpPr>
        <p:spPr bwMode="auto">
          <a:xfrm>
            <a:off x="5105400" y="4495800"/>
            <a:ext cx="1905000" cy="0"/>
          </a:xfrm>
          <a:prstGeom prst="line">
            <a:avLst/>
          </a:prstGeom>
          <a:noFill/>
          <a:ln w="12700" cap="sq">
            <a:solidFill>
              <a:srgbClr val="FFFF66"/>
            </a:solidFill>
            <a:round/>
            <a:headEnd type="triangle" w="med" len="med"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33171" name="Line 51"/>
          <p:cNvSpPr>
            <a:spLocks noChangeShapeType="1"/>
          </p:cNvSpPr>
          <p:nvPr/>
        </p:nvSpPr>
        <p:spPr bwMode="auto">
          <a:xfrm>
            <a:off x="457200" y="3352800"/>
            <a:ext cx="0" cy="1905000"/>
          </a:xfrm>
          <a:prstGeom prst="line">
            <a:avLst/>
          </a:prstGeom>
          <a:noFill/>
          <a:ln w="12700">
            <a:solidFill>
              <a:schemeClr val="tx1"/>
            </a:solidFill>
            <a:prstDash val="sysDot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33172" name="Line 52"/>
          <p:cNvSpPr>
            <a:spLocks noChangeShapeType="1"/>
          </p:cNvSpPr>
          <p:nvPr/>
        </p:nvSpPr>
        <p:spPr bwMode="auto">
          <a:xfrm>
            <a:off x="457200" y="5257800"/>
            <a:ext cx="6553200" cy="0"/>
          </a:xfrm>
          <a:prstGeom prst="line">
            <a:avLst/>
          </a:prstGeom>
          <a:noFill/>
          <a:ln w="12700" cap="sq">
            <a:solidFill>
              <a:srgbClr val="FFFF66"/>
            </a:solidFill>
            <a:round/>
            <a:headEnd type="triangle" w="med" len="med"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33173" name="Text Box 53"/>
          <p:cNvSpPr txBox="1">
            <a:spLocks noChangeArrowheads="1"/>
          </p:cNvSpPr>
          <p:nvPr/>
        </p:nvSpPr>
        <p:spPr bwMode="auto">
          <a:xfrm>
            <a:off x="1676400" y="4191000"/>
            <a:ext cx="609600" cy="45720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l" rtl="0">
              <a:spcBef>
                <a:spcPct val="50000"/>
              </a:spcBef>
            </a:pPr>
            <a:r>
              <a:rPr lang="en-US">
                <a:solidFill>
                  <a:srgbClr val="00FF00"/>
                </a:solidFill>
              </a:rPr>
              <a:t>S</a:t>
            </a:r>
            <a:r>
              <a:rPr lang="en-US" baseline="-25000">
                <a:solidFill>
                  <a:srgbClr val="00FF00"/>
                </a:solidFill>
              </a:rPr>
              <a:t>ob</a:t>
            </a:r>
          </a:p>
        </p:txBody>
      </p:sp>
      <p:sp>
        <p:nvSpPr>
          <p:cNvPr id="133174" name="Text Box 54"/>
          <p:cNvSpPr txBox="1">
            <a:spLocks noChangeArrowheads="1"/>
          </p:cNvSpPr>
          <p:nvPr/>
        </p:nvSpPr>
        <p:spPr bwMode="auto">
          <a:xfrm>
            <a:off x="3505200" y="4114800"/>
            <a:ext cx="762000" cy="45720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l" rtl="0">
              <a:spcBef>
                <a:spcPct val="50000"/>
              </a:spcBef>
            </a:pPr>
            <a:r>
              <a:rPr lang="en-US">
                <a:solidFill>
                  <a:srgbClr val="00FF00"/>
                </a:solidFill>
              </a:rPr>
              <a:t>S</a:t>
            </a:r>
            <a:r>
              <a:rPr lang="en-US">
                <a:solidFill>
                  <a:srgbClr val="00FF00"/>
                </a:solidFill>
                <a:latin typeface="Arial"/>
              </a:rPr>
              <a:t>’</a:t>
            </a:r>
            <a:r>
              <a:rPr lang="en-US" baseline="-25000">
                <a:solidFill>
                  <a:srgbClr val="00FF00"/>
                </a:solidFill>
              </a:rPr>
              <a:t>ob</a:t>
            </a:r>
          </a:p>
        </p:txBody>
      </p:sp>
      <p:sp>
        <p:nvSpPr>
          <p:cNvPr id="133176" name="Text Box 56"/>
          <p:cNvSpPr txBox="1">
            <a:spLocks noChangeArrowheads="1"/>
          </p:cNvSpPr>
          <p:nvPr/>
        </p:nvSpPr>
        <p:spPr bwMode="auto">
          <a:xfrm>
            <a:off x="4267200" y="381000"/>
            <a:ext cx="5334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 rtl="0">
              <a:spcBef>
                <a:spcPct val="50000"/>
              </a:spcBef>
            </a:pPr>
            <a:r>
              <a:rPr kumimoji="0" lang="en-US" sz="2000">
                <a:solidFill>
                  <a:srgbClr val="00FF00"/>
                </a:solidFill>
                <a:latin typeface="Arial" charset="0"/>
              </a:rPr>
              <a:t>1</a:t>
            </a:r>
          </a:p>
        </p:txBody>
      </p:sp>
      <p:sp>
        <p:nvSpPr>
          <p:cNvPr id="133177" name="Text Box 57"/>
          <p:cNvSpPr txBox="1">
            <a:spLocks noChangeArrowheads="1"/>
          </p:cNvSpPr>
          <p:nvPr/>
        </p:nvSpPr>
        <p:spPr bwMode="auto">
          <a:xfrm>
            <a:off x="4267200" y="762000"/>
            <a:ext cx="6096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 rtl="0">
              <a:spcBef>
                <a:spcPct val="50000"/>
              </a:spcBef>
            </a:pPr>
            <a:r>
              <a:rPr kumimoji="0" lang="en-US" sz="2000">
                <a:solidFill>
                  <a:srgbClr val="00FF00"/>
                </a:solidFill>
                <a:latin typeface="Arial" charset="0"/>
              </a:rPr>
              <a:t>S</a:t>
            </a:r>
            <a:r>
              <a:rPr kumimoji="0" lang="en-US" sz="2000" baseline="-25000">
                <a:solidFill>
                  <a:srgbClr val="00FF00"/>
                </a:solidFill>
                <a:latin typeface="Arial" charset="0"/>
              </a:rPr>
              <a:t>ob</a:t>
            </a:r>
          </a:p>
        </p:txBody>
      </p:sp>
      <p:sp>
        <p:nvSpPr>
          <p:cNvPr id="133178" name="Text Box 58"/>
          <p:cNvSpPr txBox="1">
            <a:spLocks noChangeArrowheads="1"/>
          </p:cNvSpPr>
          <p:nvPr/>
        </p:nvSpPr>
        <p:spPr bwMode="auto">
          <a:xfrm>
            <a:off x="4876800" y="533400"/>
            <a:ext cx="4572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 rtl="0">
              <a:spcBef>
                <a:spcPct val="50000"/>
              </a:spcBef>
            </a:pPr>
            <a:r>
              <a:rPr kumimoji="0" lang="en-US" sz="2000">
                <a:solidFill>
                  <a:srgbClr val="00FF00"/>
                </a:solidFill>
                <a:latin typeface="Arial" charset="0"/>
              </a:rPr>
              <a:t>+</a:t>
            </a:r>
          </a:p>
        </p:txBody>
      </p:sp>
      <p:sp>
        <p:nvSpPr>
          <p:cNvPr id="133179" name="Text Box 59"/>
          <p:cNvSpPr txBox="1">
            <a:spLocks noChangeArrowheads="1"/>
          </p:cNvSpPr>
          <p:nvPr/>
        </p:nvSpPr>
        <p:spPr bwMode="auto">
          <a:xfrm>
            <a:off x="5410200" y="365125"/>
            <a:ext cx="5334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 rtl="0">
              <a:spcBef>
                <a:spcPct val="50000"/>
              </a:spcBef>
            </a:pPr>
            <a:r>
              <a:rPr kumimoji="0" lang="en-US" sz="2000">
                <a:solidFill>
                  <a:srgbClr val="00FF00"/>
                </a:solidFill>
                <a:latin typeface="Arial" charset="0"/>
              </a:rPr>
              <a:t>1</a:t>
            </a:r>
          </a:p>
        </p:txBody>
      </p:sp>
      <p:sp>
        <p:nvSpPr>
          <p:cNvPr id="133180" name="Text Box 60"/>
          <p:cNvSpPr txBox="1">
            <a:spLocks noChangeArrowheads="1"/>
          </p:cNvSpPr>
          <p:nvPr/>
        </p:nvSpPr>
        <p:spPr bwMode="auto">
          <a:xfrm>
            <a:off x="5334000" y="762000"/>
            <a:ext cx="6096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 rtl="0">
              <a:spcBef>
                <a:spcPct val="50000"/>
              </a:spcBef>
            </a:pPr>
            <a:r>
              <a:rPr kumimoji="0" lang="en-US" sz="2000">
                <a:solidFill>
                  <a:srgbClr val="00FF00"/>
                </a:solidFill>
                <a:latin typeface="Arial" charset="0"/>
              </a:rPr>
              <a:t>S’</a:t>
            </a:r>
            <a:r>
              <a:rPr kumimoji="0" lang="en-US" sz="2000" baseline="-25000">
                <a:solidFill>
                  <a:srgbClr val="00FF00"/>
                </a:solidFill>
                <a:latin typeface="Arial" charset="0"/>
              </a:rPr>
              <a:t>ob</a:t>
            </a:r>
          </a:p>
        </p:txBody>
      </p:sp>
      <p:sp>
        <p:nvSpPr>
          <p:cNvPr id="133181" name="Text Box 61"/>
          <p:cNvSpPr txBox="1">
            <a:spLocks noChangeArrowheads="1"/>
          </p:cNvSpPr>
          <p:nvPr/>
        </p:nvSpPr>
        <p:spPr bwMode="auto">
          <a:xfrm>
            <a:off x="6019800" y="533400"/>
            <a:ext cx="6858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 rtl="0">
              <a:spcBef>
                <a:spcPct val="50000"/>
              </a:spcBef>
            </a:pPr>
            <a:r>
              <a:rPr kumimoji="0" lang="en-US" sz="2000">
                <a:solidFill>
                  <a:srgbClr val="00FF00"/>
                </a:solidFill>
                <a:latin typeface="Arial" charset="0"/>
              </a:rPr>
              <a:t>=</a:t>
            </a:r>
          </a:p>
        </p:txBody>
      </p:sp>
      <p:sp>
        <p:nvSpPr>
          <p:cNvPr id="133182" name="Text Box 62"/>
          <p:cNvSpPr txBox="1">
            <a:spLocks noChangeArrowheads="1"/>
          </p:cNvSpPr>
          <p:nvPr/>
        </p:nvSpPr>
        <p:spPr bwMode="auto">
          <a:xfrm>
            <a:off x="6477000" y="304800"/>
            <a:ext cx="5334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 rtl="0">
              <a:spcBef>
                <a:spcPct val="50000"/>
              </a:spcBef>
            </a:pPr>
            <a:r>
              <a:rPr kumimoji="0" lang="en-US" sz="2000">
                <a:solidFill>
                  <a:srgbClr val="00FF00"/>
                </a:solidFill>
                <a:latin typeface="Arial" charset="0"/>
              </a:rPr>
              <a:t>1</a:t>
            </a:r>
          </a:p>
        </p:txBody>
      </p:sp>
      <p:sp>
        <p:nvSpPr>
          <p:cNvPr id="133183" name="Text Box 63"/>
          <p:cNvSpPr txBox="1">
            <a:spLocks noChangeArrowheads="1"/>
          </p:cNvSpPr>
          <p:nvPr/>
        </p:nvSpPr>
        <p:spPr bwMode="auto">
          <a:xfrm>
            <a:off x="6477000" y="762000"/>
            <a:ext cx="5334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 rtl="0">
              <a:spcBef>
                <a:spcPct val="50000"/>
              </a:spcBef>
            </a:pPr>
            <a:r>
              <a:rPr kumimoji="0" lang="en-US" sz="2000">
                <a:solidFill>
                  <a:srgbClr val="00FF00"/>
                </a:solidFill>
                <a:latin typeface="Arial" charset="0"/>
              </a:rPr>
              <a:t>f </a:t>
            </a:r>
            <a:r>
              <a:rPr kumimoji="0" lang="en-US" sz="2000" baseline="-25000">
                <a:solidFill>
                  <a:srgbClr val="00FF00"/>
                </a:solidFill>
                <a:latin typeface="Arial" charset="0"/>
              </a:rPr>
              <a:t>ob</a:t>
            </a:r>
          </a:p>
        </p:txBody>
      </p:sp>
      <p:sp>
        <p:nvSpPr>
          <p:cNvPr id="133184" name="Line 64"/>
          <p:cNvSpPr>
            <a:spLocks noChangeShapeType="1"/>
          </p:cNvSpPr>
          <p:nvPr/>
        </p:nvSpPr>
        <p:spPr bwMode="auto">
          <a:xfrm>
            <a:off x="4191000" y="762000"/>
            <a:ext cx="609600" cy="0"/>
          </a:xfrm>
          <a:prstGeom prst="line">
            <a:avLst/>
          </a:prstGeom>
          <a:noFill/>
          <a:ln w="9525">
            <a:solidFill>
              <a:srgbClr val="00FF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33185" name="Line 65"/>
          <p:cNvSpPr>
            <a:spLocks noChangeShapeType="1"/>
          </p:cNvSpPr>
          <p:nvPr/>
        </p:nvSpPr>
        <p:spPr bwMode="auto">
          <a:xfrm>
            <a:off x="6400800" y="762000"/>
            <a:ext cx="609600" cy="0"/>
          </a:xfrm>
          <a:prstGeom prst="line">
            <a:avLst/>
          </a:prstGeom>
          <a:noFill/>
          <a:ln w="9525">
            <a:solidFill>
              <a:srgbClr val="00FF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33186" name="Line 66"/>
          <p:cNvSpPr>
            <a:spLocks noChangeShapeType="1"/>
          </p:cNvSpPr>
          <p:nvPr/>
        </p:nvSpPr>
        <p:spPr bwMode="auto">
          <a:xfrm>
            <a:off x="5334000" y="762000"/>
            <a:ext cx="609600" cy="0"/>
          </a:xfrm>
          <a:prstGeom prst="line">
            <a:avLst/>
          </a:prstGeom>
          <a:noFill/>
          <a:ln w="9525">
            <a:solidFill>
              <a:srgbClr val="00FF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33187" name="Rectangle 67"/>
          <p:cNvSpPr>
            <a:spLocks noChangeArrowheads="1"/>
          </p:cNvSpPr>
          <p:nvPr/>
        </p:nvSpPr>
        <p:spPr bwMode="auto">
          <a:xfrm>
            <a:off x="4038600" y="304800"/>
            <a:ext cx="3276600" cy="1066800"/>
          </a:xfrm>
          <a:prstGeom prst="rect">
            <a:avLst/>
          </a:prstGeom>
          <a:noFill/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33188" name="Text Box 68"/>
          <p:cNvSpPr txBox="1">
            <a:spLocks noChangeArrowheads="1"/>
          </p:cNvSpPr>
          <p:nvPr/>
        </p:nvSpPr>
        <p:spPr bwMode="auto">
          <a:xfrm>
            <a:off x="5791200" y="3962400"/>
            <a:ext cx="609600" cy="45720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l" rtl="0">
              <a:spcBef>
                <a:spcPct val="50000"/>
              </a:spcBef>
            </a:pPr>
            <a:r>
              <a:rPr lang="en-US">
                <a:solidFill>
                  <a:srgbClr val="00FF00"/>
                </a:solidFill>
              </a:rPr>
              <a:t>S</a:t>
            </a:r>
            <a:r>
              <a:rPr lang="en-US" baseline="-25000">
                <a:solidFill>
                  <a:srgbClr val="00FF00"/>
                </a:solidFill>
              </a:rPr>
              <a:t>ok</a:t>
            </a:r>
          </a:p>
        </p:txBody>
      </p:sp>
      <p:sp>
        <p:nvSpPr>
          <p:cNvPr id="133189" name="Text Box 69"/>
          <p:cNvSpPr txBox="1">
            <a:spLocks noChangeArrowheads="1"/>
          </p:cNvSpPr>
          <p:nvPr/>
        </p:nvSpPr>
        <p:spPr bwMode="auto">
          <a:xfrm>
            <a:off x="3733800" y="4648200"/>
            <a:ext cx="2209800" cy="45720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l" rtl="0">
              <a:spcBef>
                <a:spcPct val="50000"/>
              </a:spcBef>
            </a:pPr>
            <a:r>
              <a:rPr lang="en-US">
                <a:solidFill>
                  <a:srgbClr val="00FF00"/>
                </a:solidFill>
              </a:rPr>
              <a:t>d  = S</a:t>
            </a:r>
            <a:r>
              <a:rPr lang="en-US">
                <a:solidFill>
                  <a:srgbClr val="00FF00"/>
                </a:solidFill>
                <a:latin typeface="Arial"/>
              </a:rPr>
              <a:t>’</a:t>
            </a:r>
            <a:r>
              <a:rPr lang="en-US" baseline="-25000">
                <a:solidFill>
                  <a:srgbClr val="00FF00"/>
                </a:solidFill>
              </a:rPr>
              <a:t>ob </a:t>
            </a:r>
            <a:r>
              <a:rPr lang="en-US">
                <a:solidFill>
                  <a:srgbClr val="00FF00"/>
                </a:solidFill>
              </a:rPr>
              <a:t>+ S </a:t>
            </a:r>
            <a:r>
              <a:rPr lang="en-US" baseline="-25000">
                <a:solidFill>
                  <a:srgbClr val="00FF00"/>
                </a:solidFill>
              </a:rPr>
              <a:t>ok</a:t>
            </a:r>
          </a:p>
        </p:txBody>
      </p:sp>
      <p:sp>
        <p:nvSpPr>
          <p:cNvPr id="133190" name="Text Box 70"/>
          <p:cNvSpPr txBox="1">
            <a:spLocks noChangeArrowheads="1"/>
          </p:cNvSpPr>
          <p:nvPr/>
        </p:nvSpPr>
        <p:spPr bwMode="auto">
          <a:xfrm>
            <a:off x="3581400" y="5181600"/>
            <a:ext cx="762000" cy="45720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l" rtl="0">
              <a:spcBef>
                <a:spcPct val="50000"/>
              </a:spcBef>
            </a:pPr>
            <a:r>
              <a:rPr lang="en-US">
                <a:solidFill>
                  <a:srgbClr val="00FF00"/>
                </a:solidFill>
              </a:rPr>
              <a:t>S</a:t>
            </a:r>
            <a:r>
              <a:rPr lang="en-US">
                <a:solidFill>
                  <a:srgbClr val="00FF00"/>
                </a:solidFill>
                <a:latin typeface="Arial"/>
              </a:rPr>
              <a:t>’</a:t>
            </a:r>
            <a:r>
              <a:rPr lang="en-US" baseline="-25000">
                <a:solidFill>
                  <a:srgbClr val="00FF00"/>
                </a:solidFill>
              </a:rPr>
              <a:t>ok</a:t>
            </a:r>
          </a:p>
        </p:txBody>
      </p:sp>
      <p:sp>
        <p:nvSpPr>
          <p:cNvPr id="133191" name="Text Box 71"/>
          <p:cNvSpPr txBox="1">
            <a:spLocks noChangeArrowheads="1"/>
          </p:cNvSpPr>
          <p:nvPr/>
        </p:nvSpPr>
        <p:spPr bwMode="auto">
          <a:xfrm>
            <a:off x="1143000" y="5791200"/>
            <a:ext cx="5334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 rtl="0">
              <a:spcBef>
                <a:spcPct val="50000"/>
              </a:spcBef>
            </a:pPr>
            <a:r>
              <a:rPr kumimoji="0" lang="en-US" sz="2000">
                <a:solidFill>
                  <a:srgbClr val="00FF00"/>
                </a:solidFill>
                <a:latin typeface="Arial" charset="0"/>
              </a:rPr>
              <a:t>1</a:t>
            </a:r>
          </a:p>
        </p:txBody>
      </p:sp>
      <p:sp>
        <p:nvSpPr>
          <p:cNvPr id="133192" name="Text Box 72"/>
          <p:cNvSpPr txBox="1">
            <a:spLocks noChangeArrowheads="1"/>
          </p:cNvSpPr>
          <p:nvPr/>
        </p:nvSpPr>
        <p:spPr bwMode="auto">
          <a:xfrm>
            <a:off x="1143000" y="6172200"/>
            <a:ext cx="6096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 rtl="0">
              <a:spcBef>
                <a:spcPct val="50000"/>
              </a:spcBef>
            </a:pPr>
            <a:r>
              <a:rPr kumimoji="0" lang="en-US" sz="2000">
                <a:solidFill>
                  <a:srgbClr val="00FF00"/>
                </a:solidFill>
                <a:latin typeface="Arial" charset="0"/>
              </a:rPr>
              <a:t>S</a:t>
            </a:r>
            <a:r>
              <a:rPr kumimoji="0" lang="en-US" sz="2000" baseline="-25000">
                <a:solidFill>
                  <a:srgbClr val="00FF00"/>
                </a:solidFill>
                <a:latin typeface="Arial" charset="0"/>
              </a:rPr>
              <a:t>ok</a:t>
            </a:r>
          </a:p>
        </p:txBody>
      </p:sp>
      <p:sp>
        <p:nvSpPr>
          <p:cNvPr id="133193" name="Text Box 73"/>
          <p:cNvSpPr txBox="1">
            <a:spLocks noChangeArrowheads="1"/>
          </p:cNvSpPr>
          <p:nvPr/>
        </p:nvSpPr>
        <p:spPr bwMode="auto">
          <a:xfrm>
            <a:off x="1752600" y="5943600"/>
            <a:ext cx="4572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 rtl="0">
              <a:spcBef>
                <a:spcPct val="50000"/>
              </a:spcBef>
            </a:pPr>
            <a:r>
              <a:rPr kumimoji="0" lang="en-US" sz="2000">
                <a:solidFill>
                  <a:srgbClr val="00FF00"/>
                </a:solidFill>
                <a:latin typeface="Arial" charset="0"/>
              </a:rPr>
              <a:t>+</a:t>
            </a:r>
          </a:p>
        </p:txBody>
      </p:sp>
      <p:sp>
        <p:nvSpPr>
          <p:cNvPr id="133194" name="Text Box 74"/>
          <p:cNvSpPr txBox="1">
            <a:spLocks noChangeArrowheads="1"/>
          </p:cNvSpPr>
          <p:nvPr/>
        </p:nvSpPr>
        <p:spPr bwMode="auto">
          <a:xfrm>
            <a:off x="2286000" y="5775325"/>
            <a:ext cx="5334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 rtl="0">
              <a:spcBef>
                <a:spcPct val="50000"/>
              </a:spcBef>
            </a:pPr>
            <a:r>
              <a:rPr kumimoji="0" lang="en-US" sz="2000">
                <a:solidFill>
                  <a:srgbClr val="00FF00"/>
                </a:solidFill>
                <a:latin typeface="Arial" charset="0"/>
              </a:rPr>
              <a:t>1</a:t>
            </a:r>
          </a:p>
        </p:txBody>
      </p:sp>
      <p:sp>
        <p:nvSpPr>
          <p:cNvPr id="133195" name="Text Box 75"/>
          <p:cNvSpPr txBox="1">
            <a:spLocks noChangeArrowheads="1"/>
          </p:cNvSpPr>
          <p:nvPr/>
        </p:nvSpPr>
        <p:spPr bwMode="auto">
          <a:xfrm>
            <a:off x="2209800" y="6172200"/>
            <a:ext cx="6096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 rtl="0">
              <a:spcBef>
                <a:spcPct val="50000"/>
              </a:spcBef>
            </a:pPr>
            <a:r>
              <a:rPr kumimoji="0" lang="en-US" sz="2000">
                <a:solidFill>
                  <a:srgbClr val="00FF00"/>
                </a:solidFill>
                <a:latin typeface="Arial" charset="0"/>
              </a:rPr>
              <a:t>S’</a:t>
            </a:r>
            <a:r>
              <a:rPr kumimoji="0" lang="en-US" sz="2000" baseline="-25000">
                <a:solidFill>
                  <a:srgbClr val="00FF00"/>
                </a:solidFill>
                <a:latin typeface="Arial" charset="0"/>
              </a:rPr>
              <a:t>ok</a:t>
            </a:r>
          </a:p>
        </p:txBody>
      </p:sp>
      <p:sp>
        <p:nvSpPr>
          <p:cNvPr id="133196" name="Text Box 76"/>
          <p:cNvSpPr txBox="1">
            <a:spLocks noChangeArrowheads="1"/>
          </p:cNvSpPr>
          <p:nvPr/>
        </p:nvSpPr>
        <p:spPr bwMode="auto">
          <a:xfrm>
            <a:off x="2895600" y="5943600"/>
            <a:ext cx="6858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 rtl="0">
              <a:spcBef>
                <a:spcPct val="50000"/>
              </a:spcBef>
            </a:pPr>
            <a:r>
              <a:rPr kumimoji="0" lang="en-US" sz="2000">
                <a:solidFill>
                  <a:srgbClr val="00FF00"/>
                </a:solidFill>
                <a:latin typeface="Arial" charset="0"/>
              </a:rPr>
              <a:t>=</a:t>
            </a:r>
          </a:p>
        </p:txBody>
      </p:sp>
      <p:sp>
        <p:nvSpPr>
          <p:cNvPr id="133197" name="Text Box 77"/>
          <p:cNvSpPr txBox="1">
            <a:spLocks noChangeArrowheads="1"/>
          </p:cNvSpPr>
          <p:nvPr/>
        </p:nvSpPr>
        <p:spPr bwMode="auto">
          <a:xfrm>
            <a:off x="3352800" y="5715000"/>
            <a:ext cx="5334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 rtl="0">
              <a:spcBef>
                <a:spcPct val="50000"/>
              </a:spcBef>
            </a:pPr>
            <a:r>
              <a:rPr kumimoji="0" lang="en-US" sz="2000">
                <a:solidFill>
                  <a:srgbClr val="00FF00"/>
                </a:solidFill>
                <a:latin typeface="Arial" charset="0"/>
              </a:rPr>
              <a:t>1</a:t>
            </a:r>
          </a:p>
        </p:txBody>
      </p:sp>
      <p:sp>
        <p:nvSpPr>
          <p:cNvPr id="133198" name="Text Box 78"/>
          <p:cNvSpPr txBox="1">
            <a:spLocks noChangeArrowheads="1"/>
          </p:cNvSpPr>
          <p:nvPr/>
        </p:nvSpPr>
        <p:spPr bwMode="auto">
          <a:xfrm>
            <a:off x="3352800" y="6172200"/>
            <a:ext cx="5334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 rtl="0">
              <a:spcBef>
                <a:spcPct val="50000"/>
              </a:spcBef>
            </a:pPr>
            <a:r>
              <a:rPr kumimoji="0" lang="en-US" sz="2000">
                <a:solidFill>
                  <a:srgbClr val="00FF00"/>
                </a:solidFill>
                <a:latin typeface="Arial" charset="0"/>
              </a:rPr>
              <a:t>f </a:t>
            </a:r>
            <a:r>
              <a:rPr kumimoji="0" lang="en-US" sz="2000" baseline="-25000">
                <a:solidFill>
                  <a:srgbClr val="00FF00"/>
                </a:solidFill>
                <a:latin typeface="Arial" charset="0"/>
              </a:rPr>
              <a:t>ok</a:t>
            </a:r>
          </a:p>
        </p:txBody>
      </p:sp>
      <p:sp>
        <p:nvSpPr>
          <p:cNvPr id="133199" name="Line 79"/>
          <p:cNvSpPr>
            <a:spLocks noChangeShapeType="1"/>
          </p:cNvSpPr>
          <p:nvPr/>
        </p:nvSpPr>
        <p:spPr bwMode="auto">
          <a:xfrm>
            <a:off x="1066800" y="6172200"/>
            <a:ext cx="609600" cy="0"/>
          </a:xfrm>
          <a:prstGeom prst="line">
            <a:avLst/>
          </a:prstGeom>
          <a:noFill/>
          <a:ln w="9525">
            <a:solidFill>
              <a:srgbClr val="00FF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33200" name="Line 80"/>
          <p:cNvSpPr>
            <a:spLocks noChangeShapeType="1"/>
          </p:cNvSpPr>
          <p:nvPr/>
        </p:nvSpPr>
        <p:spPr bwMode="auto">
          <a:xfrm>
            <a:off x="3276600" y="6172200"/>
            <a:ext cx="609600" cy="0"/>
          </a:xfrm>
          <a:prstGeom prst="line">
            <a:avLst/>
          </a:prstGeom>
          <a:noFill/>
          <a:ln w="9525">
            <a:solidFill>
              <a:srgbClr val="00FF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33201" name="Line 81"/>
          <p:cNvSpPr>
            <a:spLocks noChangeShapeType="1"/>
          </p:cNvSpPr>
          <p:nvPr/>
        </p:nvSpPr>
        <p:spPr bwMode="auto">
          <a:xfrm>
            <a:off x="2209800" y="6172200"/>
            <a:ext cx="609600" cy="0"/>
          </a:xfrm>
          <a:prstGeom prst="line">
            <a:avLst/>
          </a:prstGeom>
          <a:noFill/>
          <a:ln w="9525">
            <a:solidFill>
              <a:srgbClr val="00FF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33202" name="Rectangle 82"/>
          <p:cNvSpPr>
            <a:spLocks noChangeArrowheads="1"/>
          </p:cNvSpPr>
          <p:nvPr/>
        </p:nvSpPr>
        <p:spPr bwMode="auto">
          <a:xfrm>
            <a:off x="914400" y="5715000"/>
            <a:ext cx="3276600" cy="1066800"/>
          </a:xfrm>
          <a:prstGeom prst="rect">
            <a:avLst/>
          </a:prstGeom>
          <a:noFill/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33203" name="Text Box 83"/>
          <p:cNvSpPr txBox="1">
            <a:spLocks noChangeArrowheads="1"/>
          </p:cNvSpPr>
          <p:nvPr/>
        </p:nvSpPr>
        <p:spPr bwMode="auto">
          <a:xfrm>
            <a:off x="6324600" y="6172200"/>
            <a:ext cx="2362200" cy="45720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l" rtl="0">
              <a:spcBef>
                <a:spcPct val="50000"/>
              </a:spcBef>
            </a:pPr>
            <a:r>
              <a:rPr lang="en-US" b="1">
                <a:solidFill>
                  <a:srgbClr val="FF0000"/>
                </a:solidFill>
              </a:rPr>
              <a:t>M = M</a:t>
            </a:r>
            <a:r>
              <a:rPr lang="en-US" b="1" baseline="-25000">
                <a:solidFill>
                  <a:srgbClr val="FF0000"/>
                </a:solidFill>
              </a:rPr>
              <a:t>ob</a:t>
            </a:r>
            <a:r>
              <a:rPr lang="en-US" b="1">
                <a:solidFill>
                  <a:srgbClr val="FF0000"/>
                </a:solidFill>
              </a:rPr>
              <a:t> x M</a:t>
            </a:r>
            <a:r>
              <a:rPr lang="en-US" b="1" baseline="-25000">
                <a:solidFill>
                  <a:srgbClr val="FF0000"/>
                </a:solidFill>
              </a:rPr>
              <a:t>ok</a:t>
            </a:r>
          </a:p>
        </p:txBody>
      </p:sp>
      <p:sp>
        <p:nvSpPr>
          <p:cNvPr id="133204" name="Text Box 84"/>
          <p:cNvSpPr txBox="1">
            <a:spLocks noChangeArrowheads="1"/>
          </p:cNvSpPr>
          <p:nvPr/>
        </p:nvSpPr>
        <p:spPr bwMode="auto">
          <a:xfrm>
            <a:off x="6400800" y="5638800"/>
            <a:ext cx="1981200" cy="45720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l" rtl="0">
              <a:spcBef>
                <a:spcPct val="50000"/>
              </a:spcBef>
            </a:pPr>
            <a:r>
              <a:rPr lang="en-US">
                <a:solidFill>
                  <a:srgbClr val="00FFFF"/>
                </a:solidFill>
              </a:rPr>
              <a:t>Perbesaran  :</a:t>
            </a:r>
          </a:p>
        </p:txBody>
      </p:sp>
      <p:sp>
        <p:nvSpPr>
          <p:cNvPr id="133205" name="Rectangle 85"/>
          <p:cNvSpPr>
            <a:spLocks noChangeArrowheads="1"/>
          </p:cNvSpPr>
          <p:nvPr/>
        </p:nvSpPr>
        <p:spPr bwMode="auto">
          <a:xfrm>
            <a:off x="6019800" y="5638800"/>
            <a:ext cx="2514600" cy="990600"/>
          </a:xfrm>
          <a:prstGeom prst="rect">
            <a:avLst/>
          </a:prstGeom>
          <a:noFill/>
          <a:ln w="12700" cap="sq">
            <a:solidFill>
              <a:srgbClr val="00FF00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33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133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133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133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133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133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133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133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7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133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9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000"/>
                                        <p:tgtEl>
                                          <p:spTgt spid="133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1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133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3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2000"/>
                                        <p:tgtEl>
                                          <p:spTgt spid="133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5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2000"/>
                                        <p:tgtEl>
                                          <p:spTgt spid="133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0" dur="500"/>
                                        <p:tgtEl>
                                          <p:spTgt spid="133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500"/>
                            </p:stCondLst>
                            <p:childTnLst>
                              <p:par>
                                <p:cTn id="62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13316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331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1331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1500"/>
                            </p:stCondLst>
                            <p:childTnLst>
                              <p:par>
                                <p:cTn id="68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13316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1331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1331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2500"/>
                            </p:stCondLst>
                            <p:childTnLst>
                              <p:par>
                                <p:cTn id="74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13316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1331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1331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3500"/>
                            </p:stCondLst>
                            <p:childTnLst>
                              <p:par>
                                <p:cTn id="80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2" dur="500"/>
                                        <p:tgtEl>
                                          <p:spTgt spid="133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4000"/>
                            </p:stCondLst>
                            <p:childTnLst>
                              <p:par>
                                <p:cTn id="84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1000"/>
                                        <p:tgtEl>
                                          <p:spTgt spid="13316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1331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1331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50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2000"/>
                                        <p:tgtEl>
                                          <p:spTgt spid="1331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7" dur="500"/>
                                        <p:tgtEl>
                                          <p:spTgt spid="133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500"/>
                            </p:stCondLst>
                            <p:childTnLst>
                              <p:par>
                                <p:cTn id="9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1" dur="500"/>
                                        <p:tgtEl>
                                          <p:spTgt spid="1331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1000"/>
                            </p:stCondLst>
                            <p:childTnLst>
                              <p:par>
                                <p:cTn id="103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5" dur="500"/>
                                        <p:tgtEl>
                                          <p:spTgt spid="1331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1500"/>
                            </p:stCondLst>
                            <p:childTnLst>
                              <p:par>
                                <p:cTn id="107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9" dur="500"/>
                                        <p:tgtEl>
                                          <p:spTgt spid="1331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1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3" dur="500"/>
                                        <p:tgtEl>
                                          <p:spTgt spid="1331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2500"/>
                            </p:stCondLst>
                            <p:childTnLst>
                              <p:par>
                                <p:cTn id="11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7" dur="500"/>
                                        <p:tgtEl>
                                          <p:spTgt spid="133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1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1" dur="500"/>
                                        <p:tgtEl>
                                          <p:spTgt spid="1331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3500"/>
                            </p:stCondLst>
                            <p:childTnLst>
                              <p:par>
                                <p:cTn id="123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5" dur="500"/>
                                        <p:tgtEl>
                                          <p:spTgt spid="1331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4000"/>
                            </p:stCondLst>
                            <p:childTnLst>
                              <p:par>
                                <p:cTn id="127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9" dur="1" fill="hold"/>
                                        <p:tgtEl>
                                          <p:spTgt spid="13318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0" fill="hold">
                            <p:stCondLst>
                              <p:cond delay="4000"/>
                            </p:stCondLst>
                            <p:childTnLst>
                              <p:par>
                                <p:cTn id="131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3" dur="500"/>
                                        <p:tgtEl>
                                          <p:spTgt spid="1331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4500"/>
                            </p:stCondLst>
                            <p:childTnLst>
                              <p:par>
                                <p:cTn id="13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7" dur="500"/>
                                        <p:tgtEl>
                                          <p:spTgt spid="1331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8" fill="hold">
                            <p:stCondLst>
                              <p:cond delay="5000"/>
                            </p:stCondLst>
                            <p:childTnLst>
                              <p:par>
                                <p:cTn id="13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1" dur="500"/>
                                        <p:tgtEl>
                                          <p:spTgt spid="1331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2" fill="hold">
                            <p:stCondLst>
                              <p:cond delay="5500"/>
                            </p:stCondLst>
                            <p:childTnLst>
                              <p:par>
                                <p:cTn id="14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5" dur="500"/>
                                        <p:tgtEl>
                                          <p:spTgt spid="1331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6" fill="hold">
                      <p:stCondLst>
                        <p:cond delay="indefinite"/>
                      </p:stCondLst>
                      <p:childTnLst>
                        <p:par>
                          <p:cTn id="147" fill="hold">
                            <p:stCondLst>
                              <p:cond delay="0"/>
                            </p:stCondLst>
                            <p:childTnLst>
                              <p:par>
                                <p:cTn id="14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0" dur="2000"/>
                                        <p:tgtEl>
                                          <p:spTgt spid="133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1" fill="hold">
                      <p:stCondLst>
                        <p:cond delay="indefinite"/>
                      </p:stCondLst>
                      <p:childTnLst>
                        <p:par>
                          <p:cTn id="152" fill="hold">
                            <p:stCondLst>
                              <p:cond delay="0"/>
                            </p:stCondLst>
                            <p:childTnLst>
                              <p:par>
                                <p:cTn id="15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5" dur="500"/>
                                        <p:tgtEl>
                                          <p:spTgt spid="133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6" fill="hold">
                            <p:stCondLst>
                              <p:cond delay="500"/>
                            </p:stCondLst>
                            <p:childTnLst>
                              <p:par>
                                <p:cTn id="15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9" dur="500"/>
                                        <p:tgtEl>
                                          <p:spTgt spid="1331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0" fill="hold">
                      <p:stCondLst>
                        <p:cond delay="indefinite"/>
                      </p:stCondLst>
                      <p:childTnLst>
                        <p:par>
                          <p:cTn id="161" fill="hold">
                            <p:stCondLst>
                              <p:cond delay="0"/>
                            </p:stCondLst>
                            <p:childTnLst>
                              <p:par>
                                <p:cTn id="162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4" dur="500"/>
                                        <p:tgtEl>
                                          <p:spTgt spid="1331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5" fill="hold">
                            <p:stCondLst>
                              <p:cond delay="500"/>
                            </p:stCondLst>
                            <p:childTnLst>
                              <p:par>
                                <p:cTn id="166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8" dur="500"/>
                                        <p:tgtEl>
                                          <p:spTgt spid="1331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9" fill="hold">
                      <p:stCondLst>
                        <p:cond delay="indefinite"/>
                      </p:stCondLst>
                      <p:childTnLst>
                        <p:par>
                          <p:cTn id="170" fill="hold">
                            <p:stCondLst>
                              <p:cond delay="0"/>
                            </p:stCondLst>
                            <p:childTnLst>
                              <p:par>
                                <p:cTn id="17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3" dur="2000"/>
                                        <p:tgtEl>
                                          <p:spTgt spid="133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4" fill="hold">
                            <p:stCondLst>
                              <p:cond delay="2000"/>
                            </p:stCondLst>
                            <p:childTnLst>
                              <p:par>
                                <p:cTn id="17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7" dur="2000"/>
                                        <p:tgtEl>
                                          <p:spTgt spid="133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8" fill="hold">
                            <p:stCondLst>
                              <p:cond delay="4000"/>
                            </p:stCondLst>
                            <p:childTnLst>
                              <p:par>
                                <p:cTn id="17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1" dur="2000"/>
                                        <p:tgtEl>
                                          <p:spTgt spid="133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2" fill="hold">
                            <p:stCondLst>
                              <p:cond delay="6000"/>
                            </p:stCondLst>
                            <p:childTnLst>
                              <p:par>
                                <p:cTn id="18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5" dur="2000"/>
                                        <p:tgtEl>
                                          <p:spTgt spid="133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6" fill="hold">
                            <p:stCondLst>
                              <p:cond delay="8000"/>
                            </p:stCondLst>
                            <p:childTnLst>
                              <p:par>
                                <p:cTn id="18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9" dur="2000"/>
                                        <p:tgtEl>
                                          <p:spTgt spid="133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0" fill="hold">
                            <p:stCondLst>
                              <p:cond delay="10000"/>
                            </p:stCondLst>
                            <p:childTnLst>
                              <p:par>
                                <p:cTn id="19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3" dur="500"/>
                                        <p:tgtEl>
                                          <p:spTgt spid="133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4" fill="hold">
                            <p:stCondLst>
                              <p:cond delay="10500"/>
                            </p:stCondLst>
                            <p:childTnLst>
                              <p:par>
                                <p:cTn id="19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7" dur="500"/>
                                        <p:tgtEl>
                                          <p:spTgt spid="133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8" fill="hold">
                            <p:stCondLst>
                              <p:cond delay="11000"/>
                            </p:stCondLst>
                            <p:childTnLst>
                              <p:par>
                                <p:cTn id="19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1" dur="500"/>
                                        <p:tgtEl>
                                          <p:spTgt spid="1331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2" fill="hold">
                      <p:stCondLst>
                        <p:cond delay="indefinite"/>
                      </p:stCondLst>
                      <p:childTnLst>
                        <p:par>
                          <p:cTn id="203" fill="hold">
                            <p:stCondLst>
                              <p:cond delay="0"/>
                            </p:stCondLst>
                            <p:childTnLst>
                              <p:par>
                                <p:cTn id="20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6" dur="2000"/>
                                        <p:tgtEl>
                                          <p:spTgt spid="133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7" fill="hold">
                            <p:stCondLst>
                              <p:cond delay="2000"/>
                            </p:stCondLst>
                            <p:childTnLst>
                              <p:par>
                                <p:cTn id="208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0" dur="500"/>
                                        <p:tgtEl>
                                          <p:spTgt spid="133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1" fill="hold">
                            <p:stCondLst>
                              <p:cond delay="2500"/>
                            </p:stCondLst>
                            <p:childTnLst>
                              <p:par>
                                <p:cTn id="212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4" dur="500"/>
                                        <p:tgtEl>
                                          <p:spTgt spid="1331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5" fill="hold">
                      <p:stCondLst>
                        <p:cond delay="indefinite"/>
                      </p:stCondLst>
                      <p:childTnLst>
                        <p:par>
                          <p:cTn id="216" fill="hold">
                            <p:stCondLst>
                              <p:cond delay="0"/>
                            </p:stCondLst>
                            <p:childTnLst>
                              <p:par>
                                <p:cTn id="217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19" dur="500"/>
                                        <p:tgtEl>
                                          <p:spTgt spid="1331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0" fill="hold">
                            <p:stCondLst>
                              <p:cond delay="500"/>
                            </p:stCondLst>
                            <p:childTnLst>
                              <p:par>
                                <p:cTn id="221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3" dur="500"/>
                                        <p:tgtEl>
                                          <p:spTgt spid="133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25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7" dur="500"/>
                                        <p:tgtEl>
                                          <p:spTgt spid="1331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8" fill="hold">
                            <p:stCondLst>
                              <p:cond delay="1500"/>
                            </p:stCondLst>
                            <p:childTnLst>
                              <p:par>
                                <p:cTn id="22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1" dur="500"/>
                                        <p:tgtEl>
                                          <p:spTgt spid="1331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3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5" dur="500"/>
                                        <p:tgtEl>
                                          <p:spTgt spid="133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6" fill="hold">
                            <p:stCondLst>
                              <p:cond delay="2500"/>
                            </p:stCondLst>
                            <p:childTnLst>
                              <p:par>
                                <p:cTn id="237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9" dur="500"/>
                                        <p:tgtEl>
                                          <p:spTgt spid="1332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0" fill="hold">
                            <p:stCondLst>
                              <p:cond delay="3000"/>
                            </p:stCondLst>
                            <p:childTnLst>
                              <p:par>
                                <p:cTn id="241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43" dur="500"/>
                                        <p:tgtEl>
                                          <p:spTgt spid="133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4" fill="hold">
                            <p:stCondLst>
                              <p:cond delay="3500"/>
                            </p:stCondLst>
                            <p:childTnLst>
                              <p:par>
                                <p:cTn id="245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47" dur="1" fill="hold"/>
                                        <p:tgtEl>
                                          <p:spTgt spid="13319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8" fill="hold">
                            <p:stCondLst>
                              <p:cond delay="3500"/>
                            </p:stCondLst>
                            <p:childTnLst>
                              <p:par>
                                <p:cTn id="24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51" dur="500"/>
                                        <p:tgtEl>
                                          <p:spTgt spid="133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2" fill="hold">
                            <p:stCondLst>
                              <p:cond delay="4000"/>
                            </p:stCondLst>
                            <p:childTnLst>
                              <p:par>
                                <p:cTn id="253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55" dur="500"/>
                                        <p:tgtEl>
                                          <p:spTgt spid="1332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6" fill="hold">
                            <p:stCondLst>
                              <p:cond delay="4500"/>
                            </p:stCondLst>
                            <p:childTnLst>
                              <p:par>
                                <p:cTn id="257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59" dur="500"/>
                                        <p:tgtEl>
                                          <p:spTgt spid="133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0" fill="hold">
                            <p:stCondLst>
                              <p:cond delay="5000"/>
                            </p:stCondLst>
                            <p:childTnLst>
                              <p:par>
                                <p:cTn id="26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63" dur="500"/>
                                        <p:tgtEl>
                                          <p:spTgt spid="1332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4" fill="hold">
                            <p:stCondLst>
                              <p:cond delay="5500"/>
                            </p:stCondLst>
                            <p:childTnLst>
                              <p:par>
                                <p:cTn id="26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67" dur="500"/>
                                        <p:tgtEl>
                                          <p:spTgt spid="1332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8" fill="hold">
                            <p:stCondLst>
                              <p:cond delay="6000"/>
                            </p:stCondLst>
                            <p:childTnLst>
                              <p:par>
                                <p:cTn id="26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1" dur="500"/>
                                        <p:tgtEl>
                                          <p:spTgt spid="1332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2" fill="hold">
                            <p:stCondLst>
                              <p:cond delay="6500"/>
                            </p:stCondLst>
                            <p:childTnLst>
                              <p:par>
                                <p:cTn id="273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5" dur="500" fill="hold"/>
                                        <p:tgtEl>
                                          <p:spTgt spid="1332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6" dur="500" fill="hold"/>
                                        <p:tgtEl>
                                          <p:spTgt spid="1332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24" grpId="0" animBg="1"/>
      <p:bldP spid="133142" grpId="0"/>
      <p:bldP spid="133143" grpId="0" animBg="1"/>
      <p:bldP spid="133144" grpId="0" animBg="1"/>
      <p:bldP spid="133145" grpId="0" animBg="1"/>
      <p:bldP spid="133146" grpId="0" animBg="1"/>
      <p:bldP spid="133147" grpId="0" animBg="1"/>
      <p:bldP spid="133148" grpId="0" animBg="1"/>
      <p:bldP spid="133149" grpId="0" animBg="1"/>
      <p:bldP spid="133150" grpId="0" animBg="1"/>
      <p:bldP spid="133151" grpId="0" animBg="1"/>
      <p:bldP spid="133152" grpId="0" animBg="1"/>
      <p:bldP spid="133153" grpId="0" animBg="1"/>
      <p:bldP spid="133154" grpId="0" animBg="1"/>
      <p:bldP spid="133155" grpId="0" animBg="1"/>
      <p:bldP spid="133156" grpId="0" animBg="1"/>
      <p:bldP spid="133157" grpId="0" animBg="1"/>
      <p:bldP spid="133158" grpId="0" animBg="1"/>
      <p:bldP spid="133159" grpId="0" animBg="1"/>
      <p:bldP spid="133162" grpId="0" animBg="1"/>
      <p:bldP spid="133163" grpId="0" animBg="1"/>
      <p:bldP spid="133164" grpId="0" animBg="1"/>
      <p:bldP spid="133165" grpId="0" animBg="1"/>
      <p:bldP spid="133166" grpId="0" animBg="1"/>
      <p:bldP spid="133167" grpId="0" animBg="1"/>
      <p:bldP spid="133169" grpId="0" animBg="1"/>
      <p:bldP spid="133170" grpId="0" animBg="1"/>
      <p:bldP spid="133171" grpId="0" animBg="1"/>
      <p:bldP spid="133172" grpId="0" animBg="1"/>
      <p:bldP spid="133173" grpId="0"/>
      <p:bldP spid="133174" grpId="0"/>
      <p:bldP spid="133176" grpId="0"/>
      <p:bldP spid="133178" grpId="0"/>
      <p:bldP spid="133179" grpId="0"/>
      <p:bldP spid="133182" grpId="0"/>
      <p:bldP spid="133183" grpId="0"/>
      <p:bldP spid="133184" grpId="0" animBg="1"/>
      <p:bldP spid="133185" grpId="0" animBg="1"/>
      <p:bldP spid="133186" grpId="0" animBg="1"/>
      <p:bldP spid="133187" grpId="0" animBg="1"/>
      <p:bldP spid="133188" grpId="0"/>
      <p:bldP spid="133189" grpId="0"/>
      <p:bldP spid="133190" grpId="0"/>
      <p:bldP spid="133191" grpId="0"/>
      <p:bldP spid="133193" grpId="0"/>
      <p:bldP spid="133194" grpId="0"/>
      <p:bldP spid="133197" grpId="0"/>
      <p:bldP spid="133198" grpId="0"/>
      <p:bldP spid="133199" grpId="0" animBg="1"/>
      <p:bldP spid="133200" grpId="0" animBg="1"/>
      <p:bldP spid="133201" grpId="0" animBg="1"/>
      <p:bldP spid="133202" grpId="0" animBg="1"/>
      <p:bldP spid="133203" grpId="0"/>
      <p:bldP spid="133204" grpId="0"/>
      <p:bldP spid="133205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173" name="Text Box 5"/>
          <p:cNvSpPr txBox="1">
            <a:spLocks noChangeArrowheads="1"/>
          </p:cNvSpPr>
          <p:nvPr/>
        </p:nvSpPr>
        <p:spPr bwMode="auto">
          <a:xfrm>
            <a:off x="1600200" y="349250"/>
            <a:ext cx="5486400" cy="64135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l" rtl="0">
              <a:spcBef>
                <a:spcPct val="50000"/>
              </a:spcBef>
            </a:pPr>
            <a:r>
              <a:rPr lang="en-US" sz="3600">
                <a:solidFill>
                  <a:srgbClr val="FFFF00"/>
                </a:solidFill>
                <a:latin typeface="Arial Black" pitchFamily="42" charset="0"/>
              </a:rPr>
              <a:t>KETENTUAN  UMUM</a:t>
            </a:r>
          </a:p>
        </p:txBody>
      </p:sp>
      <p:sp>
        <p:nvSpPr>
          <p:cNvPr id="135174" name="Text Box 6"/>
          <p:cNvSpPr txBox="1">
            <a:spLocks noChangeArrowheads="1"/>
          </p:cNvSpPr>
          <p:nvPr/>
        </p:nvSpPr>
        <p:spPr bwMode="auto">
          <a:xfrm>
            <a:off x="685800" y="1752600"/>
            <a:ext cx="6934200" cy="1841500"/>
          </a:xfrm>
          <a:prstGeom prst="rect">
            <a:avLst/>
          </a:prstGeom>
          <a:noFill/>
          <a:ln w="12700" cap="sq">
            <a:solidFill>
              <a:srgbClr val="00FF00"/>
            </a:solidFill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l" rtl="0">
              <a:spcBef>
                <a:spcPct val="50000"/>
              </a:spcBef>
            </a:pPr>
            <a:r>
              <a:rPr lang="en-US" b="1"/>
              <a:t>Untuk </a:t>
            </a:r>
            <a:r>
              <a:rPr lang="en-US" b="1">
                <a:solidFill>
                  <a:srgbClr val="00FFFF"/>
                </a:solidFill>
              </a:rPr>
              <a:t>mata berakomodasi maksimum</a:t>
            </a:r>
            <a:r>
              <a:rPr lang="en-US" b="1"/>
              <a:t>, bayangan dari lensa okuler terletak di depan lensa sejauh titik dekat pengamat.</a:t>
            </a:r>
          </a:p>
          <a:p>
            <a:pPr algn="l" rtl="0">
              <a:spcBef>
                <a:spcPct val="50000"/>
              </a:spcBef>
            </a:pPr>
            <a:r>
              <a:rPr lang="en-US" b="1"/>
              <a:t>	</a:t>
            </a:r>
            <a:r>
              <a:rPr lang="en-US" sz="2800" b="1">
                <a:solidFill>
                  <a:srgbClr val="00FFFF"/>
                </a:solidFill>
              </a:rPr>
              <a:t>S</a:t>
            </a:r>
            <a:r>
              <a:rPr lang="en-US" sz="2800" b="1">
                <a:solidFill>
                  <a:srgbClr val="00FFFF"/>
                </a:solidFill>
                <a:latin typeface="Arial"/>
              </a:rPr>
              <a:t>’</a:t>
            </a:r>
            <a:r>
              <a:rPr lang="en-US" b="1" baseline="-25000">
                <a:solidFill>
                  <a:srgbClr val="00FFFF"/>
                </a:solidFill>
              </a:rPr>
              <a:t>ok</a:t>
            </a:r>
            <a:r>
              <a:rPr lang="en-US" b="1">
                <a:solidFill>
                  <a:srgbClr val="00FFFF"/>
                </a:solidFill>
              </a:rPr>
              <a:t> = - </a:t>
            </a:r>
            <a:r>
              <a:rPr lang="en-US" sz="2800" b="1">
                <a:solidFill>
                  <a:srgbClr val="00FFFF"/>
                </a:solidFill>
              </a:rPr>
              <a:t>S</a:t>
            </a:r>
            <a:r>
              <a:rPr lang="en-US" b="1">
                <a:solidFill>
                  <a:srgbClr val="00FFFF"/>
                </a:solidFill>
              </a:rPr>
              <a:t>n</a:t>
            </a:r>
          </a:p>
        </p:txBody>
      </p:sp>
      <p:sp>
        <p:nvSpPr>
          <p:cNvPr id="135175" name="Text Box 7"/>
          <p:cNvSpPr txBox="1">
            <a:spLocks noChangeArrowheads="1"/>
          </p:cNvSpPr>
          <p:nvPr/>
        </p:nvSpPr>
        <p:spPr bwMode="auto">
          <a:xfrm>
            <a:off x="1524000" y="349250"/>
            <a:ext cx="5486400" cy="64135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l" rtl="0">
              <a:spcBef>
                <a:spcPct val="50000"/>
              </a:spcBef>
            </a:pPr>
            <a:r>
              <a:rPr lang="en-US" sz="3600" b="1">
                <a:solidFill>
                  <a:schemeClr val="bg2"/>
                </a:solidFill>
                <a:latin typeface="Arial Black" pitchFamily="42" charset="0"/>
              </a:rPr>
              <a:t>KETENTUAN  UMUM</a:t>
            </a:r>
          </a:p>
        </p:txBody>
      </p:sp>
      <p:sp>
        <p:nvSpPr>
          <p:cNvPr id="135176" name="Text Box 8"/>
          <p:cNvSpPr txBox="1">
            <a:spLocks noChangeArrowheads="1"/>
          </p:cNvSpPr>
          <p:nvPr/>
        </p:nvSpPr>
        <p:spPr bwMode="auto">
          <a:xfrm>
            <a:off x="685800" y="3886200"/>
            <a:ext cx="6858000" cy="2206625"/>
          </a:xfrm>
          <a:prstGeom prst="rect">
            <a:avLst/>
          </a:prstGeom>
          <a:noFill/>
          <a:ln w="12700" cap="sq">
            <a:solidFill>
              <a:srgbClr val="00FF00"/>
            </a:solidFill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l" rtl="0">
              <a:spcBef>
                <a:spcPct val="50000"/>
              </a:spcBef>
            </a:pPr>
            <a:r>
              <a:rPr lang="en-US" b="1"/>
              <a:t>Jika mikroskup digunakan oleh </a:t>
            </a:r>
            <a:r>
              <a:rPr lang="en-US" b="1">
                <a:solidFill>
                  <a:srgbClr val="00FFFF"/>
                </a:solidFill>
              </a:rPr>
              <a:t>mata tidak berakomodasi maksimum</a:t>
            </a:r>
            <a:r>
              <a:rPr lang="en-US" b="1"/>
              <a:t>, titik jauh berada di tak terhingga, sehingga jarak benda okuler sama dengan jarak fokus okuler.</a:t>
            </a:r>
          </a:p>
          <a:p>
            <a:pPr algn="l" rtl="0">
              <a:spcBef>
                <a:spcPct val="50000"/>
              </a:spcBef>
            </a:pPr>
            <a:r>
              <a:rPr lang="en-US" b="1"/>
              <a:t>	</a:t>
            </a:r>
            <a:r>
              <a:rPr lang="en-US" sz="2800" b="1"/>
              <a:t>S</a:t>
            </a:r>
            <a:r>
              <a:rPr lang="en-US" sz="2800" b="1">
                <a:latin typeface="Arial"/>
              </a:rPr>
              <a:t>’</a:t>
            </a:r>
            <a:r>
              <a:rPr lang="en-US" b="1" baseline="-25000"/>
              <a:t>ok</a:t>
            </a:r>
            <a:r>
              <a:rPr lang="en-US" b="1"/>
              <a:t> = tak terhingga, shg  </a:t>
            </a:r>
            <a:r>
              <a:rPr lang="en-US" sz="2800" b="1">
                <a:solidFill>
                  <a:srgbClr val="00FFFF"/>
                </a:solidFill>
              </a:rPr>
              <a:t>S</a:t>
            </a:r>
            <a:r>
              <a:rPr lang="en-US" b="1" baseline="-25000">
                <a:solidFill>
                  <a:srgbClr val="00FFFF"/>
                </a:solidFill>
              </a:rPr>
              <a:t>ok</a:t>
            </a:r>
            <a:r>
              <a:rPr lang="en-US" b="1">
                <a:solidFill>
                  <a:srgbClr val="00FFFF"/>
                </a:solidFill>
              </a:rPr>
              <a:t> = F ok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7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3517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351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351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7000"/>
                            </p:stCondLst>
                            <p:childTnLst>
                              <p:par>
                                <p:cTn id="1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135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500"/>
                                        <p:tgtEl>
                                          <p:spTgt spid="135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3517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351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351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351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5173" grpId="0"/>
      <p:bldP spid="135174" grpId="0" animBg="1"/>
      <p:bldP spid="135175" grpId="0"/>
      <p:bldP spid="135176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148" name="Text Box 4"/>
          <p:cNvSpPr txBox="1">
            <a:spLocks noChangeArrowheads="1"/>
          </p:cNvSpPr>
          <p:nvPr/>
        </p:nvSpPr>
        <p:spPr bwMode="auto">
          <a:xfrm>
            <a:off x="457200" y="533400"/>
            <a:ext cx="4419600" cy="457200"/>
          </a:xfrm>
          <a:prstGeom prst="rect">
            <a:avLst/>
          </a:prstGeom>
          <a:solidFill>
            <a:srgbClr val="FFFF00"/>
          </a:solidFill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l" rtl="0">
              <a:spcBef>
                <a:spcPct val="50000"/>
              </a:spcBef>
            </a:pPr>
            <a:r>
              <a:rPr lang="en-US" b="1">
                <a:solidFill>
                  <a:schemeClr val="bg2"/>
                </a:solidFill>
              </a:rPr>
              <a:t>PERBESARAN  MIKROSKOP</a:t>
            </a:r>
          </a:p>
        </p:txBody>
      </p:sp>
      <p:sp>
        <p:nvSpPr>
          <p:cNvPr id="134149" name="Text Box 5"/>
          <p:cNvSpPr txBox="1">
            <a:spLocks noChangeArrowheads="1"/>
          </p:cNvSpPr>
          <p:nvPr/>
        </p:nvSpPr>
        <p:spPr bwMode="auto">
          <a:xfrm>
            <a:off x="5562600" y="381000"/>
            <a:ext cx="3200400" cy="698500"/>
          </a:xfrm>
          <a:prstGeom prst="rect">
            <a:avLst/>
          </a:prstGeom>
          <a:noFill/>
          <a:ln w="57150" cap="sq" cmpd="thinThick">
            <a:solidFill>
              <a:srgbClr val="00FF00"/>
            </a:solidFill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l" rtl="0">
              <a:spcBef>
                <a:spcPct val="50000"/>
              </a:spcBef>
            </a:pPr>
            <a:r>
              <a:rPr lang="en-US" sz="3600" b="1">
                <a:latin typeface="Arial" charset="0"/>
              </a:rPr>
              <a:t>M = M</a:t>
            </a:r>
            <a:r>
              <a:rPr lang="en-US" sz="3600" b="1" baseline="-25000">
                <a:latin typeface="Arial" charset="0"/>
              </a:rPr>
              <a:t>ob</a:t>
            </a:r>
            <a:r>
              <a:rPr lang="en-US" sz="3600" b="1">
                <a:latin typeface="Arial" charset="0"/>
              </a:rPr>
              <a:t> x M</a:t>
            </a:r>
            <a:r>
              <a:rPr lang="en-US" sz="3600" b="1" baseline="-25000">
                <a:latin typeface="Arial" charset="0"/>
              </a:rPr>
              <a:t>ok</a:t>
            </a:r>
          </a:p>
        </p:txBody>
      </p:sp>
      <p:sp>
        <p:nvSpPr>
          <p:cNvPr id="134152" name="Text Box 8"/>
          <p:cNvSpPr txBox="1">
            <a:spLocks noChangeArrowheads="1"/>
          </p:cNvSpPr>
          <p:nvPr/>
        </p:nvSpPr>
        <p:spPr bwMode="auto">
          <a:xfrm>
            <a:off x="4267200" y="1981200"/>
            <a:ext cx="1066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 rtl="0">
              <a:spcBef>
                <a:spcPct val="50000"/>
              </a:spcBef>
            </a:pPr>
            <a:r>
              <a:rPr kumimoji="0" lang="en-US">
                <a:solidFill>
                  <a:schemeClr val="tx2"/>
                </a:solidFill>
                <a:latin typeface="Arial" charset="0"/>
              </a:rPr>
              <a:t>M </a:t>
            </a:r>
            <a:r>
              <a:rPr kumimoji="0" lang="en-US" baseline="-25000">
                <a:solidFill>
                  <a:schemeClr val="tx2"/>
                </a:solidFill>
                <a:latin typeface="Arial" charset="0"/>
              </a:rPr>
              <a:t>ob</a:t>
            </a:r>
          </a:p>
        </p:txBody>
      </p:sp>
      <p:sp>
        <p:nvSpPr>
          <p:cNvPr id="134153" name="Text Box 9"/>
          <p:cNvSpPr txBox="1">
            <a:spLocks noChangeArrowheads="1"/>
          </p:cNvSpPr>
          <p:nvPr/>
        </p:nvSpPr>
        <p:spPr bwMode="auto">
          <a:xfrm>
            <a:off x="5105400" y="1981200"/>
            <a:ext cx="609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 rtl="0">
              <a:spcBef>
                <a:spcPct val="50000"/>
              </a:spcBef>
            </a:pPr>
            <a:r>
              <a:rPr kumimoji="0" lang="en-US">
                <a:solidFill>
                  <a:schemeClr val="tx2"/>
                </a:solidFill>
                <a:latin typeface="Arial" charset="0"/>
              </a:rPr>
              <a:t>=</a:t>
            </a:r>
          </a:p>
        </p:txBody>
      </p:sp>
      <p:sp>
        <p:nvSpPr>
          <p:cNvPr id="134154" name="Text Box 10"/>
          <p:cNvSpPr txBox="1">
            <a:spLocks noChangeArrowheads="1"/>
          </p:cNvSpPr>
          <p:nvPr/>
        </p:nvSpPr>
        <p:spPr bwMode="auto">
          <a:xfrm>
            <a:off x="5867400" y="1676400"/>
            <a:ext cx="838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 rtl="0">
              <a:spcBef>
                <a:spcPct val="50000"/>
              </a:spcBef>
            </a:pPr>
            <a:r>
              <a:rPr kumimoji="0" lang="en-US">
                <a:solidFill>
                  <a:schemeClr val="tx2"/>
                </a:solidFill>
                <a:latin typeface="Arial" charset="0"/>
              </a:rPr>
              <a:t>h’ </a:t>
            </a:r>
            <a:r>
              <a:rPr kumimoji="0" lang="en-US" baseline="-25000">
                <a:solidFill>
                  <a:schemeClr val="tx2"/>
                </a:solidFill>
                <a:latin typeface="Arial" charset="0"/>
              </a:rPr>
              <a:t>ob</a:t>
            </a:r>
          </a:p>
        </p:txBody>
      </p:sp>
      <p:sp>
        <p:nvSpPr>
          <p:cNvPr id="134155" name="Line 11"/>
          <p:cNvSpPr>
            <a:spLocks noChangeShapeType="1"/>
          </p:cNvSpPr>
          <p:nvPr/>
        </p:nvSpPr>
        <p:spPr bwMode="auto">
          <a:xfrm flipV="1">
            <a:off x="5715000" y="2286000"/>
            <a:ext cx="762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34156" name="Text Box 12"/>
          <p:cNvSpPr txBox="1">
            <a:spLocks noChangeArrowheads="1"/>
          </p:cNvSpPr>
          <p:nvPr/>
        </p:nvSpPr>
        <p:spPr bwMode="auto">
          <a:xfrm>
            <a:off x="5943600" y="2362200"/>
            <a:ext cx="838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 rtl="0">
              <a:spcBef>
                <a:spcPct val="50000"/>
              </a:spcBef>
            </a:pPr>
            <a:r>
              <a:rPr kumimoji="0" lang="en-US">
                <a:solidFill>
                  <a:schemeClr val="tx2"/>
                </a:solidFill>
                <a:latin typeface="Arial" charset="0"/>
              </a:rPr>
              <a:t>h </a:t>
            </a:r>
            <a:r>
              <a:rPr kumimoji="0" lang="en-US" baseline="-25000">
                <a:solidFill>
                  <a:schemeClr val="tx2"/>
                </a:solidFill>
                <a:latin typeface="Arial" charset="0"/>
              </a:rPr>
              <a:t>ob</a:t>
            </a:r>
          </a:p>
        </p:txBody>
      </p:sp>
      <p:sp>
        <p:nvSpPr>
          <p:cNvPr id="134157" name="Text Box 13"/>
          <p:cNvSpPr txBox="1">
            <a:spLocks noChangeArrowheads="1"/>
          </p:cNvSpPr>
          <p:nvPr/>
        </p:nvSpPr>
        <p:spPr bwMode="auto">
          <a:xfrm>
            <a:off x="7086600" y="1676400"/>
            <a:ext cx="1143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 rtl="0">
              <a:spcBef>
                <a:spcPct val="50000"/>
              </a:spcBef>
            </a:pPr>
            <a:r>
              <a:rPr kumimoji="0" lang="en-US">
                <a:solidFill>
                  <a:schemeClr val="tx2"/>
                </a:solidFill>
                <a:latin typeface="Arial" charset="0"/>
              </a:rPr>
              <a:t>-S’</a:t>
            </a:r>
            <a:r>
              <a:rPr kumimoji="0" lang="en-US" baseline="-25000">
                <a:solidFill>
                  <a:schemeClr val="tx2"/>
                </a:solidFill>
                <a:latin typeface="Arial" charset="0"/>
              </a:rPr>
              <a:t>ob</a:t>
            </a:r>
          </a:p>
        </p:txBody>
      </p:sp>
      <p:sp>
        <p:nvSpPr>
          <p:cNvPr id="134158" name="Line 14"/>
          <p:cNvSpPr>
            <a:spLocks noChangeShapeType="1"/>
          </p:cNvSpPr>
          <p:nvPr/>
        </p:nvSpPr>
        <p:spPr bwMode="auto">
          <a:xfrm>
            <a:off x="7086600" y="2286000"/>
            <a:ext cx="6858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34159" name="Text Box 15"/>
          <p:cNvSpPr txBox="1">
            <a:spLocks noChangeArrowheads="1"/>
          </p:cNvSpPr>
          <p:nvPr/>
        </p:nvSpPr>
        <p:spPr bwMode="auto">
          <a:xfrm>
            <a:off x="7162800" y="2362200"/>
            <a:ext cx="9144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 rtl="0">
              <a:spcBef>
                <a:spcPct val="50000"/>
              </a:spcBef>
            </a:pPr>
            <a:r>
              <a:rPr kumimoji="0" lang="en-US">
                <a:solidFill>
                  <a:schemeClr val="tx2"/>
                </a:solidFill>
                <a:latin typeface="Arial" charset="0"/>
              </a:rPr>
              <a:t>S </a:t>
            </a:r>
            <a:r>
              <a:rPr kumimoji="0" lang="en-US" baseline="-25000">
                <a:solidFill>
                  <a:schemeClr val="tx2"/>
                </a:solidFill>
                <a:latin typeface="Arial" charset="0"/>
              </a:rPr>
              <a:t>ob</a:t>
            </a:r>
          </a:p>
        </p:txBody>
      </p:sp>
      <p:sp>
        <p:nvSpPr>
          <p:cNvPr id="134160" name="Text Box 16"/>
          <p:cNvSpPr txBox="1">
            <a:spLocks noChangeArrowheads="1"/>
          </p:cNvSpPr>
          <p:nvPr/>
        </p:nvSpPr>
        <p:spPr bwMode="auto">
          <a:xfrm>
            <a:off x="6553200" y="1981200"/>
            <a:ext cx="609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 rtl="0">
              <a:spcBef>
                <a:spcPct val="50000"/>
              </a:spcBef>
            </a:pPr>
            <a:r>
              <a:rPr kumimoji="0" lang="en-US">
                <a:solidFill>
                  <a:schemeClr val="tx2"/>
                </a:solidFill>
                <a:latin typeface="Arial" charset="0"/>
              </a:rPr>
              <a:t>=</a:t>
            </a:r>
          </a:p>
        </p:txBody>
      </p:sp>
      <p:sp>
        <p:nvSpPr>
          <p:cNvPr id="134161" name="Rectangle 17"/>
          <p:cNvSpPr>
            <a:spLocks noChangeArrowheads="1"/>
          </p:cNvSpPr>
          <p:nvPr/>
        </p:nvSpPr>
        <p:spPr bwMode="auto">
          <a:xfrm>
            <a:off x="4114800" y="1600200"/>
            <a:ext cx="4114800" cy="1371600"/>
          </a:xfrm>
          <a:prstGeom prst="rect">
            <a:avLst/>
          </a:prstGeom>
          <a:noFill/>
          <a:ln w="12700" cap="sq">
            <a:solidFill>
              <a:srgbClr val="00FF00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34162" name="Text Box 18"/>
          <p:cNvSpPr txBox="1">
            <a:spLocks noChangeArrowheads="1"/>
          </p:cNvSpPr>
          <p:nvPr/>
        </p:nvSpPr>
        <p:spPr bwMode="auto">
          <a:xfrm>
            <a:off x="228600" y="1828800"/>
            <a:ext cx="2438400" cy="822325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l" rtl="0">
              <a:spcBef>
                <a:spcPct val="50000"/>
              </a:spcBef>
            </a:pPr>
            <a:r>
              <a:rPr lang="en-US">
                <a:solidFill>
                  <a:srgbClr val="00FFFF"/>
                </a:solidFill>
              </a:rPr>
              <a:t>Perbesaran Lensa Obyektif</a:t>
            </a:r>
          </a:p>
        </p:txBody>
      </p:sp>
      <p:sp>
        <p:nvSpPr>
          <p:cNvPr id="134163" name="AutoShape 19"/>
          <p:cNvSpPr>
            <a:spLocks noChangeArrowheads="1"/>
          </p:cNvSpPr>
          <p:nvPr/>
        </p:nvSpPr>
        <p:spPr bwMode="auto">
          <a:xfrm>
            <a:off x="2743200" y="1981200"/>
            <a:ext cx="914400" cy="609600"/>
          </a:xfrm>
          <a:prstGeom prst="notchedRightArrow">
            <a:avLst>
              <a:gd name="adj1" fmla="val 50000"/>
              <a:gd name="adj2" fmla="val 37500"/>
            </a:avLst>
          </a:prstGeom>
          <a:gradFill rotWithShape="1">
            <a:gsLst>
              <a:gs pos="0">
                <a:schemeClr val="bg2"/>
              </a:gs>
              <a:gs pos="100000">
                <a:srgbClr val="FF0000"/>
              </a:gs>
            </a:gsLst>
            <a:lin ang="0" scaled="1"/>
          </a:gradFill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34164" name="Text Box 20"/>
          <p:cNvSpPr txBox="1">
            <a:spLocks noChangeArrowheads="1"/>
          </p:cNvSpPr>
          <p:nvPr/>
        </p:nvSpPr>
        <p:spPr bwMode="auto">
          <a:xfrm>
            <a:off x="228600" y="3276600"/>
            <a:ext cx="5486400" cy="45720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l" rtl="0">
              <a:spcBef>
                <a:spcPct val="50000"/>
              </a:spcBef>
            </a:pPr>
            <a:r>
              <a:rPr lang="en-US">
                <a:solidFill>
                  <a:srgbClr val="00FFFF"/>
                </a:solidFill>
              </a:rPr>
              <a:t>Perbesaran Lensa Okuler</a:t>
            </a:r>
          </a:p>
        </p:txBody>
      </p:sp>
      <p:sp>
        <p:nvSpPr>
          <p:cNvPr id="134166" name="Text Box 22"/>
          <p:cNvSpPr txBox="1">
            <a:spLocks noChangeArrowheads="1"/>
          </p:cNvSpPr>
          <p:nvPr/>
        </p:nvSpPr>
        <p:spPr bwMode="auto">
          <a:xfrm>
            <a:off x="4343400" y="4038600"/>
            <a:ext cx="1066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 rtl="0">
              <a:spcBef>
                <a:spcPct val="50000"/>
              </a:spcBef>
            </a:pPr>
            <a:r>
              <a:rPr kumimoji="0" lang="en-US">
                <a:solidFill>
                  <a:srgbClr val="FFFF00"/>
                </a:solidFill>
                <a:latin typeface="Arial" charset="0"/>
              </a:rPr>
              <a:t>M </a:t>
            </a:r>
            <a:r>
              <a:rPr kumimoji="0" lang="en-US" baseline="-25000">
                <a:solidFill>
                  <a:srgbClr val="FFFF00"/>
                </a:solidFill>
                <a:latin typeface="Arial" charset="0"/>
              </a:rPr>
              <a:t>ok</a:t>
            </a:r>
          </a:p>
        </p:txBody>
      </p:sp>
      <p:sp>
        <p:nvSpPr>
          <p:cNvPr id="134167" name="Text Box 23"/>
          <p:cNvSpPr txBox="1">
            <a:spLocks noChangeArrowheads="1"/>
          </p:cNvSpPr>
          <p:nvPr/>
        </p:nvSpPr>
        <p:spPr bwMode="auto">
          <a:xfrm>
            <a:off x="5181600" y="4038600"/>
            <a:ext cx="609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 rtl="0">
              <a:spcBef>
                <a:spcPct val="50000"/>
              </a:spcBef>
            </a:pPr>
            <a:r>
              <a:rPr kumimoji="0" lang="en-US">
                <a:solidFill>
                  <a:srgbClr val="FFFF00"/>
                </a:solidFill>
                <a:latin typeface="Arial" charset="0"/>
              </a:rPr>
              <a:t>=</a:t>
            </a:r>
          </a:p>
        </p:txBody>
      </p:sp>
      <p:sp>
        <p:nvSpPr>
          <p:cNvPr id="134168" name="Text Box 24"/>
          <p:cNvSpPr txBox="1">
            <a:spLocks noChangeArrowheads="1"/>
          </p:cNvSpPr>
          <p:nvPr/>
        </p:nvSpPr>
        <p:spPr bwMode="auto">
          <a:xfrm>
            <a:off x="5943600" y="3733800"/>
            <a:ext cx="838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 rtl="0">
              <a:spcBef>
                <a:spcPct val="50000"/>
              </a:spcBef>
            </a:pPr>
            <a:r>
              <a:rPr kumimoji="0" lang="en-US">
                <a:solidFill>
                  <a:srgbClr val="FFFF00"/>
                </a:solidFill>
                <a:latin typeface="Arial" charset="0"/>
              </a:rPr>
              <a:t>S </a:t>
            </a:r>
            <a:r>
              <a:rPr kumimoji="0" lang="en-US" baseline="-25000">
                <a:solidFill>
                  <a:srgbClr val="FFFF00"/>
                </a:solidFill>
                <a:latin typeface="Arial" charset="0"/>
              </a:rPr>
              <a:t>n</a:t>
            </a:r>
          </a:p>
        </p:txBody>
      </p:sp>
      <p:sp>
        <p:nvSpPr>
          <p:cNvPr id="134169" name="Line 25"/>
          <p:cNvSpPr>
            <a:spLocks noChangeShapeType="1"/>
          </p:cNvSpPr>
          <p:nvPr/>
        </p:nvSpPr>
        <p:spPr bwMode="auto">
          <a:xfrm flipV="1">
            <a:off x="5791200" y="4343400"/>
            <a:ext cx="762000" cy="0"/>
          </a:xfrm>
          <a:prstGeom prst="line">
            <a:avLst/>
          </a:prstGeom>
          <a:noFill/>
          <a:ln w="9525">
            <a:solidFill>
              <a:srgbClr val="FFFF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34170" name="Text Box 26"/>
          <p:cNvSpPr txBox="1">
            <a:spLocks noChangeArrowheads="1"/>
          </p:cNvSpPr>
          <p:nvPr/>
        </p:nvSpPr>
        <p:spPr bwMode="auto">
          <a:xfrm>
            <a:off x="6019800" y="4419600"/>
            <a:ext cx="838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 rtl="0">
              <a:spcBef>
                <a:spcPct val="50000"/>
              </a:spcBef>
            </a:pPr>
            <a:r>
              <a:rPr kumimoji="0" lang="en-US">
                <a:solidFill>
                  <a:srgbClr val="FFFF00"/>
                </a:solidFill>
                <a:latin typeface="Arial" charset="0"/>
              </a:rPr>
              <a:t>f </a:t>
            </a:r>
            <a:r>
              <a:rPr kumimoji="0" lang="en-US" baseline="-25000">
                <a:solidFill>
                  <a:srgbClr val="FFFF00"/>
                </a:solidFill>
                <a:latin typeface="Arial" charset="0"/>
              </a:rPr>
              <a:t>ok</a:t>
            </a:r>
          </a:p>
        </p:txBody>
      </p:sp>
      <p:sp>
        <p:nvSpPr>
          <p:cNvPr id="134171" name="Text Box 27"/>
          <p:cNvSpPr txBox="1">
            <a:spLocks noChangeArrowheads="1"/>
          </p:cNvSpPr>
          <p:nvPr/>
        </p:nvSpPr>
        <p:spPr bwMode="auto">
          <a:xfrm>
            <a:off x="7162800" y="4038600"/>
            <a:ext cx="381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 rtl="0">
              <a:spcBef>
                <a:spcPct val="50000"/>
              </a:spcBef>
            </a:pPr>
            <a:r>
              <a:rPr kumimoji="0" lang="en-US">
                <a:solidFill>
                  <a:srgbClr val="FFFF00"/>
                </a:solidFill>
                <a:latin typeface="Arial" charset="0"/>
              </a:rPr>
              <a:t>1</a:t>
            </a:r>
            <a:endParaRPr kumimoji="0" lang="en-US" baseline="-25000">
              <a:solidFill>
                <a:srgbClr val="FFFF00"/>
              </a:solidFill>
              <a:latin typeface="Arial" charset="0"/>
            </a:endParaRPr>
          </a:p>
        </p:txBody>
      </p:sp>
      <p:sp>
        <p:nvSpPr>
          <p:cNvPr id="134174" name="Text Box 30"/>
          <p:cNvSpPr txBox="1">
            <a:spLocks noChangeArrowheads="1"/>
          </p:cNvSpPr>
          <p:nvPr/>
        </p:nvSpPr>
        <p:spPr bwMode="auto">
          <a:xfrm>
            <a:off x="6629400" y="4038600"/>
            <a:ext cx="609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 rtl="0">
              <a:spcBef>
                <a:spcPct val="50000"/>
              </a:spcBef>
            </a:pPr>
            <a:r>
              <a:rPr kumimoji="0" lang="en-US">
                <a:solidFill>
                  <a:srgbClr val="FFFF00"/>
                </a:solidFill>
                <a:latin typeface="Arial" charset="0"/>
              </a:rPr>
              <a:t>+</a:t>
            </a:r>
          </a:p>
        </p:txBody>
      </p:sp>
      <p:sp>
        <p:nvSpPr>
          <p:cNvPr id="134175" name="Rectangle 31"/>
          <p:cNvSpPr>
            <a:spLocks noChangeArrowheads="1"/>
          </p:cNvSpPr>
          <p:nvPr/>
        </p:nvSpPr>
        <p:spPr bwMode="auto">
          <a:xfrm>
            <a:off x="4191000" y="3657600"/>
            <a:ext cx="3581400" cy="1371600"/>
          </a:xfrm>
          <a:prstGeom prst="rect">
            <a:avLst/>
          </a:prstGeom>
          <a:noFill/>
          <a:ln w="12700" cap="sq">
            <a:solidFill>
              <a:srgbClr val="00FF00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34177" name="Text Box 33"/>
          <p:cNvSpPr txBox="1">
            <a:spLocks noChangeArrowheads="1"/>
          </p:cNvSpPr>
          <p:nvPr/>
        </p:nvSpPr>
        <p:spPr bwMode="auto">
          <a:xfrm>
            <a:off x="4343400" y="5715000"/>
            <a:ext cx="1066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 rtl="0">
              <a:spcBef>
                <a:spcPct val="50000"/>
              </a:spcBef>
            </a:pPr>
            <a:r>
              <a:rPr kumimoji="0" lang="en-US">
                <a:solidFill>
                  <a:srgbClr val="FFFF00"/>
                </a:solidFill>
                <a:latin typeface="Arial" charset="0"/>
              </a:rPr>
              <a:t>M </a:t>
            </a:r>
            <a:r>
              <a:rPr kumimoji="0" lang="en-US" baseline="-25000">
                <a:solidFill>
                  <a:srgbClr val="FFFF00"/>
                </a:solidFill>
                <a:latin typeface="Arial" charset="0"/>
              </a:rPr>
              <a:t>ok</a:t>
            </a:r>
          </a:p>
        </p:txBody>
      </p:sp>
      <p:sp>
        <p:nvSpPr>
          <p:cNvPr id="134178" name="Text Box 34"/>
          <p:cNvSpPr txBox="1">
            <a:spLocks noChangeArrowheads="1"/>
          </p:cNvSpPr>
          <p:nvPr/>
        </p:nvSpPr>
        <p:spPr bwMode="auto">
          <a:xfrm>
            <a:off x="5181600" y="5715000"/>
            <a:ext cx="609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 rtl="0">
              <a:spcBef>
                <a:spcPct val="50000"/>
              </a:spcBef>
            </a:pPr>
            <a:r>
              <a:rPr kumimoji="0" lang="en-US">
                <a:solidFill>
                  <a:srgbClr val="FFFF00"/>
                </a:solidFill>
                <a:latin typeface="Arial" charset="0"/>
              </a:rPr>
              <a:t>=</a:t>
            </a:r>
          </a:p>
        </p:txBody>
      </p:sp>
      <p:sp>
        <p:nvSpPr>
          <p:cNvPr id="134179" name="Text Box 35"/>
          <p:cNvSpPr txBox="1">
            <a:spLocks noChangeArrowheads="1"/>
          </p:cNvSpPr>
          <p:nvPr/>
        </p:nvSpPr>
        <p:spPr bwMode="auto">
          <a:xfrm>
            <a:off x="5943600" y="5410200"/>
            <a:ext cx="838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 rtl="0">
              <a:spcBef>
                <a:spcPct val="50000"/>
              </a:spcBef>
            </a:pPr>
            <a:r>
              <a:rPr kumimoji="0" lang="en-US">
                <a:solidFill>
                  <a:srgbClr val="FFFF00"/>
                </a:solidFill>
                <a:latin typeface="Arial" charset="0"/>
              </a:rPr>
              <a:t>S </a:t>
            </a:r>
            <a:r>
              <a:rPr kumimoji="0" lang="en-US" baseline="-25000">
                <a:solidFill>
                  <a:srgbClr val="FFFF00"/>
                </a:solidFill>
                <a:latin typeface="Arial" charset="0"/>
              </a:rPr>
              <a:t>n</a:t>
            </a:r>
          </a:p>
        </p:txBody>
      </p:sp>
      <p:sp>
        <p:nvSpPr>
          <p:cNvPr id="134180" name="Line 36"/>
          <p:cNvSpPr>
            <a:spLocks noChangeShapeType="1"/>
          </p:cNvSpPr>
          <p:nvPr/>
        </p:nvSpPr>
        <p:spPr bwMode="auto">
          <a:xfrm flipV="1">
            <a:off x="5791200" y="6019800"/>
            <a:ext cx="762000" cy="0"/>
          </a:xfrm>
          <a:prstGeom prst="line">
            <a:avLst/>
          </a:prstGeom>
          <a:noFill/>
          <a:ln w="9525">
            <a:solidFill>
              <a:srgbClr val="FFFF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34181" name="Text Box 37"/>
          <p:cNvSpPr txBox="1">
            <a:spLocks noChangeArrowheads="1"/>
          </p:cNvSpPr>
          <p:nvPr/>
        </p:nvSpPr>
        <p:spPr bwMode="auto">
          <a:xfrm>
            <a:off x="6019800" y="6096000"/>
            <a:ext cx="838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 rtl="0">
              <a:spcBef>
                <a:spcPct val="50000"/>
              </a:spcBef>
            </a:pPr>
            <a:r>
              <a:rPr kumimoji="0" lang="en-US">
                <a:solidFill>
                  <a:srgbClr val="FFFF00"/>
                </a:solidFill>
                <a:latin typeface="Arial" charset="0"/>
              </a:rPr>
              <a:t>f </a:t>
            </a:r>
            <a:r>
              <a:rPr kumimoji="0" lang="en-US" baseline="-25000">
                <a:solidFill>
                  <a:srgbClr val="FFFF00"/>
                </a:solidFill>
                <a:latin typeface="Arial" charset="0"/>
              </a:rPr>
              <a:t>ok</a:t>
            </a:r>
          </a:p>
        </p:txBody>
      </p:sp>
      <p:sp>
        <p:nvSpPr>
          <p:cNvPr id="134184" name="Rectangle 40"/>
          <p:cNvSpPr>
            <a:spLocks noChangeArrowheads="1"/>
          </p:cNvSpPr>
          <p:nvPr/>
        </p:nvSpPr>
        <p:spPr bwMode="auto">
          <a:xfrm>
            <a:off x="4191000" y="5334000"/>
            <a:ext cx="3581400" cy="1371600"/>
          </a:xfrm>
          <a:prstGeom prst="rect">
            <a:avLst/>
          </a:prstGeom>
          <a:noFill/>
          <a:ln w="12700" cap="sq">
            <a:solidFill>
              <a:srgbClr val="00FF00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34185" name="Text Box 41"/>
          <p:cNvSpPr txBox="1">
            <a:spLocks noChangeArrowheads="1"/>
          </p:cNvSpPr>
          <p:nvPr/>
        </p:nvSpPr>
        <p:spPr bwMode="auto">
          <a:xfrm>
            <a:off x="914400" y="3962400"/>
            <a:ext cx="2819400" cy="822325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l" rtl="0">
              <a:spcBef>
                <a:spcPct val="50000"/>
              </a:spcBef>
            </a:pPr>
            <a:r>
              <a:rPr lang="en-US">
                <a:solidFill>
                  <a:srgbClr val="FFFF00"/>
                </a:solidFill>
              </a:rPr>
              <a:t>Mata berakomodasi maksimum</a:t>
            </a:r>
          </a:p>
        </p:txBody>
      </p:sp>
      <p:sp>
        <p:nvSpPr>
          <p:cNvPr id="134186" name="Text Box 42"/>
          <p:cNvSpPr txBox="1">
            <a:spLocks noChangeArrowheads="1"/>
          </p:cNvSpPr>
          <p:nvPr/>
        </p:nvSpPr>
        <p:spPr bwMode="auto">
          <a:xfrm>
            <a:off x="990600" y="5638800"/>
            <a:ext cx="2819400" cy="822325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l" rtl="0">
              <a:spcBef>
                <a:spcPct val="50000"/>
              </a:spcBef>
            </a:pPr>
            <a:r>
              <a:rPr lang="en-US">
                <a:solidFill>
                  <a:srgbClr val="FFFF00"/>
                </a:solidFill>
              </a:rPr>
              <a:t>Mata tidak berakomodasi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341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4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134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" dur="500"/>
                                        <p:tgtEl>
                                          <p:spTgt spid="134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341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341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5" dur="1" fill="hold"/>
                                        <p:tgtEl>
                                          <p:spTgt spid="13416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9" dur="1" fill="hold"/>
                                        <p:tgtEl>
                                          <p:spTgt spid="13415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4" dur="1" fill="hold"/>
                                        <p:tgtEl>
                                          <p:spTgt spid="13415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8" dur="1" fill="hold"/>
                                        <p:tgtEl>
                                          <p:spTgt spid="13415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push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13415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6" dur="1" fill="hold"/>
                                        <p:tgtEl>
                                          <p:spTgt spid="13415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0" dur="1" fill="hold"/>
                                        <p:tgtEl>
                                          <p:spTgt spid="13416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4" dur="1" fill="hold"/>
                                        <p:tgtEl>
                                          <p:spTgt spid="13415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8" dur="1" fill="hold"/>
                                        <p:tgtEl>
                                          <p:spTgt spid="13415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2" dur="1" fill="hold"/>
                                        <p:tgtEl>
                                          <p:spTgt spid="13415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6" dur="500"/>
                                        <p:tgtEl>
                                          <p:spTgt spid="134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341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341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341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1341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500"/>
                            </p:stCondLst>
                            <p:childTnLst>
                              <p:par>
                                <p:cTn id="80" presetID="2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82" dur="1" fill="hold"/>
                                        <p:tgtEl>
                                          <p:spTgt spid="13416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500"/>
                            </p:stCondLst>
                            <p:childTnLst>
                              <p:par>
                                <p:cTn id="84" presetID="2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86" dur="1" fill="hold"/>
                                        <p:tgtEl>
                                          <p:spTgt spid="13416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500"/>
                            </p:stCondLst>
                            <p:childTnLst>
                              <p:par>
                                <p:cTn id="88" presetID="2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90" dur="1" fill="hold"/>
                                        <p:tgtEl>
                                          <p:spTgt spid="13416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push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500"/>
                            </p:stCondLst>
                            <p:childTnLst>
                              <p:par>
                                <p:cTn id="92" presetID="2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94" dur="1" fill="hold"/>
                                        <p:tgtEl>
                                          <p:spTgt spid="13416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500"/>
                            </p:stCondLst>
                            <p:childTnLst>
                              <p:par>
                                <p:cTn id="96" presetID="2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98" dur="1" fill="hold"/>
                                        <p:tgtEl>
                                          <p:spTgt spid="13417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500"/>
                            </p:stCondLst>
                            <p:childTnLst>
                              <p:par>
                                <p:cTn id="100" presetID="2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2" dur="1" fill="hold"/>
                                        <p:tgtEl>
                                          <p:spTgt spid="13417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500"/>
                            </p:stCondLst>
                            <p:childTnLst>
                              <p:par>
                                <p:cTn id="104" presetID="2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6" dur="1" fill="hold"/>
                                        <p:tgtEl>
                                          <p:spTgt spid="13417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500"/>
                            </p:stCondLst>
                            <p:childTnLst>
                              <p:par>
                                <p:cTn id="108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0" dur="500"/>
                                        <p:tgtEl>
                                          <p:spTgt spid="134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1341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1341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500"/>
                            </p:stCondLst>
                            <p:childTnLst>
                              <p:par>
                                <p:cTn id="118" presetID="2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0" dur="1" fill="hold"/>
                                        <p:tgtEl>
                                          <p:spTgt spid="13417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500"/>
                            </p:stCondLst>
                            <p:childTnLst>
                              <p:par>
                                <p:cTn id="122" presetID="2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4" dur="1" fill="hold"/>
                                        <p:tgtEl>
                                          <p:spTgt spid="13417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500"/>
                            </p:stCondLst>
                            <p:childTnLst>
                              <p:par>
                                <p:cTn id="126" presetID="2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8" dur="1" fill="hold"/>
                                        <p:tgtEl>
                                          <p:spTgt spid="13417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push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>
                            <p:stCondLst>
                              <p:cond delay="500"/>
                            </p:stCondLst>
                            <p:childTnLst>
                              <p:par>
                                <p:cTn id="130" presetID="2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32" dur="1" fill="hold"/>
                                        <p:tgtEl>
                                          <p:spTgt spid="13418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500"/>
                            </p:stCondLst>
                            <p:childTnLst>
                              <p:par>
                                <p:cTn id="134" presetID="2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36" dur="1" fill="hold"/>
                                        <p:tgtEl>
                                          <p:spTgt spid="13418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7" fill="hold">
                            <p:stCondLst>
                              <p:cond delay="500"/>
                            </p:stCondLst>
                            <p:childTnLst>
                              <p:par>
                                <p:cTn id="138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0" dur="1000" fill="hold"/>
                                        <p:tgtEl>
                                          <p:spTgt spid="1341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1000" fill="hold"/>
                                        <p:tgtEl>
                                          <p:spTgt spid="1341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42" dur="1000"/>
                                        <p:tgtEl>
                                          <p:spTgt spid="1341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4148" grpId="0" animBg="1"/>
      <p:bldP spid="134149" grpId="0" animBg="1"/>
      <p:bldP spid="134152" grpId="0"/>
      <p:bldP spid="134153" grpId="0"/>
      <p:bldP spid="134154" grpId="0"/>
      <p:bldP spid="134155" grpId="0" animBg="1"/>
      <p:bldP spid="134156" grpId="0"/>
      <p:bldP spid="134157" grpId="0"/>
      <p:bldP spid="134158" grpId="0" animBg="1"/>
      <p:bldP spid="134159" grpId="0"/>
      <p:bldP spid="134160" grpId="0"/>
      <p:bldP spid="134161" grpId="0" animBg="1"/>
      <p:bldP spid="134162" grpId="0"/>
      <p:bldP spid="134163" grpId="0" animBg="1"/>
      <p:bldP spid="134164" grpId="0"/>
      <p:bldP spid="134166" grpId="0"/>
      <p:bldP spid="134167" grpId="0"/>
      <p:bldP spid="134168" grpId="0"/>
      <p:bldP spid="134169" grpId="0" animBg="1"/>
      <p:bldP spid="134170" grpId="0"/>
      <p:bldP spid="134171" grpId="0"/>
      <p:bldP spid="134174" grpId="0"/>
      <p:bldP spid="134175" grpId="0" animBg="1"/>
      <p:bldP spid="134177" grpId="0"/>
      <p:bldP spid="134178" grpId="0"/>
      <p:bldP spid="134179" grpId="0"/>
      <p:bldP spid="134180" grpId="0" animBg="1"/>
      <p:bldP spid="134181" grpId="0"/>
      <p:bldP spid="134184" grpId="0" animBg="1"/>
      <p:bldP spid="134185" grpId="0"/>
      <p:bldP spid="134186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197" name="WordArt 5"/>
          <p:cNvSpPr>
            <a:spLocks noChangeArrowheads="1" noChangeShapeType="1" noTextEdit="1"/>
          </p:cNvSpPr>
          <p:nvPr/>
        </p:nvSpPr>
        <p:spPr bwMode="auto">
          <a:xfrm>
            <a:off x="-228600" y="762000"/>
            <a:ext cx="6096000" cy="977900"/>
          </a:xfrm>
          <a:prstGeom prst="rect">
            <a:avLst/>
          </a:prstGeom>
        </p:spPr>
        <p:txBody>
          <a:bodyPr wrap="none" fromWordArt="1">
            <a:prstTxWarp prst="textCascadeUp">
              <a:avLst>
                <a:gd name="adj" fmla="val 44444"/>
              </a:avLst>
            </a:prstTxWarp>
            <a:scene3d>
              <a:camera prst="legacyPerspectiveFront">
                <a:rot lat="20519999" lon="1080000" rev="0"/>
              </a:camera>
              <a:lightRig rig="legacyHarsh2" dir="b"/>
            </a:scene3d>
            <a:sp3d extrusionH="430200" prstMaterial="legacyMatte">
              <a:extrusionClr>
                <a:srgbClr val="FF6600"/>
              </a:extrusionClr>
            </a:sp3d>
          </a:bodyPr>
          <a:lstStyle/>
          <a:p>
            <a:pPr algn="ctr" rtl="0"/>
            <a:r>
              <a:rPr lang="en-US" sz="3600" kern="10">
                <a:ln w="9525" cap="sq">
                  <a:round/>
                  <a:headEnd type="none" w="sm" len="sm"/>
                  <a:tailEnd type="none" w="sm" len="sm"/>
                </a:ln>
                <a:gradFill rotWithShape="0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latin typeface="Comic Sans MS"/>
              </a:rPr>
              <a:t>TEROPONG</a:t>
            </a:r>
          </a:p>
        </p:txBody>
      </p:sp>
      <p:sp>
        <p:nvSpPr>
          <p:cNvPr id="136198" name="Text Box 6"/>
          <p:cNvSpPr txBox="1">
            <a:spLocks noChangeArrowheads="1"/>
          </p:cNvSpPr>
          <p:nvPr/>
        </p:nvSpPr>
        <p:spPr bwMode="auto">
          <a:xfrm>
            <a:off x="685800" y="2057400"/>
            <a:ext cx="8001000" cy="1004888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l" rtl="0">
              <a:spcBef>
                <a:spcPct val="50000"/>
              </a:spcBef>
            </a:pPr>
            <a:r>
              <a:rPr lang="en-US" b="1">
                <a:solidFill>
                  <a:srgbClr val="FFFF00"/>
                </a:solidFill>
              </a:rPr>
              <a:t>Disebut juga TELESKOP</a:t>
            </a:r>
          </a:p>
          <a:p>
            <a:pPr algn="l" rtl="0">
              <a:spcBef>
                <a:spcPct val="50000"/>
              </a:spcBef>
            </a:pPr>
            <a:r>
              <a:rPr lang="en-US" b="1">
                <a:solidFill>
                  <a:srgbClr val="FFFF00"/>
                </a:solidFill>
              </a:rPr>
              <a:t>Fungsinya untuk melihat benda benda yang sangat jauh</a:t>
            </a:r>
          </a:p>
        </p:txBody>
      </p:sp>
      <p:sp>
        <p:nvSpPr>
          <p:cNvPr id="136199" name="Text Box 7"/>
          <p:cNvSpPr txBox="1">
            <a:spLocks noChangeArrowheads="1"/>
          </p:cNvSpPr>
          <p:nvPr/>
        </p:nvSpPr>
        <p:spPr bwMode="auto">
          <a:xfrm>
            <a:off x="381000" y="3429000"/>
            <a:ext cx="1828800" cy="533400"/>
          </a:xfrm>
          <a:prstGeom prst="rect">
            <a:avLst/>
          </a:prstGeom>
          <a:solidFill>
            <a:srgbClr val="00FFFF"/>
          </a:solidFill>
          <a:ln w="76200" cap="sq" cmpd="tri">
            <a:solidFill>
              <a:srgbClr val="00FF00"/>
            </a:solidFill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l" rtl="0">
              <a:spcBef>
                <a:spcPct val="50000"/>
              </a:spcBef>
            </a:pPr>
            <a:r>
              <a:rPr lang="en-US" b="1">
                <a:solidFill>
                  <a:schemeClr val="bg2"/>
                </a:solidFill>
              </a:rPr>
              <a:t>JENISNYA</a:t>
            </a:r>
          </a:p>
        </p:txBody>
      </p:sp>
      <p:sp>
        <p:nvSpPr>
          <p:cNvPr id="136200" name="Text Box 8"/>
          <p:cNvSpPr txBox="1">
            <a:spLocks noChangeArrowheads="1"/>
          </p:cNvSpPr>
          <p:nvPr/>
        </p:nvSpPr>
        <p:spPr bwMode="auto">
          <a:xfrm>
            <a:off x="2514600" y="3276600"/>
            <a:ext cx="2057400" cy="822325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l" rtl="0">
              <a:spcBef>
                <a:spcPct val="50000"/>
              </a:spcBef>
            </a:pPr>
            <a:r>
              <a:rPr lang="en-US" b="1">
                <a:solidFill>
                  <a:srgbClr val="00FF00"/>
                </a:solidFill>
              </a:rPr>
              <a:t>Teropong Bias</a:t>
            </a:r>
          </a:p>
        </p:txBody>
      </p:sp>
      <p:sp>
        <p:nvSpPr>
          <p:cNvPr id="136205" name="Text Box 13"/>
          <p:cNvSpPr txBox="1">
            <a:spLocks noChangeArrowheads="1"/>
          </p:cNvSpPr>
          <p:nvPr/>
        </p:nvSpPr>
        <p:spPr bwMode="auto">
          <a:xfrm>
            <a:off x="4419600" y="3352800"/>
            <a:ext cx="4724400" cy="2465388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marL="342900" indent="-342900" algn="l" rtl="0">
              <a:spcBef>
                <a:spcPct val="50000"/>
              </a:spcBef>
              <a:buFont typeface="Wingdings" pitchFamily="10" charset="2"/>
              <a:buChar char="Ø"/>
            </a:pPr>
            <a:r>
              <a:rPr lang="en-US" b="1">
                <a:solidFill>
                  <a:srgbClr val="00FFFF"/>
                </a:solidFill>
              </a:rPr>
              <a:t>Teropong Bintang (Teropong Astronomi)</a:t>
            </a:r>
          </a:p>
          <a:p>
            <a:pPr marL="342900" indent="-342900" algn="l" rtl="0">
              <a:spcBef>
                <a:spcPct val="50000"/>
              </a:spcBef>
              <a:buFont typeface="Wingdings" pitchFamily="10" charset="2"/>
              <a:buChar char="Ø"/>
            </a:pPr>
            <a:r>
              <a:rPr lang="en-US" b="1">
                <a:solidFill>
                  <a:srgbClr val="00FFFF"/>
                </a:solidFill>
              </a:rPr>
              <a:t>Teropong Bumi</a:t>
            </a:r>
          </a:p>
          <a:p>
            <a:pPr marL="342900" indent="-342900" algn="l" rtl="0">
              <a:spcBef>
                <a:spcPct val="50000"/>
              </a:spcBef>
              <a:buFont typeface="Wingdings" pitchFamily="10" charset="2"/>
              <a:buChar char="Ø"/>
            </a:pPr>
            <a:r>
              <a:rPr lang="en-US" b="1">
                <a:solidFill>
                  <a:srgbClr val="00FFFF"/>
                </a:solidFill>
              </a:rPr>
              <a:t>Teropong Prisma (Binokuler)</a:t>
            </a:r>
          </a:p>
          <a:p>
            <a:pPr marL="342900" indent="-342900" algn="l" rtl="0">
              <a:spcBef>
                <a:spcPct val="50000"/>
              </a:spcBef>
              <a:buFont typeface="Wingdings" pitchFamily="10" charset="2"/>
              <a:buChar char="Ø"/>
            </a:pPr>
            <a:r>
              <a:rPr lang="en-US" b="1">
                <a:solidFill>
                  <a:srgbClr val="00FFFF"/>
                </a:solidFill>
              </a:rPr>
              <a:t>Teropong Panggung (Galileo)</a:t>
            </a:r>
          </a:p>
        </p:txBody>
      </p:sp>
      <p:sp>
        <p:nvSpPr>
          <p:cNvPr id="136206" name="Text Box 14"/>
          <p:cNvSpPr txBox="1">
            <a:spLocks noChangeArrowheads="1"/>
          </p:cNvSpPr>
          <p:nvPr/>
        </p:nvSpPr>
        <p:spPr bwMode="auto">
          <a:xfrm>
            <a:off x="2514600" y="6096000"/>
            <a:ext cx="3352800" cy="45720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l" rtl="0">
              <a:spcBef>
                <a:spcPct val="50000"/>
              </a:spcBef>
            </a:pPr>
            <a:r>
              <a:rPr lang="en-US" b="1">
                <a:solidFill>
                  <a:srgbClr val="00FF00"/>
                </a:solidFill>
              </a:rPr>
              <a:t>Teropong Pantul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3619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61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361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36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361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361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7" dur="1000"/>
                                        <p:tgtEl>
                                          <p:spTgt spid="136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1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1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1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19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362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362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2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362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362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20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3620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3620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20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3620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3620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20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3620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3620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362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362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6197" grpId="0" animBg="1"/>
      <p:bldP spid="136198" grpId="0"/>
      <p:bldP spid="136199" grpId="0" animBg="1"/>
      <p:bldP spid="136200" grpId="0"/>
      <p:bldP spid="136205" grpId="0" build="p"/>
      <p:bldP spid="136206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7221" name="Group 5"/>
          <p:cNvGrpSpPr>
            <a:grpSpLocks/>
          </p:cNvGrpSpPr>
          <p:nvPr/>
        </p:nvGrpSpPr>
        <p:grpSpPr bwMode="auto">
          <a:xfrm>
            <a:off x="5410200" y="2133600"/>
            <a:ext cx="381000" cy="3048000"/>
            <a:chOff x="3936" y="1920"/>
            <a:chExt cx="960" cy="1008"/>
          </a:xfrm>
        </p:grpSpPr>
        <p:grpSp>
          <p:nvGrpSpPr>
            <p:cNvPr id="137222" name="Group 6"/>
            <p:cNvGrpSpPr>
              <a:grpSpLocks/>
            </p:cNvGrpSpPr>
            <p:nvPr/>
          </p:nvGrpSpPr>
          <p:grpSpPr bwMode="auto">
            <a:xfrm>
              <a:off x="3936" y="1920"/>
              <a:ext cx="480" cy="1008"/>
              <a:chOff x="3072" y="2352"/>
              <a:chExt cx="480" cy="1440"/>
            </a:xfrm>
          </p:grpSpPr>
          <p:sp>
            <p:nvSpPr>
              <p:cNvPr id="137223" name="Arc 7" descr="Water droplets"/>
              <p:cNvSpPr>
                <a:spLocks/>
              </p:cNvSpPr>
              <p:nvPr/>
            </p:nvSpPr>
            <p:spPr bwMode="auto">
              <a:xfrm flipH="1">
                <a:off x="3072" y="2352"/>
                <a:ext cx="480" cy="720"/>
              </a:xfrm>
              <a:custGeom>
                <a:avLst/>
                <a:gdLst>
                  <a:gd name="G0" fmla="+- 0 0 0"/>
                  <a:gd name="G1" fmla="+- 21600 0 0"/>
                  <a:gd name="G2" fmla="+- 21600 0 0"/>
                  <a:gd name="T0" fmla="*/ 0 w 21600"/>
                  <a:gd name="T1" fmla="*/ 0 h 21600"/>
                  <a:gd name="T2" fmla="*/ 21600 w 21600"/>
                  <a:gd name="T3" fmla="*/ 21600 h 21600"/>
                  <a:gd name="T4" fmla="*/ 0 w 21600"/>
                  <a:gd name="T5" fmla="*/ 216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600" h="21600" fill="none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</a:path>
                  <a:path w="21600" h="21600" stroke="0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  <a:lnTo>
                      <a:pt x="0" y="21600"/>
                    </a:lnTo>
                    <a:close/>
                  </a:path>
                </a:pathLst>
              </a:custGeom>
              <a:blipFill dpi="0" rotWithShape="1">
                <a:blip r:embed="rId3"/>
                <a:srcRect/>
                <a:tile tx="0" ty="0" sx="100000" sy="100000" flip="none" algn="tl"/>
              </a:blipFill>
              <a:ln w="12700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37224" name="Arc 8" descr="Water droplets"/>
              <p:cNvSpPr>
                <a:spLocks/>
              </p:cNvSpPr>
              <p:nvPr/>
            </p:nvSpPr>
            <p:spPr bwMode="auto">
              <a:xfrm flipH="1" flipV="1">
                <a:off x="3072" y="3072"/>
                <a:ext cx="480" cy="720"/>
              </a:xfrm>
              <a:custGeom>
                <a:avLst/>
                <a:gdLst>
                  <a:gd name="G0" fmla="+- 0 0 0"/>
                  <a:gd name="G1" fmla="+- 21600 0 0"/>
                  <a:gd name="G2" fmla="+- 21600 0 0"/>
                  <a:gd name="T0" fmla="*/ 0 w 21600"/>
                  <a:gd name="T1" fmla="*/ 0 h 21600"/>
                  <a:gd name="T2" fmla="*/ 21600 w 21600"/>
                  <a:gd name="T3" fmla="*/ 21600 h 21600"/>
                  <a:gd name="T4" fmla="*/ 0 w 21600"/>
                  <a:gd name="T5" fmla="*/ 216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600" h="21600" fill="none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</a:path>
                  <a:path w="21600" h="21600" stroke="0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  <a:lnTo>
                      <a:pt x="0" y="21600"/>
                    </a:lnTo>
                    <a:close/>
                  </a:path>
                </a:pathLst>
              </a:custGeom>
              <a:blipFill dpi="0" rotWithShape="1">
                <a:blip r:embed="rId3"/>
                <a:srcRect/>
                <a:tile tx="0" ty="0" sx="100000" sy="100000" flip="none" algn="tl"/>
              </a:blipFill>
              <a:ln w="12700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137225" name="Group 9"/>
            <p:cNvGrpSpPr>
              <a:grpSpLocks/>
            </p:cNvGrpSpPr>
            <p:nvPr/>
          </p:nvGrpSpPr>
          <p:grpSpPr bwMode="auto">
            <a:xfrm flipH="1" flipV="1">
              <a:off x="4416" y="1920"/>
              <a:ext cx="480" cy="1008"/>
              <a:chOff x="3072" y="2352"/>
              <a:chExt cx="480" cy="1440"/>
            </a:xfrm>
          </p:grpSpPr>
          <p:sp>
            <p:nvSpPr>
              <p:cNvPr id="137226" name="Arc 10" descr="Water droplets"/>
              <p:cNvSpPr>
                <a:spLocks/>
              </p:cNvSpPr>
              <p:nvPr/>
            </p:nvSpPr>
            <p:spPr bwMode="auto">
              <a:xfrm flipH="1">
                <a:off x="3072" y="2352"/>
                <a:ext cx="480" cy="720"/>
              </a:xfrm>
              <a:custGeom>
                <a:avLst/>
                <a:gdLst>
                  <a:gd name="G0" fmla="+- 0 0 0"/>
                  <a:gd name="G1" fmla="+- 21600 0 0"/>
                  <a:gd name="G2" fmla="+- 21600 0 0"/>
                  <a:gd name="T0" fmla="*/ 0 w 21600"/>
                  <a:gd name="T1" fmla="*/ 0 h 21600"/>
                  <a:gd name="T2" fmla="*/ 21600 w 21600"/>
                  <a:gd name="T3" fmla="*/ 21600 h 21600"/>
                  <a:gd name="T4" fmla="*/ 0 w 21600"/>
                  <a:gd name="T5" fmla="*/ 216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600" h="21600" fill="none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</a:path>
                  <a:path w="21600" h="21600" stroke="0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  <a:lnTo>
                      <a:pt x="0" y="21600"/>
                    </a:lnTo>
                    <a:close/>
                  </a:path>
                </a:pathLst>
              </a:custGeom>
              <a:blipFill dpi="0" rotWithShape="1">
                <a:blip r:embed="rId3"/>
                <a:srcRect/>
                <a:tile tx="0" ty="0" sx="100000" sy="100000" flip="none" algn="tl"/>
              </a:blipFill>
              <a:ln w="12700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37227" name="Arc 11" descr="Water droplets"/>
              <p:cNvSpPr>
                <a:spLocks/>
              </p:cNvSpPr>
              <p:nvPr/>
            </p:nvSpPr>
            <p:spPr bwMode="auto">
              <a:xfrm flipH="1" flipV="1">
                <a:off x="3072" y="3072"/>
                <a:ext cx="480" cy="720"/>
              </a:xfrm>
              <a:custGeom>
                <a:avLst/>
                <a:gdLst>
                  <a:gd name="G0" fmla="+- 0 0 0"/>
                  <a:gd name="G1" fmla="+- 21600 0 0"/>
                  <a:gd name="G2" fmla="+- 21600 0 0"/>
                  <a:gd name="T0" fmla="*/ 0 w 21600"/>
                  <a:gd name="T1" fmla="*/ 0 h 21600"/>
                  <a:gd name="T2" fmla="*/ 21600 w 21600"/>
                  <a:gd name="T3" fmla="*/ 21600 h 21600"/>
                  <a:gd name="T4" fmla="*/ 0 w 21600"/>
                  <a:gd name="T5" fmla="*/ 216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600" h="21600" fill="none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</a:path>
                  <a:path w="21600" h="21600" stroke="0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  <a:lnTo>
                      <a:pt x="0" y="21600"/>
                    </a:lnTo>
                    <a:close/>
                  </a:path>
                </a:pathLst>
              </a:custGeom>
              <a:blipFill dpi="0" rotWithShape="1">
                <a:blip r:embed="rId3"/>
                <a:srcRect/>
                <a:tile tx="0" ty="0" sx="100000" sy="100000" flip="none" algn="tl"/>
              </a:blipFill>
              <a:ln w="12700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</p:grpSp>
      <p:grpSp>
        <p:nvGrpSpPr>
          <p:cNvPr id="137228" name="Group 12"/>
          <p:cNvGrpSpPr>
            <a:grpSpLocks/>
          </p:cNvGrpSpPr>
          <p:nvPr/>
        </p:nvGrpSpPr>
        <p:grpSpPr bwMode="auto">
          <a:xfrm>
            <a:off x="2286000" y="1752600"/>
            <a:ext cx="457200" cy="3733800"/>
            <a:chOff x="3936" y="1920"/>
            <a:chExt cx="960" cy="1008"/>
          </a:xfrm>
        </p:grpSpPr>
        <p:grpSp>
          <p:nvGrpSpPr>
            <p:cNvPr id="137229" name="Group 13"/>
            <p:cNvGrpSpPr>
              <a:grpSpLocks/>
            </p:cNvGrpSpPr>
            <p:nvPr/>
          </p:nvGrpSpPr>
          <p:grpSpPr bwMode="auto">
            <a:xfrm>
              <a:off x="3936" y="1920"/>
              <a:ext cx="480" cy="1008"/>
              <a:chOff x="3072" y="2352"/>
              <a:chExt cx="480" cy="1440"/>
            </a:xfrm>
          </p:grpSpPr>
          <p:sp>
            <p:nvSpPr>
              <p:cNvPr id="137230" name="Arc 14" descr="Water droplets"/>
              <p:cNvSpPr>
                <a:spLocks/>
              </p:cNvSpPr>
              <p:nvPr/>
            </p:nvSpPr>
            <p:spPr bwMode="auto">
              <a:xfrm flipH="1">
                <a:off x="3072" y="2352"/>
                <a:ext cx="480" cy="720"/>
              </a:xfrm>
              <a:custGeom>
                <a:avLst/>
                <a:gdLst>
                  <a:gd name="G0" fmla="+- 0 0 0"/>
                  <a:gd name="G1" fmla="+- 21600 0 0"/>
                  <a:gd name="G2" fmla="+- 21600 0 0"/>
                  <a:gd name="T0" fmla="*/ 0 w 21600"/>
                  <a:gd name="T1" fmla="*/ 0 h 21600"/>
                  <a:gd name="T2" fmla="*/ 21600 w 21600"/>
                  <a:gd name="T3" fmla="*/ 21600 h 21600"/>
                  <a:gd name="T4" fmla="*/ 0 w 21600"/>
                  <a:gd name="T5" fmla="*/ 216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600" h="21600" fill="none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</a:path>
                  <a:path w="21600" h="21600" stroke="0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  <a:lnTo>
                      <a:pt x="0" y="21600"/>
                    </a:lnTo>
                    <a:close/>
                  </a:path>
                </a:pathLst>
              </a:custGeom>
              <a:blipFill dpi="0" rotWithShape="1">
                <a:blip r:embed="rId3"/>
                <a:srcRect/>
                <a:tile tx="0" ty="0" sx="100000" sy="100000" flip="none" algn="tl"/>
              </a:blipFill>
              <a:ln w="12700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37231" name="Arc 15" descr="Water droplets"/>
              <p:cNvSpPr>
                <a:spLocks/>
              </p:cNvSpPr>
              <p:nvPr/>
            </p:nvSpPr>
            <p:spPr bwMode="auto">
              <a:xfrm flipH="1" flipV="1">
                <a:off x="3072" y="3072"/>
                <a:ext cx="480" cy="720"/>
              </a:xfrm>
              <a:custGeom>
                <a:avLst/>
                <a:gdLst>
                  <a:gd name="G0" fmla="+- 0 0 0"/>
                  <a:gd name="G1" fmla="+- 21600 0 0"/>
                  <a:gd name="G2" fmla="+- 21600 0 0"/>
                  <a:gd name="T0" fmla="*/ 0 w 21600"/>
                  <a:gd name="T1" fmla="*/ 0 h 21600"/>
                  <a:gd name="T2" fmla="*/ 21600 w 21600"/>
                  <a:gd name="T3" fmla="*/ 21600 h 21600"/>
                  <a:gd name="T4" fmla="*/ 0 w 21600"/>
                  <a:gd name="T5" fmla="*/ 216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600" h="21600" fill="none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</a:path>
                  <a:path w="21600" h="21600" stroke="0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  <a:lnTo>
                      <a:pt x="0" y="21600"/>
                    </a:lnTo>
                    <a:close/>
                  </a:path>
                </a:pathLst>
              </a:custGeom>
              <a:blipFill dpi="0" rotWithShape="1">
                <a:blip r:embed="rId3"/>
                <a:srcRect/>
                <a:tile tx="0" ty="0" sx="100000" sy="100000" flip="none" algn="tl"/>
              </a:blipFill>
              <a:ln w="12700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137232" name="Group 16"/>
            <p:cNvGrpSpPr>
              <a:grpSpLocks/>
            </p:cNvGrpSpPr>
            <p:nvPr/>
          </p:nvGrpSpPr>
          <p:grpSpPr bwMode="auto">
            <a:xfrm flipH="1" flipV="1">
              <a:off x="4416" y="1920"/>
              <a:ext cx="480" cy="1008"/>
              <a:chOff x="3072" y="2352"/>
              <a:chExt cx="480" cy="1440"/>
            </a:xfrm>
          </p:grpSpPr>
          <p:sp>
            <p:nvSpPr>
              <p:cNvPr id="137233" name="Arc 17" descr="Water droplets"/>
              <p:cNvSpPr>
                <a:spLocks/>
              </p:cNvSpPr>
              <p:nvPr/>
            </p:nvSpPr>
            <p:spPr bwMode="auto">
              <a:xfrm flipH="1">
                <a:off x="3072" y="2352"/>
                <a:ext cx="480" cy="720"/>
              </a:xfrm>
              <a:custGeom>
                <a:avLst/>
                <a:gdLst>
                  <a:gd name="G0" fmla="+- 0 0 0"/>
                  <a:gd name="G1" fmla="+- 21600 0 0"/>
                  <a:gd name="G2" fmla="+- 21600 0 0"/>
                  <a:gd name="T0" fmla="*/ 0 w 21600"/>
                  <a:gd name="T1" fmla="*/ 0 h 21600"/>
                  <a:gd name="T2" fmla="*/ 21600 w 21600"/>
                  <a:gd name="T3" fmla="*/ 21600 h 21600"/>
                  <a:gd name="T4" fmla="*/ 0 w 21600"/>
                  <a:gd name="T5" fmla="*/ 216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600" h="21600" fill="none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</a:path>
                  <a:path w="21600" h="21600" stroke="0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  <a:lnTo>
                      <a:pt x="0" y="21600"/>
                    </a:lnTo>
                    <a:close/>
                  </a:path>
                </a:pathLst>
              </a:custGeom>
              <a:blipFill dpi="0" rotWithShape="1">
                <a:blip r:embed="rId3"/>
                <a:srcRect/>
                <a:tile tx="0" ty="0" sx="100000" sy="100000" flip="none" algn="tl"/>
              </a:blipFill>
              <a:ln w="12700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37234" name="Arc 18" descr="Water droplets"/>
              <p:cNvSpPr>
                <a:spLocks/>
              </p:cNvSpPr>
              <p:nvPr/>
            </p:nvSpPr>
            <p:spPr bwMode="auto">
              <a:xfrm flipH="1" flipV="1">
                <a:off x="3072" y="3072"/>
                <a:ext cx="480" cy="720"/>
              </a:xfrm>
              <a:custGeom>
                <a:avLst/>
                <a:gdLst>
                  <a:gd name="G0" fmla="+- 0 0 0"/>
                  <a:gd name="G1" fmla="+- 21600 0 0"/>
                  <a:gd name="G2" fmla="+- 21600 0 0"/>
                  <a:gd name="T0" fmla="*/ 0 w 21600"/>
                  <a:gd name="T1" fmla="*/ 0 h 21600"/>
                  <a:gd name="T2" fmla="*/ 21600 w 21600"/>
                  <a:gd name="T3" fmla="*/ 21600 h 21600"/>
                  <a:gd name="T4" fmla="*/ 0 w 21600"/>
                  <a:gd name="T5" fmla="*/ 216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600" h="21600" fill="none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</a:path>
                  <a:path w="21600" h="21600" stroke="0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  <a:lnTo>
                      <a:pt x="0" y="21600"/>
                    </a:lnTo>
                    <a:close/>
                  </a:path>
                </a:pathLst>
              </a:custGeom>
              <a:blipFill dpi="0" rotWithShape="1">
                <a:blip r:embed="rId3"/>
                <a:srcRect/>
                <a:tile tx="0" ty="0" sx="100000" sy="100000" flip="none" algn="tl"/>
              </a:blipFill>
              <a:ln w="12700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</p:grpSp>
      <p:sp>
        <p:nvSpPr>
          <p:cNvPr id="137235" name="Line 19"/>
          <p:cNvSpPr>
            <a:spLocks noChangeShapeType="1"/>
          </p:cNvSpPr>
          <p:nvPr/>
        </p:nvSpPr>
        <p:spPr bwMode="auto">
          <a:xfrm>
            <a:off x="533400" y="3657600"/>
            <a:ext cx="7924800" cy="0"/>
          </a:xfrm>
          <a:prstGeom prst="line">
            <a:avLst/>
          </a:prstGeom>
          <a:noFill/>
          <a:ln w="38100" cap="sq">
            <a:solidFill>
              <a:srgbClr val="00FFFF"/>
            </a:solidFill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grpSp>
        <p:nvGrpSpPr>
          <p:cNvPr id="137236" name="Group 20"/>
          <p:cNvGrpSpPr>
            <a:grpSpLocks/>
          </p:cNvGrpSpPr>
          <p:nvPr/>
        </p:nvGrpSpPr>
        <p:grpSpPr bwMode="auto">
          <a:xfrm rot="-2031075">
            <a:off x="7315200" y="2514600"/>
            <a:ext cx="1143000" cy="1600200"/>
            <a:chOff x="4140" y="6480"/>
            <a:chExt cx="540" cy="540"/>
          </a:xfrm>
        </p:grpSpPr>
        <p:sp>
          <p:nvSpPr>
            <p:cNvPr id="137237" name="AutoShape 21"/>
            <p:cNvSpPr>
              <a:spLocks noChangeArrowheads="1"/>
            </p:cNvSpPr>
            <p:nvPr/>
          </p:nvSpPr>
          <p:spPr bwMode="auto">
            <a:xfrm rot="5400000">
              <a:off x="4230" y="6570"/>
              <a:ext cx="540" cy="360"/>
            </a:xfrm>
            <a:prstGeom prst="triangle">
              <a:avLst>
                <a:gd name="adj" fmla="val 50000"/>
              </a:avLst>
            </a:prstGeom>
            <a:solidFill>
              <a:srgbClr val="00FF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37238" name="Oval 22"/>
            <p:cNvSpPr>
              <a:spLocks noChangeArrowheads="1"/>
            </p:cNvSpPr>
            <p:nvPr/>
          </p:nvSpPr>
          <p:spPr bwMode="auto">
            <a:xfrm>
              <a:off x="4140" y="6480"/>
              <a:ext cx="180" cy="540"/>
            </a:xfrm>
            <a:prstGeom prst="ellipse">
              <a:avLst/>
            </a:prstGeom>
            <a:solidFill>
              <a:srgbClr val="00FF0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37239" name="Line 23"/>
          <p:cNvSpPr>
            <a:spLocks noChangeShapeType="1"/>
          </p:cNvSpPr>
          <p:nvPr/>
        </p:nvSpPr>
        <p:spPr bwMode="auto">
          <a:xfrm>
            <a:off x="838200" y="1905000"/>
            <a:ext cx="914400" cy="381000"/>
          </a:xfrm>
          <a:prstGeom prst="line">
            <a:avLst/>
          </a:prstGeom>
          <a:noFill/>
          <a:ln w="38100" cap="sq">
            <a:solidFill>
              <a:srgbClr val="FFFF00"/>
            </a:solidFill>
            <a:round/>
            <a:headEnd type="none" w="sm" len="sm"/>
            <a:tailEnd type="triangl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37240" name="Line 24"/>
          <p:cNvSpPr>
            <a:spLocks noChangeShapeType="1"/>
          </p:cNvSpPr>
          <p:nvPr/>
        </p:nvSpPr>
        <p:spPr bwMode="auto">
          <a:xfrm>
            <a:off x="1752600" y="2286000"/>
            <a:ext cx="685800" cy="304800"/>
          </a:xfrm>
          <a:prstGeom prst="line">
            <a:avLst/>
          </a:prstGeom>
          <a:noFill/>
          <a:ln w="38100" cap="sq">
            <a:solidFill>
              <a:srgbClr val="FFFF00"/>
            </a:solidFill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37241" name="Line 25"/>
          <p:cNvSpPr>
            <a:spLocks noChangeShapeType="1"/>
          </p:cNvSpPr>
          <p:nvPr/>
        </p:nvSpPr>
        <p:spPr bwMode="auto">
          <a:xfrm>
            <a:off x="838200" y="2743200"/>
            <a:ext cx="914400" cy="381000"/>
          </a:xfrm>
          <a:prstGeom prst="line">
            <a:avLst/>
          </a:prstGeom>
          <a:noFill/>
          <a:ln w="38100" cap="sq">
            <a:solidFill>
              <a:srgbClr val="00FF00"/>
            </a:solidFill>
            <a:round/>
            <a:headEnd type="none" w="sm" len="sm"/>
            <a:tailEnd type="triangl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37242" name="Line 26"/>
          <p:cNvSpPr>
            <a:spLocks noChangeShapeType="1"/>
          </p:cNvSpPr>
          <p:nvPr/>
        </p:nvSpPr>
        <p:spPr bwMode="auto">
          <a:xfrm>
            <a:off x="1752600" y="3124200"/>
            <a:ext cx="762000" cy="304800"/>
          </a:xfrm>
          <a:prstGeom prst="line">
            <a:avLst/>
          </a:prstGeom>
          <a:noFill/>
          <a:ln w="38100" cap="sq">
            <a:solidFill>
              <a:srgbClr val="00FF00"/>
            </a:solidFill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37243" name="Line 27"/>
          <p:cNvSpPr>
            <a:spLocks noChangeShapeType="1"/>
          </p:cNvSpPr>
          <p:nvPr/>
        </p:nvSpPr>
        <p:spPr bwMode="auto">
          <a:xfrm>
            <a:off x="685800" y="3810000"/>
            <a:ext cx="914400" cy="381000"/>
          </a:xfrm>
          <a:prstGeom prst="line">
            <a:avLst/>
          </a:prstGeom>
          <a:noFill/>
          <a:ln w="38100" cap="sq">
            <a:solidFill>
              <a:schemeClr val="accent2"/>
            </a:solidFill>
            <a:round/>
            <a:headEnd type="none" w="sm" len="sm"/>
            <a:tailEnd type="triangl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37244" name="Line 28"/>
          <p:cNvSpPr>
            <a:spLocks noChangeShapeType="1"/>
          </p:cNvSpPr>
          <p:nvPr/>
        </p:nvSpPr>
        <p:spPr bwMode="auto">
          <a:xfrm>
            <a:off x="1600200" y="4191000"/>
            <a:ext cx="914400" cy="381000"/>
          </a:xfrm>
          <a:prstGeom prst="line">
            <a:avLst/>
          </a:prstGeom>
          <a:noFill/>
          <a:ln w="38100" cap="sq">
            <a:solidFill>
              <a:schemeClr val="accent2"/>
            </a:solidFill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37249" name="Line 33"/>
          <p:cNvSpPr>
            <a:spLocks noChangeShapeType="1"/>
          </p:cNvSpPr>
          <p:nvPr/>
        </p:nvSpPr>
        <p:spPr bwMode="auto">
          <a:xfrm>
            <a:off x="2438400" y="2590800"/>
            <a:ext cx="1143000" cy="838200"/>
          </a:xfrm>
          <a:prstGeom prst="line">
            <a:avLst/>
          </a:prstGeom>
          <a:noFill/>
          <a:ln w="38100" cap="sq">
            <a:solidFill>
              <a:srgbClr val="FFFF00"/>
            </a:solidFill>
            <a:round/>
            <a:headEnd type="none" w="sm" len="sm"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37250" name="Line 34"/>
          <p:cNvSpPr>
            <a:spLocks noChangeShapeType="1"/>
          </p:cNvSpPr>
          <p:nvPr/>
        </p:nvSpPr>
        <p:spPr bwMode="auto">
          <a:xfrm>
            <a:off x="2514600" y="3429000"/>
            <a:ext cx="1219200" cy="381000"/>
          </a:xfrm>
          <a:prstGeom prst="line">
            <a:avLst/>
          </a:prstGeom>
          <a:noFill/>
          <a:ln w="38100" cap="sq">
            <a:solidFill>
              <a:srgbClr val="00FF00"/>
            </a:solidFill>
            <a:round/>
            <a:headEnd type="none" w="sm" len="sm"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37251" name="Line 35"/>
          <p:cNvSpPr>
            <a:spLocks noChangeShapeType="1"/>
          </p:cNvSpPr>
          <p:nvPr/>
        </p:nvSpPr>
        <p:spPr bwMode="auto">
          <a:xfrm flipV="1">
            <a:off x="2514600" y="4191000"/>
            <a:ext cx="1371600" cy="381000"/>
          </a:xfrm>
          <a:prstGeom prst="line">
            <a:avLst/>
          </a:prstGeom>
          <a:noFill/>
          <a:ln w="38100" cap="sq">
            <a:solidFill>
              <a:schemeClr val="accent2"/>
            </a:solidFill>
            <a:round/>
            <a:headEnd type="none" w="sm" len="sm"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37252" name="Line 36"/>
          <p:cNvSpPr>
            <a:spLocks noChangeShapeType="1"/>
          </p:cNvSpPr>
          <p:nvPr/>
        </p:nvSpPr>
        <p:spPr bwMode="auto">
          <a:xfrm>
            <a:off x="3581400" y="3429000"/>
            <a:ext cx="1981200" cy="1447800"/>
          </a:xfrm>
          <a:prstGeom prst="line">
            <a:avLst/>
          </a:prstGeom>
          <a:noFill/>
          <a:ln w="38100" cap="sq">
            <a:solidFill>
              <a:srgbClr val="FFFF00"/>
            </a:solidFill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37253" name="Line 37"/>
          <p:cNvSpPr>
            <a:spLocks noChangeShapeType="1"/>
          </p:cNvSpPr>
          <p:nvPr/>
        </p:nvSpPr>
        <p:spPr bwMode="auto">
          <a:xfrm>
            <a:off x="3733800" y="3810000"/>
            <a:ext cx="1828800" cy="609600"/>
          </a:xfrm>
          <a:prstGeom prst="line">
            <a:avLst/>
          </a:prstGeom>
          <a:noFill/>
          <a:ln w="38100" cap="sq">
            <a:solidFill>
              <a:srgbClr val="00FF00"/>
            </a:solidFill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37254" name="Line 38"/>
          <p:cNvSpPr>
            <a:spLocks noChangeShapeType="1"/>
          </p:cNvSpPr>
          <p:nvPr/>
        </p:nvSpPr>
        <p:spPr bwMode="auto">
          <a:xfrm flipV="1">
            <a:off x="3886200" y="3657600"/>
            <a:ext cx="1752600" cy="533400"/>
          </a:xfrm>
          <a:prstGeom prst="line">
            <a:avLst/>
          </a:prstGeom>
          <a:noFill/>
          <a:ln w="38100" cap="sq">
            <a:solidFill>
              <a:schemeClr val="accent2"/>
            </a:solidFill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37255" name="Line 39"/>
          <p:cNvSpPr>
            <a:spLocks noChangeShapeType="1"/>
          </p:cNvSpPr>
          <p:nvPr/>
        </p:nvSpPr>
        <p:spPr bwMode="auto">
          <a:xfrm flipV="1">
            <a:off x="5562600" y="4495800"/>
            <a:ext cx="990600" cy="381000"/>
          </a:xfrm>
          <a:prstGeom prst="line">
            <a:avLst/>
          </a:prstGeom>
          <a:noFill/>
          <a:ln w="38100" cap="sq">
            <a:solidFill>
              <a:srgbClr val="FFFF00"/>
            </a:solidFill>
            <a:round/>
            <a:headEnd type="none" w="sm" len="sm"/>
            <a:tailEnd type="triangl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37256" name="Line 40"/>
          <p:cNvSpPr>
            <a:spLocks noChangeShapeType="1"/>
          </p:cNvSpPr>
          <p:nvPr/>
        </p:nvSpPr>
        <p:spPr bwMode="auto">
          <a:xfrm flipV="1">
            <a:off x="5562600" y="4114800"/>
            <a:ext cx="838200" cy="304800"/>
          </a:xfrm>
          <a:prstGeom prst="line">
            <a:avLst/>
          </a:prstGeom>
          <a:noFill/>
          <a:ln w="38100" cap="sq">
            <a:solidFill>
              <a:srgbClr val="00FF00"/>
            </a:solidFill>
            <a:round/>
            <a:headEnd type="none" w="sm" len="sm"/>
            <a:tailEnd type="triangl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37257" name="Line 41"/>
          <p:cNvSpPr>
            <a:spLocks noChangeShapeType="1"/>
          </p:cNvSpPr>
          <p:nvPr/>
        </p:nvSpPr>
        <p:spPr bwMode="auto">
          <a:xfrm flipV="1">
            <a:off x="5638800" y="3429000"/>
            <a:ext cx="685800" cy="228600"/>
          </a:xfrm>
          <a:prstGeom prst="line">
            <a:avLst/>
          </a:prstGeom>
          <a:noFill/>
          <a:ln w="38100" cap="sq">
            <a:solidFill>
              <a:schemeClr val="accent2"/>
            </a:solidFill>
            <a:round/>
            <a:headEnd type="none" w="sm" len="sm"/>
            <a:tailEnd type="triangl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37258" name="Line 42"/>
          <p:cNvSpPr>
            <a:spLocks noChangeShapeType="1"/>
          </p:cNvSpPr>
          <p:nvPr/>
        </p:nvSpPr>
        <p:spPr bwMode="auto">
          <a:xfrm flipV="1">
            <a:off x="6324600" y="3124200"/>
            <a:ext cx="838200" cy="304800"/>
          </a:xfrm>
          <a:prstGeom prst="line">
            <a:avLst/>
          </a:prstGeom>
          <a:noFill/>
          <a:ln w="38100" cap="sq">
            <a:solidFill>
              <a:schemeClr val="accent2"/>
            </a:solidFill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37259" name="Line 43"/>
          <p:cNvSpPr>
            <a:spLocks noChangeShapeType="1"/>
          </p:cNvSpPr>
          <p:nvPr/>
        </p:nvSpPr>
        <p:spPr bwMode="auto">
          <a:xfrm flipV="1">
            <a:off x="6400800" y="3657600"/>
            <a:ext cx="1143000" cy="457200"/>
          </a:xfrm>
          <a:prstGeom prst="line">
            <a:avLst/>
          </a:prstGeom>
          <a:noFill/>
          <a:ln w="38100" cap="sq">
            <a:solidFill>
              <a:srgbClr val="00FF00"/>
            </a:solidFill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37260" name="Line 44"/>
          <p:cNvSpPr>
            <a:spLocks noChangeShapeType="1"/>
          </p:cNvSpPr>
          <p:nvPr/>
        </p:nvSpPr>
        <p:spPr bwMode="auto">
          <a:xfrm flipV="1">
            <a:off x="6553200" y="4038600"/>
            <a:ext cx="1143000" cy="457200"/>
          </a:xfrm>
          <a:prstGeom prst="line">
            <a:avLst/>
          </a:prstGeom>
          <a:noFill/>
          <a:ln w="38100" cap="sq">
            <a:solidFill>
              <a:srgbClr val="FFFF00"/>
            </a:solidFill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37261" name="Text Box 45"/>
          <p:cNvSpPr txBox="1">
            <a:spLocks noChangeArrowheads="1"/>
          </p:cNvSpPr>
          <p:nvPr/>
        </p:nvSpPr>
        <p:spPr bwMode="auto">
          <a:xfrm>
            <a:off x="1447800" y="1219200"/>
            <a:ext cx="2133600" cy="45720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l" rtl="0">
              <a:spcBef>
                <a:spcPct val="50000"/>
              </a:spcBef>
            </a:pPr>
            <a:r>
              <a:rPr lang="en-US">
                <a:solidFill>
                  <a:srgbClr val="FF99FF"/>
                </a:solidFill>
              </a:rPr>
              <a:t>Lensa Obyektif</a:t>
            </a:r>
          </a:p>
        </p:txBody>
      </p:sp>
      <p:sp>
        <p:nvSpPr>
          <p:cNvPr id="137262" name="Text Box 46"/>
          <p:cNvSpPr txBox="1">
            <a:spLocks noChangeArrowheads="1"/>
          </p:cNvSpPr>
          <p:nvPr/>
        </p:nvSpPr>
        <p:spPr bwMode="auto">
          <a:xfrm>
            <a:off x="4495800" y="1371600"/>
            <a:ext cx="2133600" cy="45720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l" rtl="0">
              <a:spcBef>
                <a:spcPct val="50000"/>
              </a:spcBef>
            </a:pPr>
            <a:r>
              <a:rPr lang="en-US">
                <a:solidFill>
                  <a:srgbClr val="FF99FF"/>
                </a:solidFill>
              </a:rPr>
              <a:t>Lensa Okuler</a:t>
            </a:r>
          </a:p>
        </p:txBody>
      </p:sp>
      <p:sp>
        <p:nvSpPr>
          <p:cNvPr id="137263" name="Text Box 47"/>
          <p:cNvSpPr txBox="1">
            <a:spLocks noChangeArrowheads="1"/>
          </p:cNvSpPr>
          <p:nvPr/>
        </p:nvSpPr>
        <p:spPr bwMode="auto">
          <a:xfrm>
            <a:off x="3810000" y="2971800"/>
            <a:ext cx="1752600" cy="45720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l" rtl="0">
              <a:spcBef>
                <a:spcPct val="50000"/>
              </a:spcBef>
            </a:pPr>
            <a:r>
              <a:rPr lang="en-US">
                <a:solidFill>
                  <a:srgbClr val="FFFF00"/>
                </a:solidFill>
              </a:rPr>
              <a:t>f ob = f ok</a:t>
            </a:r>
          </a:p>
        </p:txBody>
      </p:sp>
      <p:sp>
        <p:nvSpPr>
          <p:cNvPr id="137264" name="Line 48"/>
          <p:cNvSpPr>
            <a:spLocks noChangeShapeType="1"/>
          </p:cNvSpPr>
          <p:nvPr/>
        </p:nvSpPr>
        <p:spPr bwMode="auto">
          <a:xfrm>
            <a:off x="4419600" y="4038600"/>
            <a:ext cx="0" cy="1447800"/>
          </a:xfrm>
          <a:prstGeom prst="line">
            <a:avLst/>
          </a:prstGeom>
          <a:noFill/>
          <a:ln w="12700">
            <a:solidFill>
              <a:schemeClr val="tx2"/>
            </a:solidFill>
            <a:prstDash val="sysDot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37265" name="Line 49"/>
          <p:cNvSpPr>
            <a:spLocks noChangeShapeType="1"/>
          </p:cNvSpPr>
          <p:nvPr/>
        </p:nvSpPr>
        <p:spPr bwMode="auto">
          <a:xfrm>
            <a:off x="2590800" y="5486400"/>
            <a:ext cx="1828800" cy="0"/>
          </a:xfrm>
          <a:prstGeom prst="line">
            <a:avLst/>
          </a:prstGeom>
          <a:noFill/>
          <a:ln w="12700" cap="sq">
            <a:solidFill>
              <a:srgbClr val="00FF00"/>
            </a:solidFill>
            <a:round/>
            <a:headEnd type="triangle" w="med" len="med"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37266" name="Line 50"/>
          <p:cNvSpPr>
            <a:spLocks noChangeShapeType="1"/>
          </p:cNvSpPr>
          <p:nvPr/>
        </p:nvSpPr>
        <p:spPr bwMode="auto">
          <a:xfrm>
            <a:off x="4419600" y="5181600"/>
            <a:ext cx="1143000" cy="0"/>
          </a:xfrm>
          <a:prstGeom prst="line">
            <a:avLst/>
          </a:prstGeom>
          <a:noFill/>
          <a:ln w="12700" cap="sq">
            <a:solidFill>
              <a:srgbClr val="00FF00"/>
            </a:solidFill>
            <a:round/>
            <a:headEnd type="triangle" w="med" len="med"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37267" name="Text Box 51"/>
          <p:cNvSpPr txBox="1">
            <a:spLocks noChangeArrowheads="1"/>
          </p:cNvSpPr>
          <p:nvPr/>
        </p:nvSpPr>
        <p:spPr bwMode="auto">
          <a:xfrm>
            <a:off x="3124200" y="5105400"/>
            <a:ext cx="914400" cy="45720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l" rtl="0">
              <a:spcBef>
                <a:spcPct val="50000"/>
              </a:spcBef>
            </a:pPr>
            <a:r>
              <a:rPr lang="en-US">
                <a:solidFill>
                  <a:srgbClr val="00FFFF"/>
                </a:solidFill>
              </a:rPr>
              <a:t>f ob</a:t>
            </a:r>
          </a:p>
        </p:txBody>
      </p:sp>
      <p:sp>
        <p:nvSpPr>
          <p:cNvPr id="137268" name="Text Box 52"/>
          <p:cNvSpPr txBox="1">
            <a:spLocks noChangeArrowheads="1"/>
          </p:cNvSpPr>
          <p:nvPr/>
        </p:nvSpPr>
        <p:spPr bwMode="auto">
          <a:xfrm>
            <a:off x="4648200" y="5105400"/>
            <a:ext cx="914400" cy="45720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l" rtl="0">
              <a:spcBef>
                <a:spcPct val="50000"/>
              </a:spcBef>
            </a:pPr>
            <a:r>
              <a:rPr lang="en-US">
                <a:solidFill>
                  <a:srgbClr val="00FFFF"/>
                </a:solidFill>
              </a:rPr>
              <a:t>f ok</a:t>
            </a:r>
          </a:p>
        </p:txBody>
      </p:sp>
      <p:sp>
        <p:nvSpPr>
          <p:cNvPr id="137269" name="Line 53"/>
          <p:cNvSpPr>
            <a:spLocks noChangeShapeType="1"/>
          </p:cNvSpPr>
          <p:nvPr/>
        </p:nvSpPr>
        <p:spPr bwMode="auto">
          <a:xfrm flipH="1">
            <a:off x="2514600" y="2209800"/>
            <a:ext cx="3124200" cy="0"/>
          </a:xfrm>
          <a:prstGeom prst="line">
            <a:avLst/>
          </a:prstGeom>
          <a:noFill/>
          <a:ln w="12700" cap="sq">
            <a:solidFill>
              <a:srgbClr val="00FF00"/>
            </a:solidFill>
            <a:round/>
            <a:headEnd type="triangle" w="med" len="med"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37271" name="Text Box 55"/>
          <p:cNvSpPr txBox="1">
            <a:spLocks noChangeArrowheads="1"/>
          </p:cNvSpPr>
          <p:nvPr/>
        </p:nvSpPr>
        <p:spPr bwMode="auto">
          <a:xfrm>
            <a:off x="3048000" y="2209800"/>
            <a:ext cx="2209800" cy="45720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l" rtl="0">
              <a:spcBef>
                <a:spcPct val="50000"/>
              </a:spcBef>
            </a:pPr>
            <a:r>
              <a:rPr lang="en-US" b="1">
                <a:solidFill>
                  <a:srgbClr val="00FFFF"/>
                </a:solidFill>
              </a:rPr>
              <a:t>d = f ob + f ok</a:t>
            </a:r>
          </a:p>
        </p:txBody>
      </p:sp>
      <p:sp>
        <p:nvSpPr>
          <p:cNvPr id="137272" name="Line 56"/>
          <p:cNvSpPr>
            <a:spLocks noChangeShapeType="1"/>
          </p:cNvSpPr>
          <p:nvPr/>
        </p:nvSpPr>
        <p:spPr bwMode="auto">
          <a:xfrm>
            <a:off x="4419600" y="3657600"/>
            <a:ext cx="0" cy="381000"/>
          </a:xfrm>
          <a:prstGeom prst="line">
            <a:avLst/>
          </a:prstGeom>
          <a:noFill/>
          <a:ln w="57150" cap="sq">
            <a:solidFill>
              <a:schemeClr val="accent1"/>
            </a:solidFill>
            <a:round/>
            <a:headEnd type="none" w="sm" len="sm"/>
            <a:tailEnd type="triangl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37273" name="Text Box 57"/>
          <p:cNvSpPr txBox="1">
            <a:spLocks noChangeArrowheads="1"/>
          </p:cNvSpPr>
          <p:nvPr/>
        </p:nvSpPr>
        <p:spPr bwMode="auto">
          <a:xfrm>
            <a:off x="6124575" y="5562600"/>
            <a:ext cx="8858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 rtl="0">
              <a:spcBef>
                <a:spcPct val="50000"/>
              </a:spcBef>
            </a:pPr>
            <a:r>
              <a:rPr kumimoji="0" lang="en-US">
                <a:solidFill>
                  <a:srgbClr val="FFFF00"/>
                </a:solidFill>
                <a:latin typeface="Arial" charset="0"/>
              </a:rPr>
              <a:t>M </a:t>
            </a:r>
            <a:r>
              <a:rPr kumimoji="0" lang="en-US" baseline="-25000">
                <a:solidFill>
                  <a:srgbClr val="FFFF00"/>
                </a:solidFill>
                <a:latin typeface="Arial" charset="0"/>
              </a:rPr>
              <a:t>a</a:t>
            </a:r>
          </a:p>
        </p:txBody>
      </p:sp>
      <p:sp>
        <p:nvSpPr>
          <p:cNvPr id="137274" name="Text Box 58"/>
          <p:cNvSpPr txBox="1">
            <a:spLocks noChangeArrowheads="1"/>
          </p:cNvSpPr>
          <p:nvPr/>
        </p:nvSpPr>
        <p:spPr bwMode="auto">
          <a:xfrm>
            <a:off x="6781800" y="5562600"/>
            <a:ext cx="50641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 rtl="0">
              <a:spcBef>
                <a:spcPct val="50000"/>
              </a:spcBef>
            </a:pPr>
            <a:r>
              <a:rPr kumimoji="0" lang="en-US">
                <a:solidFill>
                  <a:srgbClr val="FFFF00"/>
                </a:solidFill>
                <a:latin typeface="Arial" charset="0"/>
              </a:rPr>
              <a:t>=</a:t>
            </a:r>
          </a:p>
        </p:txBody>
      </p:sp>
      <p:sp>
        <p:nvSpPr>
          <p:cNvPr id="137275" name="Text Box 59"/>
          <p:cNvSpPr txBox="1">
            <a:spLocks noChangeArrowheads="1"/>
          </p:cNvSpPr>
          <p:nvPr/>
        </p:nvSpPr>
        <p:spPr bwMode="auto">
          <a:xfrm>
            <a:off x="7543800" y="5257800"/>
            <a:ext cx="6953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 rtl="0">
              <a:spcBef>
                <a:spcPct val="50000"/>
              </a:spcBef>
            </a:pPr>
            <a:r>
              <a:rPr kumimoji="0" lang="en-US">
                <a:solidFill>
                  <a:srgbClr val="FFFF00"/>
                </a:solidFill>
                <a:latin typeface="Arial" charset="0"/>
              </a:rPr>
              <a:t>f </a:t>
            </a:r>
            <a:r>
              <a:rPr kumimoji="0" lang="en-US" baseline="-25000">
                <a:solidFill>
                  <a:srgbClr val="FFFF00"/>
                </a:solidFill>
                <a:latin typeface="Arial" charset="0"/>
              </a:rPr>
              <a:t>ob</a:t>
            </a:r>
          </a:p>
        </p:txBody>
      </p:sp>
      <p:sp>
        <p:nvSpPr>
          <p:cNvPr id="137276" name="Line 60"/>
          <p:cNvSpPr>
            <a:spLocks noChangeShapeType="1"/>
          </p:cNvSpPr>
          <p:nvPr/>
        </p:nvSpPr>
        <p:spPr bwMode="auto">
          <a:xfrm flipV="1">
            <a:off x="7521575" y="5867400"/>
            <a:ext cx="631825" cy="1588"/>
          </a:xfrm>
          <a:prstGeom prst="line">
            <a:avLst/>
          </a:prstGeom>
          <a:noFill/>
          <a:ln w="9525">
            <a:solidFill>
              <a:srgbClr val="FFFF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37277" name="Text Box 61"/>
          <p:cNvSpPr txBox="1">
            <a:spLocks noChangeArrowheads="1"/>
          </p:cNvSpPr>
          <p:nvPr/>
        </p:nvSpPr>
        <p:spPr bwMode="auto">
          <a:xfrm>
            <a:off x="7620000" y="5943600"/>
            <a:ext cx="6953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 rtl="0">
              <a:spcBef>
                <a:spcPct val="50000"/>
              </a:spcBef>
            </a:pPr>
            <a:r>
              <a:rPr kumimoji="0" lang="en-US">
                <a:solidFill>
                  <a:srgbClr val="FFFF00"/>
                </a:solidFill>
                <a:latin typeface="Arial" charset="0"/>
              </a:rPr>
              <a:t>S </a:t>
            </a:r>
            <a:r>
              <a:rPr kumimoji="0" lang="en-US" baseline="-25000">
                <a:solidFill>
                  <a:srgbClr val="FFFF00"/>
                </a:solidFill>
                <a:latin typeface="Arial" charset="0"/>
              </a:rPr>
              <a:t>ok</a:t>
            </a:r>
          </a:p>
        </p:txBody>
      </p:sp>
      <p:sp>
        <p:nvSpPr>
          <p:cNvPr id="137278" name="Rectangle 62"/>
          <p:cNvSpPr>
            <a:spLocks noChangeArrowheads="1"/>
          </p:cNvSpPr>
          <p:nvPr/>
        </p:nvSpPr>
        <p:spPr bwMode="auto">
          <a:xfrm>
            <a:off x="6019800" y="5181600"/>
            <a:ext cx="2743200" cy="1371600"/>
          </a:xfrm>
          <a:prstGeom prst="rect">
            <a:avLst/>
          </a:prstGeom>
          <a:noFill/>
          <a:ln w="12700" cap="sq">
            <a:solidFill>
              <a:srgbClr val="00FF00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37279" name="Text Box 63"/>
          <p:cNvSpPr txBox="1">
            <a:spLocks noChangeArrowheads="1"/>
          </p:cNvSpPr>
          <p:nvPr/>
        </p:nvSpPr>
        <p:spPr bwMode="auto">
          <a:xfrm>
            <a:off x="6629400" y="4724400"/>
            <a:ext cx="1981200" cy="45720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l" rtl="0">
              <a:spcBef>
                <a:spcPct val="50000"/>
              </a:spcBef>
            </a:pPr>
            <a:r>
              <a:rPr lang="en-US">
                <a:solidFill>
                  <a:srgbClr val="00FFFF"/>
                </a:solidFill>
              </a:rPr>
              <a:t>Perbesaran</a:t>
            </a:r>
          </a:p>
        </p:txBody>
      </p:sp>
      <p:sp>
        <p:nvSpPr>
          <p:cNvPr id="137280" name="Text Box 64"/>
          <p:cNvSpPr txBox="1">
            <a:spLocks noChangeArrowheads="1"/>
          </p:cNvSpPr>
          <p:nvPr/>
        </p:nvSpPr>
        <p:spPr bwMode="auto">
          <a:xfrm>
            <a:off x="1752600" y="334963"/>
            <a:ext cx="5181600" cy="579437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l" rtl="0">
              <a:spcBef>
                <a:spcPct val="50000"/>
              </a:spcBef>
            </a:pPr>
            <a:r>
              <a:rPr lang="en-US" sz="3200" b="1">
                <a:solidFill>
                  <a:srgbClr val="00FFFF"/>
                </a:solidFill>
                <a:latin typeface="Tahoma" charset="0"/>
              </a:rPr>
              <a:t>TEROPONG  BINTANG</a:t>
            </a:r>
          </a:p>
        </p:txBody>
      </p:sp>
      <p:sp>
        <p:nvSpPr>
          <p:cNvPr id="137281" name="Text Box 65"/>
          <p:cNvSpPr txBox="1">
            <a:spLocks noChangeArrowheads="1"/>
          </p:cNvSpPr>
          <p:nvPr/>
        </p:nvSpPr>
        <p:spPr bwMode="auto">
          <a:xfrm>
            <a:off x="0" y="5410200"/>
            <a:ext cx="2514600" cy="45720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l" rtl="0">
              <a:spcBef>
                <a:spcPct val="50000"/>
              </a:spcBef>
            </a:pPr>
            <a:r>
              <a:rPr lang="en-US">
                <a:solidFill>
                  <a:srgbClr val="00FF00"/>
                </a:solidFill>
              </a:rPr>
              <a:t>Sifat bayangan</a:t>
            </a:r>
          </a:p>
        </p:txBody>
      </p:sp>
      <p:sp>
        <p:nvSpPr>
          <p:cNvPr id="137282" name="Text Box 66"/>
          <p:cNvSpPr txBox="1">
            <a:spLocks noChangeArrowheads="1"/>
          </p:cNvSpPr>
          <p:nvPr/>
        </p:nvSpPr>
        <p:spPr bwMode="auto">
          <a:xfrm>
            <a:off x="381000" y="5943600"/>
            <a:ext cx="4419600" cy="45720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l" rtl="0">
              <a:spcBef>
                <a:spcPct val="50000"/>
              </a:spcBef>
            </a:pPr>
            <a:r>
              <a:rPr lang="en-US">
                <a:solidFill>
                  <a:srgbClr val="00FFFF"/>
                </a:solidFill>
              </a:rPr>
              <a:t>Maya , Diperbesar, Terbalik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2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372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372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372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500"/>
                            </p:stCondLst>
                            <p:childTnLst>
                              <p:par>
                                <p:cTn id="14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2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1372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6000"/>
                            </p:stCondLst>
                            <p:childTnLst>
                              <p:par>
                                <p:cTn id="18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500"/>
                                        <p:tgtEl>
                                          <p:spTgt spid="1372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6500"/>
                            </p:stCondLst>
                            <p:childTnLst>
                              <p:par>
                                <p:cTn id="22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2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4" dur="500"/>
                                        <p:tgtEl>
                                          <p:spTgt spid="1372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70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1372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9000"/>
                            </p:stCondLst>
                            <p:childTnLst>
                              <p:par>
                                <p:cTn id="30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1372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9500"/>
                            </p:stCondLst>
                            <p:childTnLst>
                              <p:par>
                                <p:cTn id="34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2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6" dur="500"/>
                                        <p:tgtEl>
                                          <p:spTgt spid="1372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1" dur="500"/>
                                        <p:tgtEl>
                                          <p:spTgt spid="1372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00"/>
                            </p:stCondLst>
                            <p:childTnLst>
                              <p:par>
                                <p:cTn id="4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2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5" dur="500"/>
                                        <p:tgtEl>
                                          <p:spTgt spid="1372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000"/>
                            </p:stCondLst>
                            <p:childTnLst>
                              <p:par>
                                <p:cTn id="4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2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9" dur="500"/>
                                        <p:tgtEl>
                                          <p:spTgt spid="1372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500"/>
                            </p:stCondLst>
                            <p:childTnLst>
                              <p:par>
                                <p:cTn id="5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3" dur="500"/>
                                        <p:tgtEl>
                                          <p:spTgt spid="137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2000"/>
                            </p:stCondLst>
                            <p:childTnLst>
                              <p:par>
                                <p:cTn id="5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7" dur="500"/>
                                        <p:tgtEl>
                                          <p:spTgt spid="137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2500"/>
                            </p:stCondLst>
                            <p:childTnLst>
                              <p:par>
                                <p:cTn id="5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1" dur="500"/>
                                        <p:tgtEl>
                                          <p:spTgt spid="137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30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2000"/>
                                        <p:tgtEl>
                                          <p:spTgt spid="1372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000"/>
                            </p:stCondLst>
                            <p:childTnLst>
                              <p:par>
                                <p:cTn id="6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2000"/>
                                        <p:tgtEl>
                                          <p:spTgt spid="1372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7000"/>
                            </p:stCondLst>
                            <p:childTnLst>
                              <p:par>
                                <p:cTn id="7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2000"/>
                                        <p:tgtEl>
                                          <p:spTgt spid="1372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9000"/>
                            </p:stCondLst>
                            <p:childTnLst>
                              <p:par>
                                <p:cTn id="7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2000"/>
                                        <p:tgtEl>
                                          <p:spTgt spid="1372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11000"/>
                            </p:stCondLst>
                            <p:childTnLst>
                              <p:par>
                                <p:cTn id="7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2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2000"/>
                                        <p:tgtEl>
                                          <p:spTgt spid="1372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13000"/>
                            </p:stCondLst>
                            <p:childTnLst>
                              <p:par>
                                <p:cTn id="8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2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2000"/>
                                        <p:tgtEl>
                                          <p:spTgt spid="1372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15000"/>
                            </p:stCondLst>
                            <p:childTnLst>
                              <p:par>
                                <p:cTn id="8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2000"/>
                                        <p:tgtEl>
                                          <p:spTgt spid="1372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17000"/>
                            </p:stCondLst>
                            <p:childTnLst>
                              <p:par>
                                <p:cTn id="9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2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2000"/>
                                        <p:tgtEl>
                                          <p:spTgt spid="1372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19000"/>
                            </p:stCondLst>
                            <p:childTnLst>
                              <p:par>
                                <p:cTn id="9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2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2000"/>
                                        <p:tgtEl>
                                          <p:spTgt spid="1372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21000"/>
                            </p:stCondLst>
                            <p:childTnLst>
                              <p:par>
                                <p:cTn id="9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2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2000"/>
                                        <p:tgtEl>
                                          <p:spTgt spid="1372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23000"/>
                            </p:stCondLst>
                            <p:childTnLst>
                              <p:par>
                                <p:cTn id="10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2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2000"/>
                                        <p:tgtEl>
                                          <p:spTgt spid="1372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25000"/>
                            </p:stCondLst>
                            <p:childTnLst>
                              <p:par>
                                <p:cTn id="10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2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2000"/>
                                        <p:tgtEl>
                                          <p:spTgt spid="1372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27000"/>
                            </p:stCondLst>
                            <p:childTnLst>
                              <p:par>
                                <p:cTn id="1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2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2000"/>
                                        <p:tgtEl>
                                          <p:spTgt spid="1372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29000"/>
                            </p:stCondLst>
                            <p:childTnLst>
                              <p:par>
                                <p:cTn id="11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2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7" dur="500"/>
                                        <p:tgtEl>
                                          <p:spTgt spid="1372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29500"/>
                            </p:stCondLst>
                            <p:childTnLst>
                              <p:par>
                                <p:cTn id="1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2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2000"/>
                                        <p:tgtEl>
                                          <p:spTgt spid="1372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31500"/>
                            </p:stCondLst>
                            <p:childTnLst>
                              <p:par>
                                <p:cTn id="123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500" fill="hold"/>
                                        <p:tgtEl>
                                          <p:spTgt spid="1372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500" fill="hold"/>
                                        <p:tgtEl>
                                          <p:spTgt spid="1372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32000"/>
                            </p:stCondLst>
                            <p:childTnLst>
                              <p:par>
                                <p:cTn id="1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2000"/>
                                        <p:tgtEl>
                                          <p:spTgt spid="137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1" fill="hold">
                            <p:stCondLst>
                              <p:cond delay="34000"/>
                            </p:stCondLst>
                            <p:childTnLst>
                              <p:par>
                                <p:cTn id="132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500" fill="hold"/>
                                        <p:tgtEl>
                                          <p:spTgt spid="1372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500" fill="hold"/>
                                        <p:tgtEl>
                                          <p:spTgt spid="1372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34500"/>
                            </p:stCondLst>
                            <p:childTnLst>
                              <p:par>
                                <p:cTn id="1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9" dur="2000"/>
                                        <p:tgtEl>
                                          <p:spTgt spid="137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36500"/>
                            </p:stCondLst>
                            <p:childTnLst>
                              <p:par>
                                <p:cTn id="141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4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27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4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3727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2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372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372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8" fill="hold">
                      <p:stCondLst>
                        <p:cond delay="indefinite"/>
                      </p:stCondLst>
                      <p:childTnLst>
                        <p:par>
                          <p:cTn id="149" fill="hold">
                            <p:stCondLst>
                              <p:cond delay="0"/>
                            </p:stCondLst>
                            <p:childTnLst>
                              <p:par>
                                <p:cTn id="150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2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5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27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5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3727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2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372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372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laser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7" fill="hold">
                            <p:stCondLst>
                              <p:cond delay="5500"/>
                            </p:stCondLst>
                            <p:childTnLst>
                              <p:par>
                                <p:cTn id="158" presetID="2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60" dur="1" fill="hold"/>
                                        <p:tgtEl>
                                          <p:spTgt spid="13727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1" fill="hold">
                            <p:stCondLst>
                              <p:cond delay="5500"/>
                            </p:stCondLst>
                            <p:childTnLst>
                              <p:par>
                                <p:cTn id="162" presetID="2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64" dur="1" fill="hold"/>
                                        <p:tgtEl>
                                          <p:spTgt spid="13727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5" fill="hold">
                            <p:stCondLst>
                              <p:cond delay="5500"/>
                            </p:stCondLst>
                            <p:childTnLst>
                              <p:par>
                                <p:cTn id="166" presetID="2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68" dur="1" fill="hold"/>
                                        <p:tgtEl>
                                          <p:spTgt spid="13727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9" fill="hold">
                            <p:stCondLst>
                              <p:cond delay="5500"/>
                            </p:stCondLst>
                            <p:childTnLst>
                              <p:par>
                                <p:cTn id="170" presetID="2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2" dur="1" fill="hold"/>
                                        <p:tgtEl>
                                          <p:spTgt spid="13727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3" fill="hold">
                            <p:stCondLst>
                              <p:cond delay="5500"/>
                            </p:stCondLst>
                            <p:childTnLst>
                              <p:par>
                                <p:cTn id="174" presetID="2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6" dur="1" fill="hold"/>
                                        <p:tgtEl>
                                          <p:spTgt spid="13727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7" fill="hold">
                            <p:stCondLst>
                              <p:cond delay="5500"/>
                            </p:stCondLst>
                            <p:childTnLst>
                              <p:par>
                                <p:cTn id="178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2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0" dur="1000" fill="hold"/>
                                        <p:tgtEl>
                                          <p:spTgt spid="1372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1000" fill="hold"/>
                                        <p:tgtEl>
                                          <p:spTgt spid="1372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82" dur="1000"/>
                                        <p:tgtEl>
                                          <p:spTgt spid="1372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3" fill="hold">
                      <p:stCondLst>
                        <p:cond delay="indefinite"/>
                      </p:stCondLst>
                      <p:childTnLst>
                        <p:par>
                          <p:cTn id="184" fill="hold">
                            <p:stCondLst>
                              <p:cond delay="0"/>
                            </p:stCondLst>
                            <p:childTnLst>
                              <p:par>
                                <p:cTn id="18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2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7" dur="500"/>
                                        <p:tgtEl>
                                          <p:spTgt spid="1372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8" fill="hold">
                      <p:stCondLst>
                        <p:cond delay="indefinite"/>
                      </p:stCondLst>
                      <p:childTnLst>
                        <p:par>
                          <p:cTn id="189" fill="hold">
                            <p:stCondLst>
                              <p:cond delay="0"/>
                            </p:stCondLst>
                            <p:childTnLst>
                              <p:par>
                                <p:cTn id="190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2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2" dur="500" fill="hold"/>
                                        <p:tgtEl>
                                          <p:spTgt spid="1372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500" fill="hold"/>
                                        <p:tgtEl>
                                          <p:spTgt spid="1372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7235" grpId="0" animBg="1"/>
      <p:bldP spid="137239" grpId="0" animBg="1"/>
      <p:bldP spid="137240" grpId="0" animBg="1"/>
      <p:bldP spid="137241" grpId="0" animBg="1"/>
      <p:bldP spid="137242" grpId="0" animBg="1"/>
      <p:bldP spid="137243" grpId="0" animBg="1"/>
      <p:bldP spid="137244" grpId="0" animBg="1"/>
      <p:bldP spid="137249" grpId="0" animBg="1"/>
      <p:bldP spid="137250" grpId="0" animBg="1"/>
      <p:bldP spid="137251" grpId="0" animBg="1"/>
      <p:bldP spid="137252" grpId="0" animBg="1"/>
      <p:bldP spid="137253" grpId="0" animBg="1"/>
      <p:bldP spid="137254" grpId="0" animBg="1"/>
      <p:bldP spid="137255" grpId="0" animBg="1"/>
      <p:bldP spid="137256" grpId="0" animBg="1"/>
      <p:bldP spid="137257" grpId="0" animBg="1"/>
      <p:bldP spid="137258" grpId="0" animBg="1"/>
      <p:bldP spid="137259" grpId="0" animBg="1"/>
      <p:bldP spid="137260" grpId="0" animBg="1"/>
      <p:bldP spid="137261" grpId="0"/>
      <p:bldP spid="137262" grpId="0"/>
      <p:bldP spid="137263" grpId="0"/>
      <p:bldP spid="137264" grpId="0" animBg="1"/>
      <p:bldP spid="137265" grpId="0" animBg="1"/>
      <p:bldP spid="137266" grpId="0" animBg="1"/>
      <p:bldP spid="137267" grpId="0"/>
      <p:bldP spid="137268" grpId="0"/>
      <p:bldP spid="137269" grpId="0" animBg="1"/>
      <p:bldP spid="137271" grpId="0"/>
      <p:bldP spid="137272" grpId="0" animBg="1"/>
      <p:bldP spid="137273" grpId="0"/>
      <p:bldP spid="137274" grpId="0"/>
      <p:bldP spid="137275" grpId="0"/>
      <p:bldP spid="137276" grpId="0" animBg="1"/>
      <p:bldP spid="137277" grpId="0"/>
      <p:bldP spid="137278" grpId="0" animBg="1"/>
      <p:bldP spid="137279" grpId="0"/>
      <p:bldP spid="137280" grpId="0"/>
      <p:bldP spid="137281" grpId="0"/>
      <p:bldP spid="137282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8299" name="Group 59"/>
          <p:cNvGrpSpPr>
            <a:grpSpLocks/>
          </p:cNvGrpSpPr>
          <p:nvPr/>
        </p:nvGrpSpPr>
        <p:grpSpPr bwMode="auto">
          <a:xfrm>
            <a:off x="4572000" y="2971800"/>
            <a:ext cx="228600" cy="1600200"/>
            <a:chOff x="3936" y="1920"/>
            <a:chExt cx="960" cy="1008"/>
          </a:xfrm>
        </p:grpSpPr>
        <p:grpSp>
          <p:nvGrpSpPr>
            <p:cNvPr id="138300" name="Group 60"/>
            <p:cNvGrpSpPr>
              <a:grpSpLocks/>
            </p:cNvGrpSpPr>
            <p:nvPr/>
          </p:nvGrpSpPr>
          <p:grpSpPr bwMode="auto">
            <a:xfrm>
              <a:off x="3936" y="1920"/>
              <a:ext cx="480" cy="1008"/>
              <a:chOff x="3072" y="2352"/>
              <a:chExt cx="480" cy="1440"/>
            </a:xfrm>
          </p:grpSpPr>
          <p:sp>
            <p:nvSpPr>
              <p:cNvPr id="138301" name="Arc 61" descr="Water droplets"/>
              <p:cNvSpPr>
                <a:spLocks/>
              </p:cNvSpPr>
              <p:nvPr/>
            </p:nvSpPr>
            <p:spPr bwMode="auto">
              <a:xfrm flipH="1">
                <a:off x="3072" y="2352"/>
                <a:ext cx="480" cy="720"/>
              </a:xfrm>
              <a:custGeom>
                <a:avLst/>
                <a:gdLst>
                  <a:gd name="G0" fmla="+- 0 0 0"/>
                  <a:gd name="G1" fmla="+- 21600 0 0"/>
                  <a:gd name="G2" fmla="+- 21600 0 0"/>
                  <a:gd name="T0" fmla="*/ 0 w 21600"/>
                  <a:gd name="T1" fmla="*/ 0 h 21600"/>
                  <a:gd name="T2" fmla="*/ 21600 w 21600"/>
                  <a:gd name="T3" fmla="*/ 21600 h 21600"/>
                  <a:gd name="T4" fmla="*/ 0 w 21600"/>
                  <a:gd name="T5" fmla="*/ 216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600" h="21600" fill="none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</a:path>
                  <a:path w="21600" h="21600" stroke="0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  <a:lnTo>
                      <a:pt x="0" y="21600"/>
                    </a:lnTo>
                    <a:close/>
                  </a:path>
                </a:pathLst>
              </a:custGeom>
              <a:blipFill dpi="0" rotWithShape="1">
                <a:blip r:embed="rId3"/>
                <a:srcRect/>
                <a:tile tx="0" ty="0" sx="100000" sy="100000" flip="none" algn="tl"/>
              </a:blipFill>
              <a:ln w="12700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38302" name="Arc 62" descr="Water droplets"/>
              <p:cNvSpPr>
                <a:spLocks/>
              </p:cNvSpPr>
              <p:nvPr/>
            </p:nvSpPr>
            <p:spPr bwMode="auto">
              <a:xfrm flipH="1" flipV="1">
                <a:off x="3072" y="3072"/>
                <a:ext cx="480" cy="720"/>
              </a:xfrm>
              <a:custGeom>
                <a:avLst/>
                <a:gdLst>
                  <a:gd name="G0" fmla="+- 0 0 0"/>
                  <a:gd name="G1" fmla="+- 21600 0 0"/>
                  <a:gd name="G2" fmla="+- 21600 0 0"/>
                  <a:gd name="T0" fmla="*/ 0 w 21600"/>
                  <a:gd name="T1" fmla="*/ 0 h 21600"/>
                  <a:gd name="T2" fmla="*/ 21600 w 21600"/>
                  <a:gd name="T3" fmla="*/ 21600 h 21600"/>
                  <a:gd name="T4" fmla="*/ 0 w 21600"/>
                  <a:gd name="T5" fmla="*/ 216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600" h="21600" fill="none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</a:path>
                  <a:path w="21600" h="21600" stroke="0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  <a:lnTo>
                      <a:pt x="0" y="21600"/>
                    </a:lnTo>
                    <a:close/>
                  </a:path>
                </a:pathLst>
              </a:custGeom>
              <a:blipFill dpi="0" rotWithShape="1">
                <a:blip r:embed="rId3"/>
                <a:srcRect/>
                <a:tile tx="0" ty="0" sx="100000" sy="100000" flip="none" algn="tl"/>
              </a:blipFill>
              <a:ln w="12700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138303" name="Group 63"/>
            <p:cNvGrpSpPr>
              <a:grpSpLocks/>
            </p:cNvGrpSpPr>
            <p:nvPr/>
          </p:nvGrpSpPr>
          <p:grpSpPr bwMode="auto">
            <a:xfrm flipH="1" flipV="1">
              <a:off x="4416" y="1920"/>
              <a:ext cx="480" cy="1008"/>
              <a:chOff x="3072" y="2352"/>
              <a:chExt cx="480" cy="1440"/>
            </a:xfrm>
          </p:grpSpPr>
          <p:sp>
            <p:nvSpPr>
              <p:cNvPr id="138304" name="Arc 64" descr="Water droplets"/>
              <p:cNvSpPr>
                <a:spLocks/>
              </p:cNvSpPr>
              <p:nvPr/>
            </p:nvSpPr>
            <p:spPr bwMode="auto">
              <a:xfrm flipH="1">
                <a:off x="3072" y="2352"/>
                <a:ext cx="480" cy="720"/>
              </a:xfrm>
              <a:custGeom>
                <a:avLst/>
                <a:gdLst>
                  <a:gd name="G0" fmla="+- 0 0 0"/>
                  <a:gd name="G1" fmla="+- 21600 0 0"/>
                  <a:gd name="G2" fmla="+- 21600 0 0"/>
                  <a:gd name="T0" fmla="*/ 0 w 21600"/>
                  <a:gd name="T1" fmla="*/ 0 h 21600"/>
                  <a:gd name="T2" fmla="*/ 21600 w 21600"/>
                  <a:gd name="T3" fmla="*/ 21600 h 21600"/>
                  <a:gd name="T4" fmla="*/ 0 w 21600"/>
                  <a:gd name="T5" fmla="*/ 216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600" h="21600" fill="none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</a:path>
                  <a:path w="21600" h="21600" stroke="0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  <a:lnTo>
                      <a:pt x="0" y="21600"/>
                    </a:lnTo>
                    <a:close/>
                  </a:path>
                </a:pathLst>
              </a:custGeom>
              <a:blipFill dpi="0" rotWithShape="1">
                <a:blip r:embed="rId3"/>
                <a:srcRect/>
                <a:tile tx="0" ty="0" sx="100000" sy="100000" flip="none" algn="tl"/>
              </a:blipFill>
              <a:ln w="12700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38305" name="Arc 65" descr="Water droplets"/>
              <p:cNvSpPr>
                <a:spLocks/>
              </p:cNvSpPr>
              <p:nvPr/>
            </p:nvSpPr>
            <p:spPr bwMode="auto">
              <a:xfrm flipH="1" flipV="1">
                <a:off x="3072" y="3072"/>
                <a:ext cx="480" cy="720"/>
              </a:xfrm>
              <a:custGeom>
                <a:avLst/>
                <a:gdLst>
                  <a:gd name="G0" fmla="+- 0 0 0"/>
                  <a:gd name="G1" fmla="+- 21600 0 0"/>
                  <a:gd name="G2" fmla="+- 21600 0 0"/>
                  <a:gd name="T0" fmla="*/ 0 w 21600"/>
                  <a:gd name="T1" fmla="*/ 0 h 21600"/>
                  <a:gd name="T2" fmla="*/ 21600 w 21600"/>
                  <a:gd name="T3" fmla="*/ 21600 h 21600"/>
                  <a:gd name="T4" fmla="*/ 0 w 21600"/>
                  <a:gd name="T5" fmla="*/ 216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600" h="21600" fill="none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</a:path>
                  <a:path w="21600" h="21600" stroke="0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  <a:lnTo>
                      <a:pt x="0" y="21600"/>
                    </a:lnTo>
                    <a:close/>
                  </a:path>
                </a:pathLst>
              </a:custGeom>
              <a:blipFill dpi="0" rotWithShape="1">
                <a:blip r:embed="rId3"/>
                <a:srcRect/>
                <a:tile tx="0" ty="0" sx="100000" sy="100000" flip="none" algn="tl"/>
              </a:blipFill>
              <a:ln w="12700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</p:grpSp>
      <p:grpSp>
        <p:nvGrpSpPr>
          <p:cNvPr id="138244" name="Group 4"/>
          <p:cNvGrpSpPr>
            <a:grpSpLocks/>
          </p:cNvGrpSpPr>
          <p:nvPr/>
        </p:nvGrpSpPr>
        <p:grpSpPr bwMode="auto">
          <a:xfrm>
            <a:off x="6400800" y="2286000"/>
            <a:ext cx="381000" cy="2667000"/>
            <a:chOff x="3936" y="1920"/>
            <a:chExt cx="960" cy="1008"/>
          </a:xfrm>
        </p:grpSpPr>
        <p:grpSp>
          <p:nvGrpSpPr>
            <p:cNvPr id="138245" name="Group 5"/>
            <p:cNvGrpSpPr>
              <a:grpSpLocks/>
            </p:cNvGrpSpPr>
            <p:nvPr/>
          </p:nvGrpSpPr>
          <p:grpSpPr bwMode="auto">
            <a:xfrm>
              <a:off x="3936" y="1920"/>
              <a:ext cx="480" cy="1008"/>
              <a:chOff x="3072" y="2352"/>
              <a:chExt cx="480" cy="1440"/>
            </a:xfrm>
          </p:grpSpPr>
          <p:sp>
            <p:nvSpPr>
              <p:cNvPr id="138246" name="Arc 6" descr="Water droplets"/>
              <p:cNvSpPr>
                <a:spLocks/>
              </p:cNvSpPr>
              <p:nvPr/>
            </p:nvSpPr>
            <p:spPr bwMode="auto">
              <a:xfrm flipH="1">
                <a:off x="3072" y="2352"/>
                <a:ext cx="480" cy="720"/>
              </a:xfrm>
              <a:custGeom>
                <a:avLst/>
                <a:gdLst>
                  <a:gd name="G0" fmla="+- 0 0 0"/>
                  <a:gd name="G1" fmla="+- 21600 0 0"/>
                  <a:gd name="G2" fmla="+- 21600 0 0"/>
                  <a:gd name="T0" fmla="*/ 0 w 21600"/>
                  <a:gd name="T1" fmla="*/ 0 h 21600"/>
                  <a:gd name="T2" fmla="*/ 21600 w 21600"/>
                  <a:gd name="T3" fmla="*/ 21600 h 21600"/>
                  <a:gd name="T4" fmla="*/ 0 w 21600"/>
                  <a:gd name="T5" fmla="*/ 216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600" h="21600" fill="none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</a:path>
                  <a:path w="21600" h="21600" stroke="0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  <a:lnTo>
                      <a:pt x="0" y="21600"/>
                    </a:lnTo>
                    <a:close/>
                  </a:path>
                </a:pathLst>
              </a:custGeom>
              <a:blipFill dpi="0" rotWithShape="1">
                <a:blip r:embed="rId3"/>
                <a:srcRect/>
                <a:tile tx="0" ty="0" sx="100000" sy="100000" flip="none" algn="tl"/>
              </a:blipFill>
              <a:ln w="12700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38247" name="Arc 7" descr="Water droplets"/>
              <p:cNvSpPr>
                <a:spLocks/>
              </p:cNvSpPr>
              <p:nvPr/>
            </p:nvSpPr>
            <p:spPr bwMode="auto">
              <a:xfrm flipH="1" flipV="1">
                <a:off x="3072" y="3072"/>
                <a:ext cx="480" cy="720"/>
              </a:xfrm>
              <a:custGeom>
                <a:avLst/>
                <a:gdLst>
                  <a:gd name="G0" fmla="+- 0 0 0"/>
                  <a:gd name="G1" fmla="+- 21600 0 0"/>
                  <a:gd name="G2" fmla="+- 21600 0 0"/>
                  <a:gd name="T0" fmla="*/ 0 w 21600"/>
                  <a:gd name="T1" fmla="*/ 0 h 21600"/>
                  <a:gd name="T2" fmla="*/ 21600 w 21600"/>
                  <a:gd name="T3" fmla="*/ 21600 h 21600"/>
                  <a:gd name="T4" fmla="*/ 0 w 21600"/>
                  <a:gd name="T5" fmla="*/ 216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600" h="21600" fill="none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</a:path>
                  <a:path w="21600" h="21600" stroke="0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  <a:lnTo>
                      <a:pt x="0" y="21600"/>
                    </a:lnTo>
                    <a:close/>
                  </a:path>
                </a:pathLst>
              </a:custGeom>
              <a:blipFill dpi="0" rotWithShape="1">
                <a:blip r:embed="rId3"/>
                <a:srcRect/>
                <a:tile tx="0" ty="0" sx="100000" sy="100000" flip="none" algn="tl"/>
              </a:blipFill>
              <a:ln w="12700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138248" name="Group 8"/>
            <p:cNvGrpSpPr>
              <a:grpSpLocks/>
            </p:cNvGrpSpPr>
            <p:nvPr/>
          </p:nvGrpSpPr>
          <p:grpSpPr bwMode="auto">
            <a:xfrm flipH="1" flipV="1">
              <a:off x="4416" y="1920"/>
              <a:ext cx="480" cy="1008"/>
              <a:chOff x="3072" y="2352"/>
              <a:chExt cx="480" cy="1440"/>
            </a:xfrm>
          </p:grpSpPr>
          <p:sp>
            <p:nvSpPr>
              <p:cNvPr id="138249" name="Arc 9" descr="Water droplets"/>
              <p:cNvSpPr>
                <a:spLocks/>
              </p:cNvSpPr>
              <p:nvPr/>
            </p:nvSpPr>
            <p:spPr bwMode="auto">
              <a:xfrm flipH="1">
                <a:off x="3072" y="2352"/>
                <a:ext cx="480" cy="720"/>
              </a:xfrm>
              <a:custGeom>
                <a:avLst/>
                <a:gdLst>
                  <a:gd name="G0" fmla="+- 0 0 0"/>
                  <a:gd name="G1" fmla="+- 21600 0 0"/>
                  <a:gd name="G2" fmla="+- 21600 0 0"/>
                  <a:gd name="T0" fmla="*/ 0 w 21600"/>
                  <a:gd name="T1" fmla="*/ 0 h 21600"/>
                  <a:gd name="T2" fmla="*/ 21600 w 21600"/>
                  <a:gd name="T3" fmla="*/ 21600 h 21600"/>
                  <a:gd name="T4" fmla="*/ 0 w 21600"/>
                  <a:gd name="T5" fmla="*/ 216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600" h="21600" fill="none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</a:path>
                  <a:path w="21600" h="21600" stroke="0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  <a:lnTo>
                      <a:pt x="0" y="21600"/>
                    </a:lnTo>
                    <a:close/>
                  </a:path>
                </a:pathLst>
              </a:custGeom>
              <a:blipFill dpi="0" rotWithShape="1">
                <a:blip r:embed="rId3"/>
                <a:srcRect/>
                <a:tile tx="0" ty="0" sx="100000" sy="100000" flip="none" algn="tl"/>
              </a:blipFill>
              <a:ln w="12700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38250" name="Arc 10" descr="Water droplets"/>
              <p:cNvSpPr>
                <a:spLocks/>
              </p:cNvSpPr>
              <p:nvPr/>
            </p:nvSpPr>
            <p:spPr bwMode="auto">
              <a:xfrm flipH="1" flipV="1">
                <a:off x="3072" y="3072"/>
                <a:ext cx="480" cy="720"/>
              </a:xfrm>
              <a:custGeom>
                <a:avLst/>
                <a:gdLst>
                  <a:gd name="G0" fmla="+- 0 0 0"/>
                  <a:gd name="G1" fmla="+- 21600 0 0"/>
                  <a:gd name="G2" fmla="+- 21600 0 0"/>
                  <a:gd name="T0" fmla="*/ 0 w 21600"/>
                  <a:gd name="T1" fmla="*/ 0 h 21600"/>
                  <a:gd name="T2" fmla="*/ 21600 w 21600"/>
                  <a:gd name="T3" fmla="*/ 21600 h 21600"/>
                  <a:gd name="T4" fmla="*/ 0 w 21600"/>
                  <a:gd name="T5" fmla="*/ 216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600" h="21600" fill="none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</a:path>
                  <a:path w="21600" h="21600" stroke="0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  <a:lnTo>
                      <a:pt x="0" y="21600"/>
                    </a:lnTo>
                    <a:close/>
                  </a:path>
                </a:pathLst>
              </a:custGeom>
              <a:blipFill dpi="0" rotWithShape="1">
                <a:blip r:embed="rId3"/>
                <a:srcRect/>
                <a:tile tx="0" ty="0" sx="100000" sy="100000" flip="none" algn="tl"/>
              </a:blipFill>
              <a:ln w="12700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</p:grpSp>
      <p:grpSp>
        <p:nvGrpSpPr>
          <p:cNvPr id="138251" name="Group 11"/>
          <p:cNvGrpSpPr>
            <a:grpSpLocks/>
          </p:cNvGrpSpPr>
          <p:nvPr/>
        </p:nvGrpSpPr>
        <p:grpSpPr bwMode="auto">
          <a:xfrm>
            <a:off x="762000" y="2209800"/>
            <a:ext cx="457200" cy="2895600"/>
            <a:chOff x="3936" y="1920"/>
            <a:chExt cx="960" cy="1008"/>
          </a:xfrm>
        </p:grpSpPr>
        <p:grpSp>
          <p:nvGrpSpPr>
            <p:cNvPr id="138252" name="Group 12"/>
            <p:cNvGrpSpPr>
              <a:grpSpLocks/>
            </p:cNvGrpSpPr>
            <p:nvPr/>
          </p:nvGrpSpPr>
          <p:grpSpPr bwMode="auto">
            <a:xfrm>
              <a:off x="3936" y="1920"/>
              <a:ext cx="480" cy="1008"/>
              <a:chOff x="3072" y="2352"/>
              <a:chExt cx="480" cy="1440"/>
            </a:xfrm>
          </p:grpSpPr>
          <p:sp>
            <p:nvSpPr>
              <p:cNvPr id="138253" name="Arc 13" descr="Water droplets"/>
              <p:cNvSpPr>
                <a:spLocks/>
              </p:cNvSpPr>
              <p:nvPr/>
            </p:nvSpPr>
            <p:spPr bwMode="auto">
              <a:xfrm flipH="1">
                <a:off x="3072" y="2352"/>
                <a:ext cx="480" cy="720"/>
              </a:xfrm>
              <a:custGeom>
                <a:avLst/>
                <a:gdLst>
                  <a:gd name="G0" fmla="+- 0 0 0"/>
                  <a:gd name="G1" fmla="+- 21600 0 0"/>
                  <a:gd name="G2" fmla="+- 21600 0 0"/>
                  <a:gd name="T0" fmla="*/ 0 w 21600"/>
                  <a:gd name="T1" fmla="*/ 0 h 21600"/>
                  <a:gd name="T2" fmla="*/ 21600 w 21600"/>
                  <a:gd name="T3" fmla="*/ 21600 h 21600"/>
                  <a:gd name="T4" fmla="*/ 0 w 21600"/>
                  <a:gd name="T5" fmla="*/ 216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600" h="21600" fill="none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</a:path>
                  <a:path w="21600" h="21600" stroke="0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  <a:lnTo>
                      <a:pt x="0" y="21600"/>
                    </a:lnTo>
                    <a:close/>
                  </a:path>
                </a:pathLst>
              </a:custGeom>
              <a:blipFill dpi="0" rotWithShape="1">
                <a:blip r:embed="rId3"/>
                <a:srcRect/>
                <a:tile tx="0" ty="0" sx="100000" sy="100000" flip="none" algn="tl"/>
              </a:blipFill>
              <a:ln w="12700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38254" name="Arc 14" descr="Water droplets"/>
              <p:cNvSpPr>
                <a:spLocks/>
              </p:cNvSpPr>
              <p:nvPr/>
            </p:nvSpPr>
            <p:spPr bwMode="auto">
              <a:xfrm flipH="1" flipV="1">
                <a:off x="3072" y="3072"/>
                <a:ext cx="480" cy="720"/>
              </a:xfrm>
              <a:custGeom>
                <a:avLst/>
                <a:gdLst>
                  <a:gd name="G0" fmla="+- 0 0 0"/>
                  <a:gd name="G1" fmla="+- 21600 0 0"/>
                  <a:gd name="G2" fmla="+- 21600 0 0"/>
                  <a:gd name="T0" fmla="*/ 0 w 21600"/>
                  <a:gd name="T1" fmla="*/ 0 h 21600"/>
                  <a:gd name="T2" fmla="*/ 21600 w 21600"/>
                  <a:gd name="T3" fmla="*/ 21600 h 21600"/>
                  <a:gd name="T4" fmla="*/ 0 w 21600"/>
                  <a:gd name="T5" fmla="*/ 216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600" h="21600" fill="none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</a:path>
                  <a:path w="21600" h="21600" stroke="0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  <a:lnTo>
                      <a:pt x="0" y="21600"/>
                    </a:lnTo>
                    <a:close/>
                  </a:path>
                </a:pathLst>
              </a:custGeom>
              <a:blipFill dpi="0" rotWithShape="1">
                <a:blip r:embed="rId3"/>
                <a:srcRect/>
                <a:tile tx="0" ty="0" sx="100000" sy="100000" flip="none" algn="tl"/>
              </a:blipFill>
              <a:ln w="12700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138255" name="Group 15"/>
            <p:cNvGrpSpPr>
              <a:grpSpLocks/>
            </p:cNvGrpSpPr>
            <p:nvPr/>
          </p:nvGrpSpPr>
          <p:grpSpPr bwMode="auto">
            <a:xfrm flipH="1" flipV="1">
              <a:off x="4416" y="1920"/>
              <a:ext cx="480" cy="1008"/>
              <a:chOff x="3072" y="2352"/>
              <a:chExt cx="480" cy="1440"/>
            </a:xfrm>
          </p:grpSpPr>
          <p:sp>
            <p:nvSpPr>
              <p:cNvPr id="138256" name="Arc 16" descr="Water droplets"/>
              <p:cNvSpPr>
                <a:spLocks/>
              </p:cNvSpPr>
              <p:nvPr/>
            </p:nvSpPr>
            <p:spPr bwMode="auto">
              <a:xfrm flipH="1">
                <a:off x="3072" y="2352"/>
                <a:ext cx="480" cy="720"/>
              </a:xfrm>
              <a:custGeom>
                <a:avLst/>
                <a:gdLst>
                  <a:gd name="G0" fmla="+- 0 0 0"/>
                  <a:gd name="G1" fmla="+- 21600 0 0"/>
                  <a:gd name="G2" fmla="+- 21600 0 0"/>
                  <a:gd name="T0" fmla="*/ 0 w 21600"/>
                  <a:gd name="T1" fmla="*/ 0 h 21600"/>
                  <a:gd name="T2" fmla="*/ 21600 w 21600"/>
                  <a:gd name="T3" fmla="*/ 21600 h 21600"/>
                  <a:gd name="T4" fmla="*/ 0 w 21600"/>
                  <a:gd name="T5" fmla="*/ 216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600" h="21600" fill="none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</a:path>
                  <a:path w="21600" h="21600" stroke="0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  <a:lnTo>
                      <a:pt x="0" y="21600"/>
                    </a:lnTo>
                    <a:close/>
                  </a:path>
                </a:pathLst>
              </a:custGeom>
              <a:blipFill dpi="0" rotWithShape="1">
                <a:blip r:embed="rId3"/>
                <a:srcRect/>
                <a:tile tx="0" ty="0" sx="100000" sy="100000" flip="none" algn="tl"/>
              </a:blipFill>
              <a:ln w="12700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38257" name="Arc 17" descr="Water droplets"/>
              <p:cNvSpPr>
                <a:spLocks/>
              </p:cNvSpPr>
              <p:nvPr/>
            </p:nvSpPr>
            <p:spPr bwMode="auto">
              <a:xfrm flipH="1" flipV="1">
                <a:off x="3072" y="3072"/>
                <a:ext cx="480" cy="720"/>
              </a:xfrm>
              <a:custGeom>
                <a:avLst/>
                <a:gdLst>
                  <a:gd name="G0" fmla="+- 0 0 0"/>
                  <a:gd name="G1" fmla="+- 21600 0 0"/>
                  <a:gd name="G2" fmla="+- 21600 0 0"/>
                  <a:gd name="T0" fmla="*/ 0 w 21600"/>
                  <a:gd name="T1" fmla="*/ 0 h 21600"/>
                  <a:gd name="T2" fmla="*/ 21600 w 21600"/>
                  <a:gd name="T3" fmla="*/ 21600 h 21600"/>
                  <a:gd name="T4" fmla="*/ 0 w 21600"/>
                  <a:gd name="T5" fmla="*/ 216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600" h="21600" fill="none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</a:path>
                  <a:path w="21600" h="21600" stroke="0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  <a:lnTo>
                      <a:pt x="0" y="21600"/>
                    </a:lnTo>
                    <a:close/>
                  </a:path>
                </a:pathLst>
              </a:custGeom>
              <a:blipFill dpi="0" rotWithShape="1">
                <a:blip r:embed="rId3"/>
                <a:srcRect/>
                <a:tile tx="0" ty="0" sx="100000" sy="100000" flip="none" algn="tl"/>
              </a:blipFill>
              <a:ln w="12700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</p:grpSp>
      <p:sp>
        <p:nvSpPr>
          <p:cNvPr id="138258" name="Line 18"/>
          <p:cNvSpPr>
            <a:spLocks noChangeShapeType="1"/>
          </p:cNvSpPr>
          <p:nvPr/>
        </p:nvSpPr>
        <p:spPr bwMode="auto">
          <a:xfrm>
            <a:off x="152400" y="3657600"/>
            <a:ext cx="8610600" cy="0"/>
          </a:xfrm>
          <a:prstGeom prst="line">
            <a:avLst/>
          </a:prstGeom>
          <a:noFill/>
          <a:ln w="38100" cap="sq">
            <a:solidFill>
              <a:srgbClr val="00FFFF"/>
            </a:solidFill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grpSp>
        <p:nvGrpSpPr>
          <p:cNvPr id="138259" name="Group 19"/>
          <p:cNvGrpSpPr>
            <a:grpSpLocks/>
          </p:cNvGrpSpPr>
          <p:nvPr/>
        </p:nvGrpSpPr>
        <p:grpSpPr bwMode="auto">
          <a:xfrm rot="-20096862">
            <a:off x="7754938" y="2760663"/>
            <a:ext cx="576262" cy="858837"/>
            <a:chOff x="4140" y="6480"/>
            <a:chExt cx="540" cy="540"/>
          </a:xfrm>
        </p:grpSpPr>
        <p:sp>
          <p:nvSpPr>
            <p:cNvPr id="138260" name="AutoShape 20"/>
            <p:cNvSpPr>
              <a:spLocks noChangeArrowheads="1"/>
            </p:cNvSpPr>
            <p:nvPr/>
          </p:nvSpPr>
          <p:spPr bwMode="auto">
            <a:xfrm rot="5400000">
              <a:off x="4230" y="6570"/>
              <a:ext cx="540" cy="360"/>
            </a:xfrm>
            <a:prstGeom prst="triangle">
              <a:avLst>
                <a:gd name="adj" fmla="val 50000"/>
              </a:avLst>
            </a:prstGeom>
            <a:solidFill>
              <a:srgbClr val="00FF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38261" name="Oval 21"/>
            <p:cNvSpPr>
              <a:spLocks noChangeArrowheads="1"/>
            </p:cNvSpPr>
            <p:nvPr/>
          </p:nvSpPr>
          <p:spPr bwMode="auto">
            <a:xfrm>
              <a:off x="4140" y="6480"/>
              <a:ext cx="180" cy="540"/>
            </a:xfrm>
            <a:prstGeom prst="ellipse">
              <a:avLst/>
            </a:prstGeom>
            <a:solidFill>
              <a:srgbClr val="00FF0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38262" name="Line 22"/>
          <p:cNvSpPr>
            <a:spLocks noChangeShapeType="1"/>
          </p:cNvSpPr>
          <p:nvPr/>
        </p:nvSpPr>
        <p:spPr bwMode="auto">
          <a:xfrm>
            <a:off x="152400" y="3048000"/>
            <a:ext cx="457200" cy="152400"/>
          </a:xfrm>
          <a:prstGeom prst="line">
            <a:avLst/>
          </a:prstGeom>
          <a:noFill/>
          <a:ln w="38100" cap="sq">
            <a:solidFill>
              <a:srgbClr val="FFFF00"/>
            </a:solidFill>
            <a:round/>
            <a:headEnd type="none" w="sm" len="sm"/>
            <a:tailEnd type="triangl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38263" name="Line 23"/>
          <p:cNvSpPr>
            <a:spLocks noChangeShapeType="1"/>
          </p:cNvSpPr>
          <p:nvPr/>
        </p:nvSpPr>
        <p:spPr bwMode="auto">
          <a:xfrm>
            <a:off x="609600" y="3200400"/>
            <a:ext cx="381000" cy="152400"/>
          </a:xfrm>
          <a:prstGeom prst="line">
            <a:avLst/>
          </a:prstGeom>
          <a:noFill/>
          <a:ln w="38100" cap="sq">
            <a:solidFill>
              <a:srgbClr val="FFFF00"/>
            </a:solidFill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38264" name="Line 24"/>
          <p:cNvSpPr>
            <a:spLocks noChangeShapeType="1"/>
          </p:cNvSpPr>
          <p:nvPr/>
        </p:nvSpPr>
        <p:spPr bwMode="auto">
          <a:xfrm>
            <a:off x="152400" y="3505200"/>
            <a:ext cx="762000" cy="152400"/>
          </a:xfrm>
          <a:prstGeom prst="line">
            <a:avLst/>
          </a:prstGeom>
          <a:noFill/>
          <a:ln w="38100" cap="sq">
            <a:solidFill>
              <a:srgbClr val="00FF00"/>
            </a:solidFill>
            <a:round/>
            <a:headEnd type="none" w="sm" len="sm"/>
            <a:tailEnd type="triangl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38265" name="Line 25"/>
          <p:cNvSpPr>
            <a:spLocks noChangeShapeType="1"/>
          </p:cNvSpPr>
          <p:nvPr/>
        </p:nvSpPr>
        <p:spPr bwMode="auto">
          <a:xfrm>
            <a:off x="914400" y="3657600"/>
            <a:ext cx="1143000" cy="152400"/>
          </a:xfrm>
          <a:prstGeom prst="line">
            <a:avLst/>
          </a:prstGeom>
          <a:noFill/>
          <a:ln w="38100" cap="sq">
            <a:solidFill>
              <a:srgbClr val="00FF00"/>
            </a:solidFill>
            <a:round/>
            <a:headEnd type="none" w="sm" len="sm"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38266" name="Line 26"/>
          <p:cNvSpPr>
            <a:spLocks noChangeShapeType="1"/>
          </p:cNvSpPr>
          <p:nvPr/>
        </p:nvSpPr>
        <p:spPr bwMode="auto">
          <a:xfrm>
            <a:off x="152400" y="3810000"/>
            <a:ext cx="533400" cy="152400"/>
          </a:xfrm>
          <a:prstGeom prst="line">
            <a:avLst/>
          </a:prstGeom>
          <a:noFill/>
          <a:ln w="38100" cap="sq">
            <a:solidFill>
              <a:schemeClr val="accent2"/>
            </a:solidFill>
            <a:round/>
            <a:headEnd type="none" w="sm" len="sm"/>
            <a:tailEnd type="triangl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38267" name="Line 27"/>
          <p:cNvSpPr>
            <a:spLocks noChangeShapeType="1"/>
          </p:cNvSpPr>
          <p:nvPr/>
        </p:nvSpPr>
        <p:spPr bwMode="auto">
          <a:xfrm>
            <a:off x="685800" y="3962400"/>
            <a:ext cx="304800" cy="76200"/>
          </a:xfrm>
          <a:prstGeom prst="line">
            <a:avLst/>
          </a:prstGeom>
          <a:noFill/>
          <a:ln w="38100" cap="sq">
            <a:solidFill>
              <a:schemeClr val="accent2"/>
            </a:solidFill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38268" name="Line 28"/>
          <p:cNvSpPr>
            <a:spLocks noChangeShapeType="1"/>
          </p:cNvSpPr>
          <p:nvPr/>
        </p:nvSpPr>
        <p:spPr bwMode="auto">
          <a:xfrm>
            <a:off x="990600" y="3352800"/>
            <a:ext cx="1371600" cy="381000"/>
          </a:xfrm>
          <a:prstGeom prst="line">
            <a:avLst/>
          </a:prstGeom>
          <a:noFill/>
          <a:ln w="38100" cap="sq">
            <a:solidFill>
              <a:srgbClr val="FFFF00"/>
            </a:solidFill>
            <a:round/>
            <a:headEnd type="none" w="sm" len="sm"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38269" name="Line 29"/>
          <p:cNvSpPr>
            <a:spLocks noChangeShapeType="1"/>
          </p:cNvSpPr>
          <p:nvPr/>
        </p:nvSpPr>
        <p:spPr bwMode="auto">
          <a:xfrm>
            <a:off x="2057400" y="3810000"/>
            <a:ext cx="1066800" cy="152400"/>
          </a:xfrm>
          <a:prstGeom prst="line">
            <a:avLst/>
          </a:prstGeom>
          <a:noFill/>
          <a:ln w="38100" cap="sq">
            <a:solidFill>
              <a:srgbClr val="00FF00"/>
            </a:solidFill>
            <a:round/>
            <a:headEnd type="none" w="sm" len="sm"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38270" name="Line 30"/>
          <p:cNvSpPr>
            <a:spLocks noChangeShapeType="1"/>
          </p:cNvSpPr>
          <p:nvPr/>
        </p:nvSpPr>
        <p:spPr bwMode="auto">
          <a:xfrm>
            <a:off x="990600" y="4038600"/>
            <a:ext cx="1524000" cy="0"/>
          </a:xfrm>
          <a:prstGeom prst="line">
            <a:avLst/>
          </a:prstGeom>
          <a:noFill/>
          <a:ln w="38100" cap="sq">
            <a:solidFill>
              <a:schemeClr val="accent2"/>
            </a:solidFill>
            <a:round/>
            <a:headEnd type="none" w="sm" len="sm"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38271" name="Line 31"/>
          <p:cNvSpPr>
            <a:spLocks noChangeShapeType="1"/>
          </p:cNvSpPr>
          <p:nvPr/>
        </p:nvSpPr>
        <p:spPr bwMode="auto">
          <a:xfrm>
            <a:off x="2362200" y="3733800"/>
            <a:ext cx="2286000" cy="609600"/>
          </a:xfrm>
          <a:prstGeom prst="line">
            <a:avLst/>
          </a:prstGeom>
          <a:noFill/>
          <a:ln w="38100" cap="sq">
            <a:solidFill>
              <a:srgbClr val="FFFF00"/>
            </a:solidFill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38272" name="Line 32"/>
          <p:cNvSpPr>
            <a:spLocks noChangeShapeType="1"/>
          </p:cNvSpPr>
          <p:nvPr/>
        </p:nvSpPr>
        <p:spPr bwMode="auto">
          <a:xfrm>
            <a:off x="3124200" y="3962400"/>
            <a:ext cx="1524000" cy="228600"/>
          </a:xfrm>
          <a:prstGeom prst="line">
            <a:avLst/>
          </a:prstGeom>
          <a:noFill/>
          <a:ln w="38100" cap="sq">
            <a:solidFill>
              <a:srgbClr val="00FF00"/>
            </a:solidFill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38273" name="Line 33"/>
          <p:cNvSpPr>
            <a:spLocks noChangeShapeType="1"/>
          </p:cNvSpPr>
          <p:nvPr/>
        </p:nvSpPr>
        <p:spPr bwMode="auto">
          <a:xfrm flipV="1">
            <a:off x="2514600" y="4038600"/>
            <a:ext cx="2133600" cy="0"/>
          </a:xfrm>
          <a:prstGeom prst="line">
            <a:avLst/>
          </a:prstGeom>
          <a:noFill/>
          <a:ln w="38100" cap="sq">
            <a:solidFill>
              <a:schemeClr val="accent2"/>
            </a:solidFill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38274" name="Line 34"/>
          <p:cNvSpPr>
            <a:spLocks noChangeShapeType="1"/>
          </p:cNvSpPr>
          <p:nvPr/>
        </p:nvSpPr>
        <p:spPr bwMode="auto">
          <a:xfrm flipV="1">
            <a:off x="4648200" y="2438400"/>
            <a:ext cx="1981200" cy="1905000"/>
          </a:xfrm>
          <a:prstGeom prst="line">
            <a:avLst/>
          </a:prstGeom>
          <a:noFill/>
          <a:ln w="38100" cap="sq">
            <a:solidFill>
              <a:srgbClr val="FFFF00"/>
            </a:solidFill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38275" name="Line 35"/>
          <p:cNvSpPr>
            <a:spLocks noChangeShapeType="1"/>
          </p:cNvSpPr>
          <p:nvPr/>
        </p:nvSpPr>
        <p:spPr bwMode="auto">
          <a:xfrm flipV="1">
            <a:off x="4648200" y="2590800"/>
            <a:ext cx="1981200" cy="1600200"/>
          </a:xfrm>
          <a:prstGeom prst="line">
            <a:avLst/>
          </a:prstGeom>
          <a:noFill/>
          <a:ln w="38100" cap="sq">
            <a:solidFill>
              <a:srgbClr val="00FF00"/>
            </a:solidFill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38276" name="Line 36"/>
          <p:cNvSpPr>
            <a:spLocks noChangeShapeType="1"/>
          </p:cNvSpPr>
          <p:nvPr/>
        </p:nvSpPr>
        <p:spPr bwMode="auto">
          <a:xfrm flipV="1">
            <a:off x="4648200" y="2743200"/>
            <a:ext cx="1981200" cy="1295400"/>
          </a:xfrm>
          <a:prstGeom prst="line">
            <a:avLst/>
          </a:prstGeom>
          <a:noFill/>
          <a:ln w="38100" cap="sq">
            <a:solidFill>
              <a:schemeClr val="accent2"/>
            </a:solidFill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38277" name="Line 37"/>
          <p:cNvSpPr>
            <a:spLocks noChangeShapeType="1"/>
          </p:cNvSpPr>
          <p:nvPr/>
        </p:nvSpPr>
        <p:spPr bwMode="auto">
          <a:xfrm>
            <a:off x="6629400" y="2743200"/>
            <a:ext cx="762000" cy="381000"/>
          </a:xfrm>
          <a:prstGeom prst="line">
            <a:avLst/>
          </a:prstGeom>
          <a:noFill/>
          <a:ln w="38100" cap="sq">
            <a:solidFill>
              <a:schemeClr val="accent2"/>
            </a:solidFill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38278" name="Line 38"/>
          <p:cNvSpPr>
            <a:spLocks noChangeShapeType="1"/>
          </p:cNvSpPr>
          <p:nvPr/>
        </p:nvSpPr>
        <p:spPr bwMode="auto">
          <a:xfrm>
            <a:off x="6629400" y="2590800"/>
            <a:ext cx="762000" cy="381000"/>
          </a:xfrm>
          <a:prstGeom prst="line">
            <a:avLst/>
          </a:prstGeom>
          <a:noFill/>
          <a:ln w="38100" cap="sq">
            <a:solidFill>
              <a:srgbClr val="00FF00"/>
            </a:solidFill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38279" name="Line 39"/>
          <p:cNvSpPr>
            <a:spLocks noChangeShapeType="1"/>
          </p:cNvSpPr>
          <p:nvPr/>
        </p:nvSpPr>
        <p:spPr bwMode="auto">
          <a:xfrm>
            <a:off x="6629400" y="2438400"/>
            <a:ext cx="762000" cy="381000"/>
          </a:xfrm>
          <a:prstGeom prst="line">
            <a:avLst/>
          </a:prstGeom>
          <a:noFill/>
          <a:ln w="38100" cap="sq">
            <a:solidFill>
              <a:srgbClr val="FFFF00"/>
            </a:solidFill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38280" name="Text Box 40"/>
          <p:cNvSpPr txBox="1">
            <a:spLocks noChangeArrowheads="1"/>
          </p:cNvSpPr>
          <p:nvPr/>
        </p:nvSpPr>
        <p:spPr bwMode="auto">
          <a:xfrm>
            <a:off x="152400" y="1600200"/>
            <a:ext cx="2133600" cy="45720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l" rtl="0">
              <a:spcBef>
                <a:spcPct val="50000"/>
              </a:spcBef>
            </a:pPr>
            <a:r>
              <a:rPr lang="en-US">
                <a:solidFill>
                  <a:srgbClr val="FF99FF"/>
                </a:solidFill>
              </a:rPr>
              <a:t>Lensa Obyektif</a:t>
            </a:r>
          </a:p>
        </p:txBody>
      </p:sp>
      <p:sp>
        <p:nvSpPr>
          <p:cNvPr id="138281" name="Text Box 41"/>
          <p:cNvSpPr txBox="1">
            <a:spLocks noChangeArrowheads="1"/>
          </p:cNvSpPr>
          <p:nvPr/>
        </p:nvSpPr>
        <p:spPr bwMode="auto">
          <a:xfrm>
            <a:off x="5486400" y="1600200"/>
            <a:ext cx="2133600" cy="45720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l" rtl="0">
              <a:spcBef>
                <a:spcPct val="50000"/>
              </a:spcBef>
            </a:pPr>
            <a:r>
              <a:rPr lang="en-US">
                <a:solidFill>
                  <a:srgbClr val="FF99FF"/>
                </a:solidFill>
              </a:rPr>
              <a:t>Lensa Okuler</a:t>
            </a:r>
          </a:p>
        </p:txBody>
      </p:sp>
      <p:sp>
        <p:nvSpPr>
          <p:cNvPr id="138283" name="Line 43"/>
          <p:cNvSpPr>
            <a:spLocks noChangeShapeType="1"/>
          </p:cNvSpPr>
          <p:nvPr/>
        </p:nvSpPr>
        <p:spPr bwMode="auto">
          <a:xfrm>
            <a:off x="3581400" y="4038600"/>
            <a:ext cx="0" cy="1066800"/>
          </a:xfrm>
          <a:prstGeom prst="line">
            <a:avLst/>
          </a:prstGeom>
          <a:noFill/>
          <a:ln w="12700">
            <a:solidFill>
              <a:schemeClr val="tx2"/>
            </a:solidFill>
            <a:prstDash val="dash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38284" name="Line 44"/>
          <p:cNvSpPr>
            <a:spLocks noChangeShapeType="1"/>
          </p:cNvSpPr>
          <p:nvPr/>
        </p:nvSpPr>
        <p:spPr bwMode="auto">
          <a:xfrm>
            <a:off x="990600" y="5029200"/>
            <a:ext cx="2590800" cy="0"/>
          </a:xfrm>
          <a:prstGeom prst="line">
            <a:avLst/>
          </a:prstGeom>
          <a:noFill/>
          <a:ln w="12700" cap="sq">
            <a:solidFill>
              <a:srgbClr val="00FF00"/>
            </a:solidFill>
            <a:round/>
            <a:headEnd type="triangle" w="med" len="med"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38285" name="Line 45"/>
          <p:cNvSpPr>
            <a:spLocks noChangeShapeType="1"/>
          </p:cNvSpPr>
          <p:nvPr/>
        </p:nvSpPr>
        <p:spPr bwMode="auto">
          <a:xfrm>
            <a:off x="3581400" y="5029200"/>
            <a:ext cx="1066800" cy="0"/>
          </a:xfrm>
          <a:prstGeom prst="line">
            <a:avLst/>
          </a:prstGeom>
          <a:noFill/>
          <a:ln w="12700" cap="sq">
            <a:solidFill>
              <a:srgbClr val="00FFFF"/>
            </a:solidFill>
            <a:round/>
            <a:headEnd type="triangle" w="med" len="med"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38286" name="Text Box 46"/>
          <p:cNvSpPr txBox="1">
            <a:spLocks noChangeArrowheads="1"/>
          </p:cNvSpPr>
          <p:nvPr/>
        </p:nvSpPr>
        <p:spPr bwMode="auto">
          <a:xfrm>
            <a:off x="1981200" y="4648200"/>
            <a:ext cx="914400" cy="45720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l" rtl="0">
              <a:spcBef>
                <a:spcPct val="50000"/>
              </a:spcBef>
            </a:pPr>
            <a:r>
              <a:rPr lang="en-US">
                <a:solidFill>
                  <a:srgbClr val="00FF00"/>
                </a:solidFill>
              </a:rPr>
              <a:t>f ob</a:t>
            </a:r>
          </a:p>
        </p:txBody>
      </p:sp>
      <p:sp>
        <p:nvSpPr>
          <p:cNvPr id="138287" name="Text Box 47"/>
          <p:cNvSpPr txBox="1">
            <a:spLocks noChangeArrowheads="1"/>
          </p:cNvSpPr>
          <p:nvPr/>
        </p:nvSpPr>
        <p:spPr bwMode="auto">
          <a:xfrm>
            <a:off x="3810000" y="4648200"/>
            <a:ext cx="914400" cy="45720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l" rtl="0">
              <a:spcBef>
                <a:spcPct val="50000"/>
              </a:spcBef>
            </a:pPr>
            <a:r>
              <a:rPr lang="en-US">
                <a:solidFill>
                  <a:srgbClr val="00FFFF"/>
                </a:solidFill>
              </a:rPr>
              <a:t>2fp</a:t>
            </a:r>
          </a:p>
        </p:txBody>
      </p:sp>
      <p:sp>
        <p:nvSpPr>
          <p:cNvPr id="138288" name="Line 48"/>
          <p:cNvSpPr>
            <a:spLocks noChangeShapeType="1"/>
          </p:cNvSpPr>
          <p:nvPr/>
        </p:nvSpPr>
        <p:spPr bwMode="auto">
          <a:xfrm flipH="1">
            <a:off x="990600" y="2362200"/>
            <a:ext cx="5562600" cy="0"/>
          </a:xfrm>
          <a:prstGeom prst="line">
            <a:avLst/>
          </a:prstGeom>
          <a:noFill/>
          <a:ln w="12700" cap="sq">
            <a:solidFill>
              <a:srgbClr val="00FF00"/>
            </a:solidFill>
            <a:round/>
            <a:headEnd type="triangle" w="med" len="med"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38289" name="Text Box 49"/>
          <p:cNvSpPr txBox="1">
            <a:spLocks noChangeArrowheads="1"/>
          </p:cNvSpPr>
          <p:nvPr/>
        </p:nvSpPr>
        <p:spPr bwMode="auto">
          <a:xfrm>
            <a:off x="2209800" y="1905000"/>
            <a:ext cx="3429000" cy="45720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l" rtl="0">
              <a:spcBef>
                <a:spcPct val="50000"/>
              </a:spcBef>
            </a:pPr>
            <a:r>
              <a:rPr lang="en-US" b="1">
                <a:solidFill>
                  <a:srgbClr val="00FFFF"/>
                </a:solidFill>
              </a:rPr>
              <a:t>d = f ob +  4 fp + f ok</a:t>
            </a:r>
          </a:p>
        </p:txBody>
      </p:sp>
      <p:sp>
        <p:nvSpPr>
          <p:cNvPr id="138290" name="Line 50"/>
          <p:cNvSpPr>
            <a:spLocks noChangeShapeType="1"/>
          </p:cNvSpPr>
          <p:nvPr/>
        </p:nvSpPr>
        <p:spPr bwMode="auto">
          <a:xfrm>
            <a:off x="3581400" y="3657600"/>
            <a:ext cx="0" cy="381000"/>
          </a:xfrm>
          <a:prstGeom prst="line">
            <a:avLst/>
          </a:prstGeom>
          <a:noFill/>
          <a:ln w="57150" cap="sq">
            <a:solidFill>
              <a:schemeClr val="accent1"/>
            </a:solidFill>
            <a:round/>
            <a:headEnd type="none" w="sm" len="sm"/>
            <a:tailEnd type="triangl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38291" name="Text Box 51"/>
          <p:cNvSpPr txBox="1">
            <a:spLocks noChangeArrowheads="1"/>
          </p:cNvSpPr>
          <p:nvPr/>
        </p:nvSpPr>
        <p:spPr bwMode="auto">
          <a:xfrm>
            <a:off x="7191375" y="5638800"/>
            <a:ext cx="88582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 rtl="0">
              <a:spcBef>
                <a:spcPct val="50000"/>
              </a:spcBef>
            </a:pPr>
            <a:r>
              <a:rPr kumimoji="0" lang="en-US" sz="2000">
                <a:solidFill>
                  <a:srgbClr val="FFFF00"/>
                </a:solidFill>
                <a:latin typeface="Arial" charset="0"/>
              </a:rPr>
              <a:t>M </a:t>
            </a:r>
            <a:r>
              <a:rPr kumimoji="0" lang="en-US" sz="2000" baseline="-25000">
                <a:solidFill>
                  <a:srgbClr val="FFFF00"/>
                </a:solidFill>
                <a:latin typeface="Arial" charset="0"/>
              </a:rPr>
              <a:t>a</a:t>
            </a:r>
          </a:p>
        </p:txBody>
      </p:sp>
      <p:sp>
        <p:nvSpPr>
          <p:cNvPr id="138292" name="Text Box 52"/>
          <p:cNvSpPr txBox="1">
            <a:spLocks noChangeArrowheads="1"/>
          </p:cNvSpPr>
          <p:nvPr/>
        </p:nvSpPr>
        <p:spPr bwMode="auto">
          <a:xfrm>
            <a:off x="7620000" y="5638800"/>
            <a:ext cx="50641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 rtl="0">
              <a:spcBef>
                <a:spcPct val="50000"/>
              </a:spcBef>
            </a:pPr>
            <a:r>
              <a:rPr kumimoji="0" lang="en-US" sz="2000">
                <a:solidFill>
                  <a:srgbClr val="FFFF00"/>
                </a:solidFill>
                <a:latin typeface="Arial" charset="0"/>
              </a:rPr>
              <a:t>=</a:t>
            </a:r>
          </a:p>
        </p:txBody>
      </p:sp>
      <p:sp>
        <p:nvSpPr>
          <p:cNvPr id="138293" name="Text Box 53"/>
          <p:cNvSpPr txBox="1">
            <a:spLocks noChangeArrowheads="1"/>
          </p:cNvSpPr>
          <p:nvPr/>
        </p:nvSpPr>
        <p:spPr bwMode="auto">
          <a:xfrm>
            <a:off x="7924800" y="5334000"/>
            <a:ext cx="69532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 rtl="0">
              <a:spcBef>
                <a:spcPct val="50000"/>
              </a:spcBef>
            </a:pPr>
            <a:r>
              <a:rPr kumimoji="0" lang="en-US" sz="2000">
                <a:solidFill>
                  <a:srgbClr val="FFFF00"/>
                </a:solidFill>
                <a:latin typeface="Arial" charset="0"/>
              </a:rPr>
              <a:t>f </a:t>
            </a:r>
            <a:r>
              <a:rPr kumimoji="0" lang="en-US" sz="2000" baseline="-25000">
                <a:solidFill>
                  <a:srgbClr val="FFFF00"/>
                </a:solidFill>
                <a:latin typeface="Arial" charset="0"/>
              </a:rPr>
              <a:t>ob</a:t>
            </a:r>
          </a:p>
        </p:txBody>
      </p:sp>
      <p:sp>
        <p:nvSpPr>
          <p:cNvPr id="138294" name="Line 54"/>
          <p:cNvSpPr>
            <a:spLocks noChangeShapeType="1"/>
          </p:cNvSpPr>
          <p:nvPr/>
        </p:nvSpPr>
        <p:spPr bwMode="auto">
          <a:xfrm flipV="1">
            <a:off x="7924800" y="5943600"/>
            <a:ext cx="631825" cy="1588"/>
          </a:xfrm>
          <a:prstGeom prst="line">
            <a:avLst/>
          </a:prstGeom>
          <a:noFill/>
          <a:ln w="9525">
            <a:solidFill>
              <a:srgbClr val="FFFF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38295" name="Text Box 55"/>
          <p:cNvSpPr txBox="1">
            <a:spLocks noChangeArrowheads="1"/>
          </p:cNvSpPr>
          <p:nvPr/>
        </p:nvSpPr>
        <p:spPr bwMode="auto">
          <a:xfrm>
            <a:off x="7848600" y="6019800"/>
            <a:ext cx="69532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 rtl="0">
              <a:spcBef>
                <a:spcPct val="50000"/>
              </a:spcBef>
            </a:pPr>
            <a:r>
              <a:rPr kumimoji="0" lang="en-US" sz="2000">
                <a:solidFill>
                  <a:srgbClr val="FFFF00"/>
                </a:solidFill>
                <a:latin typeface="Arial" charset="0"/>
              </a:rPr>
              <a:t>S </a:t>
            </a:r>
            <a:r>
              <a:rPr kumimoji="0" lang="en-US" sz="2000" baseline="-25000">
                <a:solidFill>
                  <a:srgbClr val="FFFF00"/>
                </a:solidFill>
                <a:latin typeface="Arial" charset="0"/>
              </a:rPr>
              <a:t>ok</a:t>
            </a:r>
          </a:p>
        </p:txBody>
      </p:sp>
      <p:sp>
        <p:nvSpPr>
          <p:cNvPr id="138296" name="Rectangle 56"/>
          <p:cNvSpPr>
            <a:spLocks noChangeArrowheads="1"/>
          </p:cNvSpPr>
          <p:nvPr/>
        </p:nvSpPr>
        <p:spPr bwMode="auto">
          <a:xfrm>
            <a:off x="7086600" y="5257800"/>
            <a:ext cx="1676400" cy="1371600"/>
          </a:xfrm>
          <a:prstGeom prst="rect">
            <a:avLst/>
          </a:prstGeom>
          <a:noFill/>
          <a:ln w="12700" cap="sq">
            <a:solidFill>
              <a:srgbClr val="00FF00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38297" name="Text Box 57"/>
          <p:cNvSpPr txBox="1">
            <a:spLocks noChangeArrowheads="1"/>
          </p:cNvSpPr>
          <p:nvPr/>
        </p:nvSpPr>
        <p:spPr bwMode="auto">
          <a:xfrm>
            <a:off x="4876800" y="5638800"/>
            <a:ext cx="1828800" cy="45720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l" rtl="0">
              <a:spcBef>
                <a:spcPct val="50000"/>
              </a:spcBef>
              <a:buFont typeface="Wingdings" pitchFamily="10" charset="2"/>
              <a:buChar char="v"/>
            </a:pPr>
            <a:r>
              <a:rPr lang="en-US">
                <a:solidFill>
                  <a:srgbClr val="00FFFF"/>
                </a:solidFill>
              </a:rPr>
              <a:t>Perbesaran</a:t>
            </a:r>
          </a:p>
        </p:txBody>
      </p:sp>
      <p:sp>
        <p:nvSpPr>
          <p:cNvPr id="138298" name="Text Box 58"/>
          <p:cNvSpPr txBox="1">
            <a:spLocks noChangeArrowheads="1"/>
          </p:cNvSpPr>
          <p:nvPr/>
        </p:nvSpPr>
        <p:spPr bwMode="auto">
          <a:xfrm>
            <a:off x="2057400" y="381000"/>
            <a:ext cx="4267200" cy="579438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l" rtl="0">
              <a:spcBef>
                <a:spcPct val="50000"/>
              </a:spcBef>
            </a:pPr>
            <a:r>
              <a:rPr lang="en-US" sz="3200" b="1">
                <a:solidFill>
                  <a:srgbClr val="00FFFF"/>
                </a:solidFill>
                <a:latin typeface="Tahoma" charset="0"/>
              </a:rPr>
              <a:t>TEROPONG  BUMI</a:t>
            </a:r>
          </a:p>
        </p:txBody>
      </p:sp>
      <p:sp>
        <p:nvSpPr>
          <p:cNvPr id="138306" name="Line 66"/>
          <p:cNvSpPr>
            <a:spLocks noChangeShapeType="1"/>
          </p:cNvSpPr>
          <p:nvPr/>
        </p:nvSpPr>
        <p:spPr bwMode="auto">
          <a:xfrm>
            <a:off x="5791200" y="3276600"/>
            <a:ext cx="0" cy="381000"/>
          </a:xfrm>
          <a:prstGeom prst="line">
            <a:avLst/>
          </a:prstGeom>
          <a:noFill/>
          <a:ln w="57150" cap="sq">
            <a:solidFill>
              <a:schemeClr val="accent1"/>
            </a:solidFill>
            <a:round/>
            <a:headEnd type="triangle" w="med" len="med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38309" name="Line 69"/>
          <p:cNvSpPr>
            <a:spLocks noChangeShapeType="1"/>
          </p:cNvSpPr>
          <p:nvPr/>
        </p:nvSpPr>
        <p:spPr bwMode="auto">
          <a:xfrm flipV="1">
            <a:off x="3581400" y="3276600"/>
            <a:ext cx="2209800" cy="762000"/>
          </a:xfrm>
          <a:prstGeom prst="line">
            <a:avLst/>
          </a:prstGeom>
          <a:noFill/>
          <a:ln w="38100">
            <a:solidFill>
              <a:schemeClr val="tx2"/>
            </a:solidFill>
            <a:prstDash val="dash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38310" name="Line 70"/>
          <p:cNvSpPr>
            <a:spLocks noChangeShapeType="1"/>
          </p:cNvSpPr>
          <p:nvPr/>
        </p:nvSpPr>
        <p:spPr bwMode="auto">
          <a:xfrm>
            <a:off x="5791200" y="3276600"/>
            <a:ext cx="1447800" cy="685800"/>
          </a:xfrm>
          <a:prstGeom prst="line">
            <a:avLst/>
          </a:prstGeom>
          <a:noFill/>
          <a:ln w="38100">
            <a:solidFill>
              <a:schemeClr val="tx2"/>
            </a:solidFill>
            <a:prstDash val="dash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38311" name="Line 71"/>
          <p:cNvSpPr>
            <a:spLocks noChangeShapeType="1"/>
          </p:cNvSpPr>
          <p:nvPr/>
        </p:nvSpPr>
        <p:spPr bwMode="auto">
          <a:xfrm flipH="1" flipV="1">
            <a:off x="6019800" y="2438400"/>
            <a:ext cx="609600" cy="304800"/>
          </a:xfrm>
          <a:prstGeom prst="line">
            <a:avLst/>
          </a:prstGeom>
          <a:noFill/>
          <a:ln w="38100">
            <a:solidFill>
              <a:schemeClr val="accent2"/>
            </a:solidFill>
            <a:prstDash val="dash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38312" name="Line 72"/>
          <p:cNvSpPr>
            <a:spLocks noChangeShapeType="1"/>
          </p:cNvSpPr>
          <p:nvPr/>
        </p:nvSpPr>
        <p:spPr bwMode="auto">
          <a:xfrm flipH="1" flipV="1">
            <a:off x="6019800" y="2286000"/>
            <a:ext cx="609600" cy="304800"/>
          </a:xfrm>
          <a:prstGeom prst="line">
            <a:avLst/>
          </a:prstGeom>
          <a:noFill/>
          <a:ln w="38100">
            <a:solidFill>
              <a:srgbClr val="00FF00"/>
            </a:solidFill>
            <a:prstDash val="dash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38313" name="Line 73"/>
          <p:cNvSpPr>
            <a:spLocks noChangeShapeType="1"/>
          </p:cNvSpPr>
          <p:nvPr/>
        </p:nvSpPr>
        <p:spPr bwMode="auto">
          <a:xfrm flipH="1" flipV="1">
            <a:off x="6096000" y="2133600"/>
            <a:ext cx="533400" cy="304800"/>
          </a:xfrm>
          <a:prstGeom prst="line">
            <a:avLst/>
          </a:prstGeom>
          <a:noFill/>
          <a:ln w="38100">
            <a:solidFill>
              <a:srgbClr val="FFFF00"/>
            </a:solidFill>
            <a:prstDash val="dash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38314" name="Line 74"/>
          <p:cNvSpPr>
            <a:spLocks noChangeShapeType="1"/>
          </p:cNvSpPr>
          <p:nvPr/>
        </p:nvSpPr>
        <p:spPr bwMode="auto">
          <a:xfrm>
            <a:off x="4648200" y="4572000"/>
            <a:ext cx="0" cy="457200"/>
          </a:xfrm>
          <a:prstGeom prst="line">
            <a:avLst/>
          </a:prstGeom>
          <a:noFill/>
          <a:ln w="12700">
            <a:solidFill>
              <a:schemeClr val="tx1"/>
            </a:solidFill>
            <a:prstDash val="dash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38315" name="Text Box 75"/>
          <p:cNvSpPr txBox="1">
            <a:spLocks noChangeArrowheads="1"/>
          </p:cNvSpPr>
          <p:nvPr/>
        </p:nvSpPr>
        <p:spPr bwMode="auto">
          <a:xfrm>
            <a:off x="3733800" y="2514600"/>
            <a:ext cx="2362200" cy="45720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l" rtl="0">
              <a:spcBef>
                <a:spcPct val="50000"/>
              </a:spcBef>
            </a:pPr>
            <a:r>
              <a:rPr lang="en-US">
                <a:solidFill>
                  <a:srgbClr val="FF99FF"/>
                </a:solidFill>
              </a:rPr>
              <a:t>Lensa Pembalik</a:t>
            </a:r>
          </a:p>
        </p:txBody>
      </p:sp>
      <p:sp>
        <p:nvSpPr>
          <p:cNvPr id="138316" name="Line 76"/>
          <p:cNvSpPr>
            <a:spLocks noChangeShapeType="1"/>
          </p:cNvSpPr>
          <p:nvPr/>
        </p:nvSpPr>
        <p:spPr bwMode="auto">
          <a:xfrm>
            <a:off x="4648200" y="5029200"/>
            <a:ext cx="1143000" cy="0"/>
          </a:xfrm>
          <a:prstGeom prst="line">
            <a:avLst/>
          </a:prstGeom>
          <a:noFill/>
          <a:ln w="12700" cap="sq">
            <a:solidFill>
              <a:srgbClr val="00FF00"/>
            </a:solidFill>
            <a:round/>
            <a:headEnd type="triangle" w="med" len="med"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38317" name="Line 77"/>
          <p:cNvSpPr>
            <a:spLocks noChangeShapeType="1"/>
          </p:cNvSpPr>
          <p:nvPr/>
        </p:nvSpPr>
        <p:spPr bwMode="auto">
          <a:xfrm>
            <a:off x="5791200" y="3733800"/>
            <a:ext cx="0" cy="1295400"/>
          </a:xfrm>
          <a:prstGeom prst="line">
            <a:avLst/>
          </a:prstGeom>
          <a:noFill/>
          <a:ln w="12700">
            <a:solidFill>
              <a:schemeClr val="tx1"/>
            </a:solidFill>
            <a:prstDash val="dash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38318" name="Text Box 78"/>
          <p:cNvSpPr txBox="1">
            <a:spLocks noChangeArrowheads="1"/>
          </p:cNvSpPr>
          <p:nvPr/>
        </p:nvSpPr>
        <p:spPr bwMode="auto">
          <a:xfrm>
            <a:off x="4953000" y="4648200"/>
            <a:ext cx="914400" cy="45720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l" rtl="0">
              <a:spcBef>
                <a:spcPct val="50000"/>
              </a:spcBef>
            </a:pPr>
            <a:r>
              <a:rPr lang="en-US">
                <a:solidFill>
                  <a:srgbClr val="00FF00"/>
                </a:solidFill>
              </a:rPr>
              <a:t>2fp</a:t>
            </a:r>
          </a:p>
        </p:txBody>
      </p:sp>
      <p:sp>
        <p:nvSpPr>
          <p:cNvPr id="138319" name="Text Box 79"/>
          <p:cNvSpPr txBox="1">
            <a:spLocks noChangeArrowheads="1"/>
          </p:cNvSpPr>
          <p:nvPr/>
        </p:nvSpPr>
        <p:spPr bwMode="auto">
          <a:xfrm>
            <a:off x="5867400" y="4648200"/>
            <a:ext cx="685800" cy="45720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l" rtl="0">
              <a:spcBef>
                <a:spcPct val="50000"/>
              </a:spcBef>
            </a:pPr>
            <a:r>
              <a:rPr lang="en-US">
                <a:solidFill>
                  <a:srgbClr val="00FFFF"/>
                </a:solidFill>
              </a:rPr>
              <a:t>fok</a:t>
            </a:r>
          </a:p>
        </p:txBody>
      </p:sp>
      <p:sp>
        <p:nvSpPr>
          <p:cNvPr id="138320" name="Line 80"/>
          <p:cNvSpPr>
            <a:spLocks noChangeShapeType="1"/>
          </p:cNvSpPr>
          <p:nvPr/>
        </p:nvSpPr>
        <p:spPr bwMode="auto">
          <a:xfrm>
            <a:off x="5791200" y="5029200"/>
            <a:ext cx="762000" cy="0"/>
          </a:xfrm>
          <a:prstGeom prst="line">
            <a:avLst/>
          </a:prstGeom>
          <a:noFill/>
          <a:ln w="12700" cap="sq">
            <a:solidFill>
              <a:srgbClr val="00FFFF"/>
            </a:solidFill>
            <a:round/>
            <a:headEnd type="triangle" w="med" len="med"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38321" name="Text Box 81"/>
          <p:cNvSpPr txBox="1">
            <a:spLocks noChangeArrowheads="1"/>
          </p:cNvSpPr>
          <p:nvPr/>
        </p:nvSpPr>
        <p:spPr bwMode="auto">
          <a:xfrm>
            <a:off x="1981200" y="1066800"/>
            <a:ext cx="4267200" cy="45720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l" rtl="0">
              <a:spcBef>
                <a:spcPct val="50000"/>
              </a:spcBef>
            </a:pPr>
            <a:r>
              <a:rPr lang="en-US">
                <a:solidFill>
                  <a:srgbClr val="00FF00"/>
                </a:solidFill>
              </a:rPr>
              <a:t>Untuk mata tidak berakomodasi</a:t>
            </a:r>
          </a:p>
        </p:txBody>
      </p:sp>
      <p:sp>
        <p:nvSpPr>
          <p:cNvPr id="138322" name="Text Box 82"/>
          <p:cNvSpPr txBox="1">
            <a:spLocks noChangeArrowheads="1"/>
          </p:cNvSpPr>
          <p:nvPr/>
        </p:nvSpPr>
        <p:spPr bwMode="auto">
          <a:xfrm>
            <a:off x="152400" y="5715000"/>
            <a:ext cx="2209800" cy="45720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l" rtl="0">
              <a:spcBef>
                <a:spcPct val="50000"/>
              </a:spcBef>
            </a:pPr>
            <a:r>
              <a:rPr lang="en-US">
                <a:solidFill>
                  <a:srgbClr val="00FF00"/>
                </a:solidFill>
              </a:rPr>
              <a:t>Sifat bayangan</a:t>
            </a:r>
          </a:p>
        </p:txBody>
      </p:sp>
      <p:sp>
        <p:nvSpPr>
          <p:cNvPr id="138323" name="Text Box 83"/>
          <p:cNvSpPr txBox="1">
            <a:spLocks noChangeArrowheads="1"/>
          </p:cNvSpPr>
          <p:nvPr/>
        </p:nvSpPr>
        <p:spPr bwMode="auto">
          <a:xfrm>
            <a:off x="2819400" y="5353050"/>
            <a:ext cx="1600200" cy="1200150"/>
          </a:xfrm>
          <a:prstGeom prst="rect">
            <a:avLst/>
          </a:prstGeom>
          <a:noFill/>
          <a:ln w="12700" cap="sq">
            <a:solidFill>
              <a:srgbClr val="00FF00"/>
            </a:solidFill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l" rtl="0">
              <a:spcBef>
                <a:spcPct val="50000"/>
              </a:spcBef>
            </a:pPr>
            <a:r>
              <a:rPr lang="en-US">
                <a:solidFill>
                  <a:srgbClr val="00FFFF"/>
                </a:solidFill>
              </a:rPr>
              <a:t>Maya  Diperbesar Tegak</a:t>
            </a:r>
          </a:p>
        </p:txBody>
      </p:sp>
      <p:sp>
        <p:nvSpPr>
          <p:cNvPr id="138324" name="AutoShape 84"/>
          <p:cNvSpPr>
            <a:spLocks noChangeArrowheads="1"/>
          </p:cNvSpPr>
          <p:nvPr/>
        </p:nvSpPr>
        <p:spPr bwMode="auto">
          <a:xfrm>
            <a:off x="6705600" y="5791200"/>
            <a:ext cx="304800" cy="228600"/>
          </a:xfrm>
          <a:prstGeom prst="rightArrow">
            <a:avLst>
              <a:gd name="adj1" fmla="val 50000"/>
              <a:gd name="adj2" fmla="val 33333"/>
            </a:avLst>
          </a:prstGeom>
          <a:solidFill>
            <a:schemeClr val="accent1"/>
          </a:solidFill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38325" name="AutoShape 85"/>
          <p:cNvSpPr>
            <a:spLocks noChangeArrowheads="1"/>
          </p:cNvSpPr>
          <p:nvPr/>
        </p:nvSpPr>
        <p:spPr bwMode="auto">
          <a:xfrm>
            <a:off x="2286000" y="5867400"/>
            <a:ext cx="381000" cy="228600"/>
          </a:xfrm>
          <a:custGeom>
            <a:avLst/>
            <a:gdLst>
              <a:gd name="G0" fmla="+- 16200 0 0"/>
              <a:gd name="G1" fmla="+- 5400 0 0"/>
              <a:gd name="G2" fmla="+- 21600 0 5400"/>
              <a:gd name="G3" fmla="+- 10800 0 5400"/>
              <a:gd name="G4" fmla="+- 21600 0 16200"/>
              <a:gd name="G5" fmla="*/ G4 G3 10800"/>
              <a:gd name="G6" fmla="+- 21600 0 G5"/>
              <a:gd name="T0" fmla="*/ 16200 w 21600"/>
              <a:gd name="T1" fmla="*/ 0 h 21600"/>
              <a:gd name="T2" fmla="*/ 0 w 21600"/>
              <a:gd name="T3" fmla="*/ 10800 h 21600"/>
              <a:gd name="T4" fmla="*/ 16200 w 21600"/>
              <a:gd name="T5" fmla="*/ 21600 h 21600"/>
              <a:gd name="T6" fmla="*/ 21600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G1 h 21600"/>
              <a:gd name="T14" fmla="*/ G6 w 21600"/>
              <a:gd name="T15" fmla="*/ G2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chemeClr val="accent1"/>
          </a:solidFill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382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382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3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383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500"/>
                            </p:stCondLst>
                            <p:childTnLst>
                              <p:par>
                                <p:cTn id="14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138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6000"/>
                            </p:stCondLst>
                            <p:childTnLst>
                              <p:par>
                                <p:cTn id="18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500"/>
                                        <p:tgtEl>
                                          <p:spTgt spid="1382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6500"/>
                            </p:stCondLst>
                            <p:childTnLst>
                              <p:par>
                                <p:cTn id="22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4" dur="500"/>
                                        <p:tgtEl>
                                          <p:spTgt spid="1382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7000"/>
                            </p:stCondLst>
                            <p:childTnLst>
                              <p:par>
                                <p:cTn id="26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500"/>
                                        <p:tgtEl>
                                          <p:spTgt spid="138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7500"/>
                            </p:stCondLst>
                            <p:childTnLst>
                              <p:par>
                                <p:cTn id="30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1382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8000"/>
                            </p:stCondLst>
                            <p:childTnLst>
                              <p:par>
                                <p:cTn id="34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6" dur="500"/>
                                        <p:tgtEl>
                                          <p:spTgt spid="1382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85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2000"/>
                                        <p:tgtEl>
                                          <p:spTgt spid="1382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0500"/>
                            </p:stCondLst>
                            <p:childTnLst>
                              <p:par>
                                <p:cTn id="42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4" dur="500"/>
                                        <p:tgtEl>
                                          <p:spTgt spid="1382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9" dur="500"/>
                                        <p:tgtEl>
                                          <p:spTgt spid="1382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"/>
                            </p:stCondLst>
                            <p:childTnLst>
                              <p:par>
                                <p:cTn id="5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3" dur="500"/>
                                        <p:tgtEl>
                                          <p:spTgt spid="1382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000"/>
                            </p:stCondLst>
                            <p:childTnLst>
                              <p:par>
                                <p:cTn id="5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7" dur="500"/>
                                        <p:tgtEl>
                                          <p:spTgt spid="1382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500"/>
                            </p:stCondLst>
                            <p:childTnLst>
                              <p:par>
                                <p:cTn id="5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1" dur="500"/>
                                        <p:tgtEl>
                                          <p:spTgt spid="1382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2000"/>
                            </p:stCondLst>
                            <p:childTnLst>
                              <p:par>
                                <p:cTn id="6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5" dur="500"/>
                                        <p:tgtEl>
                                          <p:spTgt spid="138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2500"/>
                            </p:stCondLst>
                            <p:childTnLst>
                              <p:par>
                                <p:cTn id="6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9" dur="500"/>
                                        <p:tgtEl>
                                          <p:spTgt spid="138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3000"/>
                            </p:stCondLst>
                            <p:childTnLst>
                              <p:par>
                                <p:cTn id="7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2000"/>
                                        <p:tgtEl>
                                          <p:spTgt spid="138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000"/>
                            </p:stCondLst>
                            <p:childTnLst>
                              <p:par>
                                <p:cTn id="7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2000"/>
                                        <p:tgtEl>
                                          <p:spTgt spid="138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7000"/>
                            </p:stCondLst>
                            <p:childTnLst>
                              <p:par>
                                <p:cTn id="7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2000"/>
                                        <p:tgtEl>
                                          <p:spTgt spid="1382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9000"/>
                            </p:stCondLst>
                            <p:childTnLst>
                              <p:par>
                                <p:cTn id="8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2000"/>
                                        <p:tgtEl>
                                          <p:spTgt spid="1382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11000"/>
                            </p:stCondLst>
                            <p:childTnLst>
                              <p:par>
                                <p:cTn id="8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2000"/>
                                        <p:tgtEl>
                                          <p:spTgt spid="1382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13000"/>
                            </p:stCondLst>
                            <p:childTnLst>
                              <p:par>
                                <p:cTn id="9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2000"/>
                                        <p:tgtEl>
                                          <p:spTgt spid="1382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15000"/>
                            </p:stCondLst>
                            <p:childTnLst>
                              <p:par>
                                <p:cTn id="9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2000"/>
                                        <p:tgtEl>
                                          <p:spTgt spid="138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17000"/>
                            </p:stCondLst>
                            <p:childTnLst>
                              <p:par>
                                <p:cTn id="9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3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1" dur="500"/>
                                        <p:tgtEl>
                                          <p:spTgt spid="1383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17500"/>
                            </p:stCondLst>
                            <p:childTnLst>
                              <p:par>
                                <p:cTn id="10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2000"/>
                                        <p:tgtEl>
                                          <p:spTgt spid="1382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19500"/>
                            </p:stCondLst>
                            <p:childTnLst>
                              <p:par>
                                <p:cTn id="10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2000"/>
                                        <p:tgtEl>
                                          <p:spTgt spid="1382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21500"/>
                            </p:stCondLst>
                            <p:childTnLst>
                              <p:par>
                                <p:cTn id="1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2000"/>
                                        <p:tgtEl>
                                          <p:spTgt spid="1382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23500"/>
                            </p:stCondLst>
                            <p:childTnLst>
                              <p:par>
                                <p:cTn id="1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3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2000"/>
                                        <p:tgtEl>
                                          <p:spTgt spid="1383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25500"/>
                            </p:stCondLst>
                            <p:childTnLst>
                              <p:par>
                                <p:cTn id="11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3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1" dur="500"/>
                                        <p:tgtEl>
                                          <p:spTgt spid="1383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26000"/>
                            </p:stCondLst>
                            <p:childTnLst>
                              <p:par>
                                <p:cTn id="1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2000"/>
                                        <p:tgtEl>
                                          <p:spTgt spid="1382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28000"/>
                            </p:stCondLst>
                            <p:childTnLst>
                              <p:par>
                                <p:cTn id="1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9" dur="2000"/>
                                        <p:tgtEl>
                                          <p:spTgt spid="1382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0" fill="hold">
                            <p:stCondLst>
                              <p:cond delay="30000"/>
                            </p:stCondLst>
                            <p:childTnLst>
                              <p:par>
                                <p:cTn id="1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2000"/>
                                        <p:tgtEl>
                                          <p:spTgt spid="1382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32000"/>
                            </p:stCondLst>
                            <p:childTnLst>
                              <p:par>
                                <p:cTn id="1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3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2000"/>
                                        <p:tgtEl>
                                          <p:spTgt spid="1383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8" fill="hold">
                            <p:stCondLst>
                              <p:cond delay="34000"/>
                            </p:stCondLst>
                            <p:childTnLst>
                              <p:par>
                                <p:cTn id="1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3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1" dur="2000"/>
                                        <p:tgtEl>
                                          <p:spTgt spid="1383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2" fill="hold">
                            <p:stCondLst>
                              <p:cond delay="36000"/>
                            </p:stCondLst>
                            <p:childTnLst>
                              <p:par>
                                <p:cTn id="1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3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5" dur="2000"/>
                                        <p:tgtEl>
                                          <p:spTgt spid="1383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6" fill="hold">
                            <p:stCondLst>
                              <p:cond delay="38000"/>
                            </p:stCondLst>
                            <p:childTnLst>
                              <p:par>
                                <p:cTn id="14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9" dur="500"/>
                                        <p:tgtEl>
                                          <p:spTgt spid="1382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0" fill="hold">
                            <p:stCondLst>
                              <p:cond delay="38500"/>
                            </p:stCondLst>
                            <p:childTnLst>
                              <p:par>
                                <p:cTn id="1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3" dur="2000"/>
                                        <p:tgtEl>
                                          <p:spTgt spid="1382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4" fill="hold">
                            <p:stCondLst>
                              <p:cond delay="40500"/>
                            </p:stCondLst>
                            <p:childTnLst>
                              <p:par>
                                <p:cTn id="15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7" dur="500" fill="hold"/>
                                        <p:tgtEl>
                                          <p:spTgt spid="1382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500" fill="hold"/>
                                        <p:tgtEl>
                                          <p:spTgt spid="1382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9" fill="hold">
                            <p:stCondLst>
                              <p:cond delay="41000"/>
                            </p:stCondLst>
                            <p:childTnLst>
                              <p:par>
                                <p:cTn id="16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2" dur="2000"/>
                                        <p:tgtEl>
                                          <p:spTgt spid="138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3" fill="hold">
                            <p:stCondLst>
                              <p:cond delay="43000"/>
                            </p:stCondLst>
                            <p:childTnLst>
                              <p:par>
                                <p:cTn id="16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6" dur="2000"/>
                                        <p:tgtEl>
                                          <p:spTgt spid="1382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7" fill="hold">
                            <p:stCondLst>
                              <p:cond delay="45000"/>
                            </p:stCondLst>
                            <p:childTnLst>
                              <p:par>
                                <p:cTn id="168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0" dur="500" fill="hold"/>
                                        <p:tgtEl>
                                          <p:spTgt spid="1382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500" fill="hold"/>
                                        <p:tgtEl>
                                          <p:spTgt spid="1382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2" fill="hold">
                            <p:stCondLst>
                              <p:cond delay="45500"/>
                            </p:stCondLst>
                            <p:childTnLst>
                              <p:par>
                                <p:cTn id="1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5" dur="2000"/>
                                        <p:tgtEl>
                                          <p:spTgt spid="1383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6" fill="hold">
                            <p:stCondLst>
                              <p:cond delay="47500"/>
                            </p:stCondLst>
                            <p:childTnLst>
                              <p:par>
                                <p:cTn id="1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9" dur="2000"/>
                                        <p:tgtEl>
                                          <p:spTgt spid="138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0" fill="hold">
                            <p:stCondLst>
                              <p:cond delay="49500"/>
                            </p:stCondLst>
                            <p:childTnLst>
                              <p:par>
                                <p:cTn id="181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3" dur="500" fill="hold"/>
                                        <p:tgtEl>
                                          <p:spTgt spid="1383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500" fill="hold"/>
                                        <p:tgtEl>
                                          <p:spTgt spid="1383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5" fill="hold">
                            <p:stCondLst>
                              <p:cond delay="50000"/>
                            </p:stCondLst>
                            <p:childTnLst>
                              <p:par>
                                <p:cTn id="18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8" dur="2000"/>
                                        <p:tgtEl>
                                          <p:spTgt spid="1383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9" fill="hold">
                            <p:stCondLst>
                              <p:cond delay="52000"/>
                            </p:stCondLst>
                            <p:childTnLst>
                              <p:par>
                                <p:cTn id="19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2" dur="500" fill="hold"/>
                                        <p:tgtEl>
                                          <p:spTgt spid="1383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500" fill="hold"/>
                                        <p:tgtEl>
                                          <p:spTgt spid="1383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4" fill="hold">
                            <p:stCondLst>
                              <p:cond delay="52500"/>
                            </p:stCondLst>
                            <p:childTnLst>
                              <p:par>
                                <p:cTn id="19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7" dur="2000"/>
                                        <p:tgtEl>
                                          <p:spTgt spid="1382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8" fill="hold">
                            <p:stCondLst>
                              <p:cond delay="54500"/>
                            </p:stCondLst>
                            <p:childTnLst>
                              <p:par>
                                <p:cTn id="199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0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8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0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3828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382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382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6" fill="hold">
                      <p:stCondLst>
                        <p:cond delay="indefinite"/>
                      </p:stCondLst>
                      <p:childTnLst>
                        <p:par>
                          <p:cTn id="207" fill="hold">
                            <p:stCondLst>
                              <p:cond delay="0"/>
                            </p:stCondLst>
                            <p:childTnLst>
                              <p:par>
                                <p:cTn id="208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0" dur="500"/>
                                        <p:tgtEl>
                                          <p:spTgt spid="1383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1" fill="hold">
                            <p:stCondLst>
                              <p:cond delay="500"/>
                            </p:stCondLst>
                            <p:childTnLst>
                              <p:par>
                                <p:cTn id="212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3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4" dur="500"/>
                                        <p:tgtEl>
                                          <p:spTgt spid="1383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5" fill="hold">
                            <p:stCondLst>
                              <p:cond delay="1000"/>
                            </p:stCondLst>
                            <p:childTnLst>
                              <p:par>
                                <p:cTn id="216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32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8" dur="500" fill="hold"/>
                                        <p:tgtEl>
                                          <p:spTgt spid="138323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500" fill="hold"/>
                                        <p:tgtEl>
                                          <p:spTgt spid="138323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21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3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3" dur="500" fill="hold"/>
                                        <p:tgtEl>
                                          <p:spTgt spid="1383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4" dur="500" fill="hold"/>
                                        <p:tgtEl>
                                          <p:spTgt spid="1383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5" fill="hold">
                      <p:stCondLst>
                        <p:cond delay="indefinite"/>
                      </p:stCondLst>
                      <p:childTnLst>
                        <p:par>
                          <p:cTn id="226" fill="hold">
                            <p:stCondLst>
                              <p:cond delay="0"/>
                            </p:stCondLst>
                            <p:childTnLst>
                              <p:par>
                                <p:cTn id="227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2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9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3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3829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382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382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2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laser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34" fill="hold">
                            <p:stCondLst>
                              <p:cond delay="5500"/>
                            </p:stCondLst>
                            <p:childTnLst>
                              <p:par>
                                <p:cTn id="23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7" dur="1000" fill="hold"/>
                                        <p:tgtEl>
                                          <p:spTgt spid="1383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8" dur="1000" fill="hold"/>
                                        <p:tgtEl>
                                          <p:spTgt spid="1383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39" dur="1000"/>
                                        <p:tgtEl>
                                          <p:spTgt spid="1383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0" fill="hold">
                            <p:stCondLst>
                              <p:cond delay="6500"/>
                            </p:stCondLst>
                            <p:childTnLst>
                              <p:par>
                                <p:cTn id="241" presetID="2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43" dur="1" fill="hold"/>
                                        <p:tgtEl>
                                          <p:spTgt spid="13829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4" fill="hold">
                            <p:stCondLst>
                              <p:cond delay="6500"/>
                            </p:stCondLst>
                            <p:childTnLst>
                              <p:par>
                                <p:cTn id="245" presetID="2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47" dur="1" fill="hold"/>
                                        <p:tgtEl>
                                          <p:spTgt spid="13829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8" fill="hold">
                            <p:stCondLst>
                              <p:cond delay="6500"/>
                            </p:stCondLst>
                            <p:childTnLst>
                              <p:par>
                                <p:cTn id="249" presetID="2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51" dur="1" fill="hold"/>
                                        <p:tgtEl>
                                          <p:spTgt spid="13829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2" fill="hold">
                            <p:stCondLst>
                              <p:cond delay="6500"/>
                            </p:stCondLst>
                            <p:childTnLst>
                              <p:par>
                                <p:cTn id="253" presetID="2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55" dur="1" fill="hold"/>
                                        <p:tgtEl>
                                          <p:spTgt spid="13829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6" fill="hold">
                            <p:stCondLst>
                              <p:cond delay="6500"/>
                            </p:stCondLst>
                            <p:childTnLst>
                              <p:par>
                                <p:cTn id="257" presetID="2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59" dur="1" fill="hold"/>
                                        <p:tgtEl>
                                          <p:spTgt spid="13829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0" fill="hold">
                            <p:stCondLst>
                              <p:cond delay="6500"/>
                            </p:stCondLst>
                            <p:childTnLst>
                              <p:par>
                                <p:cTn id="261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3" dur="1000" fill="hold"/>
                                        <p:tgtEl>
                                          <p:spTgt spid="1382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4" dur="1000" fill="hold"/>
                                        <p:tgtEl>
                                          <p:spTgt spid="1382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65" dur="1000"/>
                                        <p:tgtEl>
                                          <p:spTgt spid="1382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8258" grpId="0" animBg="1"/>
      <p:bldP spid="138262" grpId="0" animBg="1"/>
      <p:bldP spid="138263" grpId="0" animBg="1"/>
      <p:bldP spid="138264" grpId="0" animBg="1"/>
      <p:bldP spid="138265" grpId="0" animBg="1"/>
      <p:bldP spid="138266" grpId="0" animBg="1"/>
      <p:bldP spid="138267" grpId="0" animBg="1"/>
      <p:bldP spid="138268" grpId="0" animBg="1"/>
      <p:bldP spid="138269" grpId="0" animBg="1"/>
      <p:bldP spid="138270" grpId="0" animBg="1"/>
      <p:bldP spid="138271" grpId="0" animBg="1"/>
      <p:bldP spid="138272" grpId="0" animBg="1"/>
      <p:bldP spid="138273" grpId="0" animBg="1"/>
      <p:bldP spid="138274" grpId="0" animBg="1"/>
      <p:bldP spid="138275" grpId="0" animBg="1"/>
      <p:bldP spid="138276" grpId="0" animBg="1"/>
      <p:bldP spid="138277" grpId="0" animBg="1"/>
      <p:bldP spid="138278" grpId="0" animBg="1"/>
      <p:bldP spid="138279" grpId="0" animBg="1"/>
      <p:bldP spid="138280" grpId="0"/>
      <p:bldP spid="138281" grpId="0"/>
      <p:bldP spid="138283" grpId="0" animBg="1"/>
      <p:bldP spid="138284" grpId="0" animBg="1"/>
      <p:bldP spid="138285" grpId="0" animBg="1"/>
      <p:bldP spid="138286" grpId="0"/>
      <p:bldP spid="138287" grpId="0"/>
      <p:bldP spid="138288" grpId="0" animBg="1"/>
      <p:bldP spid="138289" grpId="0"/>
      <p:bldP spid="138290" grpId="0" animBg="1"/>
      <p:bldP spid="138291" grpId="0"/>
      <p:bldP spid="138292" grpId="0"/>
      <p:bldP spid="138293" grpId="0"/>
      <p:bldP spid="138294" grpId="0" animBg="1"/>
      <p:bldP spid="138295" grpId="0"/>
      <p:bldP spid="138296" grpId="0" animBg="1"/>
      <p:bldP spid="138297" grpId="0"/>
      <p:bldP spid="138298" grpId="0"/>
      <p:bldP spid="138306" grpId="0" animBg="1"/>
      <p:bldP spid="138309" grpId="0" animBg="1"/>
      <p:bldP spid="138310" grpId="0" animBg="1"/>
      <p:bldP spid="138311" grpId="0" animBg="1"/>
      <p:bldP spid="138312" grpId="0" animBg="1"/>
      <p:bldP spid="138313" grpId="0" animBg="1"/>
      <p:bldP spid="138314" grpId="0" animBg="1"/>
      <p:bldP spid="138315" grpId="0"/>
      <p:bldP spid="138316" grpId="0" animBg="1"/>
      <p:bldP spid="138317" grpId="0" animBg="1"/>
      <p:bldP spid="138318" grpId="0"/>
      <p:bldP spid="138319" grpId="0"/>
      <p:bldP spid="138320" grpId="0" animBg="1"/>
      <p:bldP spid="138321" grpId="0"/>
      <p:bldP spid="138322" grpId="0"/>
      <p:bldP spid="138323" grpId="0" uiExpand="1" build="p" animBg="1"/>
      <p:bldP spid="138324" grpId="0" animBg="1"/>
      <p:bldP spid="138325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TEROPONG  PRISMA</a:t>
            </a:r>
          </a:p>
        </p:txBody>
      </p:sp>
      <p:sp>
        <p:nvSpPr>
          <p:cNvPr id="1402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81000" y="1600200"/>
            <a:ext cx="8763000" cy="2971800"/>
          </a:xfrm>
          <a:ln/>
        </p:spPr>
        <p:txBody>
          <a:bodyPr/>
          <a:lstStyle/>
          <a:p>
            <a:pPr algn="l" rtl="0">
              <a:buFont typeface="Wingdings" pitchFamily="10" charset="2"/>
              <a:buChar char="Ø"/>
            </a:pPr>
            <a:r>
              <a:rPr lang="en-US">
                <a:solidFill>
                  <a:schemeClr val="accent2"/>
                </a:solidFill>
              </a:rPr>
              <a:t>Disebut juga teropong binokuler</a:t>
            </a:r>
          </a:p>
          <a:p>
            <a:pPr algn="l" rtl="0">
              <a:buFont typeface="Wingdings" pitchFamily="10" charset="2"/>
              <a:buChar char="Ø"/>
            </a:pPr>
            <a:r>
              <a:rPr lang="en-US">
                <a:solidFill>
                  <a:schemeClr val="accent2"/>
                </a:solidFill>
              </a:rPr>
              <a:t>Untuk memperpendek teropong, lensa pembalik diganti dengan dua prisma samakaki yang akan memantulkan bayangan secara sempurna</a:t>
            </a:r>
          </a:p>
          <a:p>
            <a:pPr algn="l" rtl="0">
              <a:buFont typeface="Wingdings" pitchFamily="10" charset="2"/>
              <a:buChar char="Ø"/>
            </a:pPr>
            <a:r>
              <a:rPr lang="en-US">
                <a:solidFill>
                  <a:schemeClr val="accent2"/>
                </a:solidFill>
              </a:rPr>
              <a:t>Bayangan akhir tegak, maya, diperbesar</a:t>
            </a:r>
          </a:p>
        </p:txBody>
      </p:sp>
      <p:sp>
        <p:nvSpPr>
          <p:cNvPr id="140292" name="AutoShape 4"/>
          <p:cNvSpPr>
            <a:spLocks noChangeArrowheads="1"/>
          </p:cNvSpPr>
          <p:nvPr/>
        </p:nvSpPr>
        <p:spPr bwMode="auto">
          <a:xfrm rot="-5400000">
            <a:off x="2400300" y="4991100"/>
            <a:ext cx="2362200" cy="1371600"/>
          </a:xfrm>
          <a:prstGeom prst="triangle">
            <a:avLst>
              <a:gd name="adj" fmla="val 50000"/>
            </a:avLst>
          </a:prstGeom>
          <a:noFill/>
          <a:ln w="12700" cap="sq">
            <a:solidFill>
              <a:srgbClr val="00FFFF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40293" name="Line 5"/>
          <p:cNvSpPr>
            <a:spLocks noChangeShapeType="1"/>
          </p:cNvSpPr>
          <p:nvPr/>
        </p:nvSpPr>
        <p:spPr bwMode="auto">
          <a:xfrm flipH="1">
            <a:off x="5334000" y="5029200"/>
            <a:ext cx="2057400" cy="0"/>
          </a:xfrm>
          <a:prstGeom prst="line">
            <a:avLst/>
          </a:prstGeom>
          <a:noFill/>
          <a:ln w="38100" cap="sq">
            <a:solidFill>
              <a:srgbClr val="00FF00"/>
            </a:solidFill>
            <a:round/>
            <a:headEnd type="none" w="sm" len="sm"/>
            <a:tailEnd type="triangl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40294" name="Line 6"/>
          <p:cNvSpPr>
            <a:spLocks noChangeShapeType="1"/>
          </p:cNvSpPr>
          <p:nvPr/>
        </p:nvSpPr>
        <p:spPr bwMode="auto">
          <a:xfrm flipH="1">
            <a:off x="3733800" y="5029200"/>
            <a:ext cx="1600200" cy="0"/>
          </a:xfrm>
          <a:prstGeom prst="line">
            <a:avLst/>
          </a:prstGeom>
          <a:noFill/>
          <a:ln w="38100" cap="sq">
            <a:solidFill>
              <a:srgbClr val="00FF00"/>
            </a:solidFill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40295" name="Line 7"/>
          <p:cNvSpPr>
            <a:spLocks noChangeShapeType="1"/>
          </p:cNvSpPr>
          <p:nvPr/>
        </p:nvSpPr>
        <p:spPr bwMode="auto">
          <a:xfrm>
            <a:off x="3733800" y="5029200"/>
            <a:ext cx="0" cy="685800"/>
          </a:xfrm>
          <a:prstGeom prst="line">
            <a:avLst/>
          </a:prstGeom>
          <a:noFill/>
          <a:ln w="38100" cap="sq">
            <a:solidFill>
              <a:srgbClr val="00FF00"/>
            </a:solidFill>
            <a:round/>
            <a:headEnd type="none" w="sm" len="sm"/>
            <a:tailEnd type="triangl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40296" name="Line 8"/>
          <p:cNvSpPr>
            <a:spLocks noChangeShapeType="1"/>
          </p:cNvSpPr>
          <p:nvPr/>
        </p:nvSpPr>
        <p:spPr bwMode="auto">
          <a:xfrm>
            <a:off x="3733800" y="5715000"/>
            <a:ext cx="0" cy="685800"/>
          </a:xfrm>
          <a:prstGeom prst="line">
            <a:avLst/>
          </a:prstGeom>
          <a:noFill/>
          <a:ln w="38100" cap="sq">
            <a:solidFill>
              <a:srgbClr val="00FF00"/>
            </a:solidFill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40297" name="Line 9"/>
          <p:cNvSpPr>
            <a:spLocks noChangeShapeType="1"/>
          </p:cNvSpPr>
          <p:nvPr/>
        </p:nvSpPr>
        <p:spPr bwMode="auto">
          <a:xfrm>
            <a:off x="3733800" y="6400800"/>
            <a:ext cx="1600200" cy="0"/>
          </a:xfrm>
          <a:prstGeom prst="line">
            <a:avLst/>
          </a:prstGeom>
          <a:noFill/>
          <a:ln w="38100" cap="sq">
            <a:solidFill>
              <a:srgbClr val="00FF00"/>
            </a:solidFill>
            <a:round/>
            <a:headEnd type="none" w="sm" len="sm"/>
            <a:tailEnd type="triangl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40298" name="Line 10"/>
          <p:cNvSpPr>
            <a:spLocks noChangeShapeType="1"/>
          </p:cNvSpPr>
          <p:nvPr/>
        </p:nvSpPr>
        <p:spPr bwMode="auto">
          <a:xfrm>
            <a:off x="5334000" y="6400800"/>
            <a:ext cx="1981200" cy="0"/>
          </a:xfrm>
          <a:prstGeom prst="line">
            <a:avLst/>
          </a:prstGeom>
          <a:noFill/>
          <a:ln w="38100" cap="sq">
            <a:solidFill>
              <a:srgbClr val="00FF00"/>
            </a:solidFill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40299" name="Line 11"/>
          <p:cNvSpPr>
            <a:spLocks noChangeShapeType="1"/>
          </p:cNvSpPr>
          <p:nvPr/>
        </p:nvSpPr>
        <p:spPr bwMode="auto">
          <a:xfrm flipH="1">
            <a:off x="5410200" y="5334000"/>
            <a:ext cx="1981200" cy="0"/>
          </a:xfrm>
          <a:prstGeom prst="line">
            <a:avLst/>
          </a:prstGeom>
          <a:noFill/>
          <a:ln w="38100" cap="sq">
            <a:solidFill>
              <a:srgbClr val="FFFF00"/>
            </a:solidFill>
            <a:round/>
            <a:headEnd type="none" w="sm" len="sm"/>
            <a:tailEnd type="triangl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40300" name="Line 12"/>
          <p:cNvSpPr>
            <a:spLocks noChangeShapeType="1"/>
          </p:cNvSpPr>
          <p:nvPr/>
        </p:nvSpPr>
        <p:spPr bwMode="auto">
          <a:xfrm flipH="1">
            <a:off x="3352800" y="5334000"/>
            <a:ext cx="2057400" cy="0"/>
          </a:xfrm>
          <a:prstGeom prst="line">
            <a:avLst/>
          </a:prstGeom>
          <a:noFill/>
          <a:ln w="38100" cap="sq">
            <a:solidFill>
              <a:srgbClr val="FFFF00"/>
            </a:solidFill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40301" name="Line 13"/>
          <p:cNvSpPr>
            <a:spLocks noChangeShapeType="1"/>
          </p:cNvSpPr>
          <p:nvPr/>
        </p:nvSpPr>
        <p:spPr bwMode="auto">
          <a:xfrm>
            <a:off x="3352800" y="5334000"/>
            <a:ext cx="0" cy="304800"/>
          </a:xfrm>
          <a:prstGeom prst="line">
            <a:avLst/>
          </a:prstGeom>
          <a:noFill/>
          <a:ln w="38100" cap="sq">
            <a:solidFill>
              <a:srgbClr val="FFFF00"/>
            </a:solidFill>
            <a:round/>
            <a:headEnd type="none" w="sm" len="sm"/>
            <a:tailEnd type="triangl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40302" name="Line 14"/>
          <p:cNvSpPr>
            <a:spLocks noChangeShapeType="1"/>
          </p:cNvSpPr>
          <p:nvPr/>
        </p:nvSpPr>
        <p:spPr bwMode="auto">
          <a:xfrm>
            <a:off x="3352800" y="5638800"/>
            <a:ext cx="0" cy="381000"/>
          </a:xfrm>
          <a:prstGeom prst="line">
            <a:avLst/>
          </a:prstGeom>
          <a:noFill/>
          <a:ln w="38100" cap="sq">
            <a:solidFill>
              <a:srgbClr val="FFFF00"/>
            </a:solidFill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40303" name="Line 15"/>
          <p:cNvSpPr>
            <a:spLocks noChangeShapeType="1"/>
          </p:cNvSpPr>
          <p:nvPr/>
        </p:nvSpPr>
        <p:spPr bwMode="auto">
          <a:xfrm>
            <a:off x="3352800" y="6019800"/>
            <a:ext cx="1905000" cy="0"/>
          </a:xfrm>
          <a:prstGeom prst="line">
            <a:avLst/>
          </a:prstGeom>
          <a:noFill/>
          <a:ln w="38100" cap="sq">
            <a:solidFill>
              <a:srgbClr val="FFFF00"/>
            </a:solidFill>
            <a:round/>
            <a:headEnd type="none" w="sm" len="sm"/>
            <a:tailEnd type="triangl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40304" name="Line 16"/>
          <p:cNvSpPr>
            <a:spLocks noChangeShapeType="1"/>
          </p:cNvSpPr>
          <p:nvPr/>
        </p:nvSpPr>
        <p:spPr bwMode="auto">
          <a:xfrm>
            <a:off x="5257800" y="6019800"/>
            <a:ext cx="2057400" cy="0"/>
          </a:xfrm>
          <a:prstGeom prst="line">
            <a:avLst/>
          </a:prstGeom>
          <a:noFill/>
          <a:ln w="38100" cap="sq">
            <a:solidFill>
              <a:srgbClr val="FFFF00"/>
            </a:solidFill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40305" name="Text Box 17"/>
          <p:cNvSpPr txBox="1">
            <a:spLocks noChangeArrowheads="1"/>
          </p:cNvSpPr>
          <p:nvPr/>
        </p:nvSpPr>
        <p:spPr bwMode="auto">
          <a:xfrm>
            <a:off x="609600" y="5105400"/>
            <a:ext cx="1905000" cy="822325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l" rtl="0">
              <a:spcBef>
                <a:spcPct val="50000"/>
              </a:spcBef>
            </a:pPr>
            <a:r>
              <a:rPr lang="en-US">
                <a:solidFill>
                  <a:srgbClr val="00FFFF"/>
                </a:solidFill>
              </a:rPr>
              <a:t>Pemantulan pada prisma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2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2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2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29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2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2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2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2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2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2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2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2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2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2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3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9" dur="500"/>
                                        <p:tgtEl>
                                          <p:spTgt spid="1403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4" dur="500"/>
                                        <p:tgtEl>
                                          <p:spTgt spid="140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2000"/>
                                        <p:tgtEl>
                                          <p:spTgt spid="1402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50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2000"/>
                                        <p:tgtEl>
                                          <p:spTgt spid="1402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4500"/>
                            </p:stCondLst>
                            <p:childTnLst>
                              <p:par>
                                <p:cTn id="5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2000"/>
                                        <p:tgtEl>
                                          <p:spTgt spid="1402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6500"/>
                            </p:stCondLst>
                            <p:childTnLst>
                              <p:par>
                                <p:cTn id="5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2000"/>
                                        <p:tgtEl>
                                          <p:spTgt spid="1402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8500"/>
                            </p:stCondLst>
                            <p:childTnLst>
                              <p:par>
                                <p:cTn id="62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402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402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66" dur="1000"/>
                                        <p:tgtEl>
                                          <p:spTgt spid="1402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95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2000"/>
                                        <p:tgtEl>
                                          <p:spTgt spid="1402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11500"/>
                            </p:stCondLst>
                            <p:childTnLst>
                              <p:par>
                                <p:cTn id="7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2000"/>
                                        <p:tgtEl>
                                          <p:spTgt spid="1402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13500"/>
                            </p:stCondLst>
                            <p:childTnLst>
                              <p:par>
                                <p:cTn id="7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2000"/>
                                        <p:tgtEl>
                                          <p:spTgt spid="1403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15500"/>
                            </p:stCondLst>
                            <p:childTnLst>
                              <p:par>
                                <p:cTn id="8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2000"/>
                                        <p:tgtEl>
                                          <p:spTgt spid="1403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17500"/>
                            </p:stCondLst>
                            <p:childTnLst>
                              <p:par>
                                <p:cTn id="8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3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2000"/>
                                        <p:tgtEl>
                                          <p:spTgt spid="1403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19500"/>
                            </p:stCondLst>
                            <p:childTnLst>
                              <p:par>
                                <p:cTn id="8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3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2000"/>
                                        <p:tgtEl>
                                          <p:spTgt spid="1403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21500"/>
                            </p:stCondLst>
                            <p:childTnLst>
                              <p:par>
                                <p:cTn id="9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3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2000"/>
                                        <p:tgtEl>
                                          <p:spTgt spid="1403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0290" grpId="0"/>
      <p:bldP spid="140291" grpId="0" uiExpand="1" build="p"/>
      <p:bldP spid="140292" grpId="0" animBg="1"/>
      <p:bldP spid="140293" grpId="0" animBg="1"/>
      <p:bldP spid="140294" grpId="0" animBg="1"/>
      <p:bldP spid="140295" grpId="0" animBg="1"/>
      <p:bldP spid="140296" grpId="0" animBg="1"/>
      <p:bldP spid="140297" grpId="0" animBg="1"/>
      <p:bldP spid="140298" grpId="0" animBg="1"/>
      <p:bldP spid="140299" grpId="0" animBg="1"/>
      <p:bldP spid="140300" grpId="0" animBg="1"/>
      <p:bldP spid="140301" grpId="0" animBg="1"/>
      <p:bldP spid="140302" grpId="0" animBg="1"/>
      <p:bldP spid="140303" grpId="0" animBg="1"/>
      <p:bldP spid="140304" grpId="0" animBg="1"/>
      <p:bldP spid="140305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316" name="Text Box 4"/>
          <p:cNvSpPr txBox="1"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l" rtl="0">
              <a:spcBef>
                <a:spcPct val="50000"/>
              </a:spcBef>
            </a:pPr>
            <a:endParaRPr lang="en-US"/>
          </a:p>
        </p:txBody>
      </p:sp>
      <p:sp>
        <p:nvSpPr>
          <p:cNvPr id="141317" name="Text Box 5"/>
          <p:cNvSpPr txBox="1">
            <a:spLocks noChangeArrowheads="1"/>
          </p:cNvSpPr>
          <p:nvPr/>
        </p:nvSpPr>
        <p:spPr bwMode="auto">
          <a:xfrm>
            <a:off x="0" y="228600"/>
            <a:ext cx="9144000" cy="45720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ctr" rtl="0">
              <a:spcBef>
                <a:spcPct val="50000"/>
              </a:spcBef>
            </a:pPr>
            <a:r>
              <a:rPr lang="en-US" b="1">
                <a:solidFill>
                  <a:schemeClr val="accent2"/>
                </a:solidFill>
                <a:latin typeface="Comic Sans MS" pitchFamily="74" charset="0"/>
              </a:rPr>
              <a:t>TEROPONG  PANGGUNG  (TEROPONG  GALILEI)</a:t>
            </a:r>
          </a:p>
        </p:txBody>
      </p:sp>
      <p:sp>
        <p:nvSpPr>
          <p:cNvPr id="141376" name="Text Box 64"/>
          <p:cNvSpPr txBox="1">
            <a:spLocks noChangeArrowheads="1"/>
          </p:cNvSpPr>
          <p:nvPr/>
        </p:nvSpPr>
        <p:spPr bwMode="auto">
          <a:xfrm>
            <a:off x="4572000" y="3505200"/>
            <a:ext cx="1371600" cy="45720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l" rtl="0">
              <a:spcBef>
                <a:spcPct val="50000"/>
              </a:spcBef>
            </a:pPr>
            <a:r>
              <a:rPr lang="en-US">
                <a:solidFill>
                  <a:srgbClr val="FFFFCC"/>
                </a:solidFill>
              </a:rPr>
              <a:t>L. Okuler</a:t>
            </a:r>
          </a:p>
        </p:txBody>
      </p:sp>
      <p:grpSp>
        <p:nvGrpSpPr>
          <p:cNvPr id="141319" name="Group 7"/>
          <p:cNvGrpSpPr>
            <a:grpSpLocks/>
          </p:cNvGrpSpPr>
          <p:nvPr/>
        </p:nvGrpSpPr>
        <p:grpSpPr bwMode="auto">
          <a:xfrm>
            <a:off x="2362200" y="1828800"/>
            <a:ext cx="457200" cy="1905000"/>
            <a:chOff x="3936" y="1920"/>
            <a:chExt cx="960" cy="1008"/>
          </a:xfrm>
        </p:grpSpPr>
        <p:grpSp>
          <p:nvGrpSpPr>
            <p:cNvPr id="141320" name="Group 8"/>
            <p:cNvGrpSpPr>
              <a:grpSpLocks/>
            </p:cNvGrpSpPr>
            <p:nvPr/>
          </p:nvGrpSpPr>
          <p:grpSpPr bwMode="auto">
            <a:xfrm>
              <a:off x="3936" y="1920"/>
              <a:ext cx="480" cy="1008"/>
              <a:chOff x="3072" y="2352"/>
              <a:chExt cx="480" cy="1440"/>
            </a:xfrm>
          </p:grpSpPr>
          <p:sp>
            <p:nvSpPr>
              <p:cNvPr id="141321" name="Arc 9" descr="Water droplets"/>
              <p:cNvSpPr>
                <a:spLocks/>
              </p:cNvSpPr>
              <p:nvPr/>
            </p:nvSpPr>
            <p:spPr bwMode="auto">
              <a:xfrm flipH="1">
                <a:off x="3072" y="2352"/>
                <a:ext cx="480" cy="720"/>
              </a:xfrm>
              <a:custGeom>
                <a:avLst/>
                <a:gdLst>
                  <a:gd name="G0" fmla="+- 0 0 0"/>
                  <a:gd name="G1" fmla="+- 21600 0 0"/>
                  <a:gd name="G2" fmla="+- 21600 0 0"/>
                  <a:gd name="T0" fmla="*/ 0 w 21600"/>
                  <a:gd name="T1" fmla="*/ 0 h 21600"/>
                  <a:gd name="T2" fmla="*/ 21600 w 21600"/>
                  <a:gd name="T3" fmla="*/ 21600 h 21600"/>
                  <a:gd name="T4" fmla="*/ 0 w 21600"/>
                  <a:gd name="T5" fmla="*/ 216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600" h="21600" fill="none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</a:path>
                  <a:path w="21600" h="21600" stroke="0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  <a:lnTo>
                      <a:pt x="0" y="21600"/>
                    </a:lnTo>
                    <a:close/>
                  </a:path>
                </a:pathLst>
              </a:custGeom>
              <a:blipFill dpi="0" rotWithShape="1">
                <a:blip r:embed="rId6"/>
                <a:srcRect/>
                <a:tile tx="0" ty="0" sx="100000" sy="100000" flip="none" algn="tl"/>
              </a:blipFill>
              <a:ln w="12700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41322" name="Arc 10" descr="Water droplets"/>
              <p:cNvSpPr>
                <a:spLocks/>
              </p:cNvSpPr>
              <p:nvPr/>
            </p:nvSpPr>
            <p:spPr bwMode="auto">
              <a:xfrm flipH="1" flipV="1">
                <a:off x="3072" y="3072"/>
                <a:ext cx="480" cy="720"/>
              </a:xfrm>
              <a:custGeom>
                <a:avLst/>
                <a:gdLst>
                  <a:gd name="G0" fmla="+- 0 0 0"/>
                  <a:gd name="G1" fmla="+- 21600 0 0"/>
                  <a:gd name="G2" fmla="+- 21600 0 0"/>
                  <a:gd name="T0" fmla="*/ 0 w 21600"/>
                  <a:gd name="T1" fmla="*/ 0 h 21600"/>
                  <a:gd name="T2" fmla="*/ 21600 w 21600"/>
                  <a:gd name="T3" fmla="*/ 21600 h 21600"/>
                  <a:gd name="T4" fmla="*/ 0 w 21600"/>
                  <a:gd name="T5" fmla="*/ 216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600" h="21600" fill="none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</a:path>
                  <a:path w="21600" h="21600" stroke="0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  <a:lnTo>
                      <a:pt x="0" y="21600"/>
                    </a:lnTo>
                    <a:close/>
                  </a:path>
                </a:pathLst>
              </a:custGeom>
              <a:blipFill dpi="0" rotWithShape="1">
                <a:blip r:embed="rId6"/>
                <a:srcRect/>
                <a:tile tx="0" ty="0" sx="100000" sy="100000" flip="none" algn="tl"/>
              </a:blipFill>
              <a:ln w="12700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141323" name="Group 11"/>
            <p:cNvGrpSpPr>
              <a:grpSpLocks/>
            </p:cNvGrpSpPr>
            <p:nvPr/>
          </p:nvGrpSpPr>
          <p:grpSpPr bwMode="auto">
            <a:xfrm flipH="1" flipV="1">
              <a:off x="4416" y="1920"/>
              <a:ext cx="480" cy="1008"/>
              <a:chOff x="3072" y="2352"/>
              <a:chExt cx="480" cy="1440"/>
            </a:xfrm>
          </p:grpSpPr>
          <p:sp>
            <p:nvSpPr>
              <p:cNvPr id="141324" name="Arc 12" descr="Water droplets"/>
              <p:cNvSpPr>
                <a:spLocks/>
              </p:cNvSpPr>
              <p:nvPr/>
            </p:nvSpPr>
            <p:spPr bwMode="auto">
              <a:xfrm flipH="1">
                <a:off x="3072" y="2352"/>
                <a:ext cx="480" cy="720"/>
              </a:xfrm>
              <a:custGeom>
                <a:avLst/>
                <a:gdLst>
                  <a:gd name="G0" fmla="+- 0 0 0"/>
                  <a:gd name="G1" fmla="+- 21600 0 0"/>
                  <a:gd name="G2" fmla="+- 21600 0 0"/>
                  <a:gd name="T0" fmla="*/ 0 w 21600"/>
                  <a:gd name="T1" fmla="*/ 0 h 21600"/>
                  <a:gd name="T2" fmla="*/ 21600 w 21600"/>
                  <a:gd name="T3" fmla="*/ 21600 h 21600"/>
                  <a:gd name="T4" fmla="*/ 0 w 21600"/>
                  <a:gd name="T5" fmla="*/ 216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600" h="21600" fill="none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</a:path>
                  <a:path w="21600" h="21600" stroke="0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  <a:lnTo>
                      <a:pt x="0" y="21600"/>
                    </a:lnTo>
                    <a:close/>
                  </a:path>
                </a:pathLst>
              </a:custGeom>
              <a:blipFill dpi="0" rotWithShape="1">
                <a:blip r:embed="rId6"/>
                <a:srcRect/>
                <a:tile tx="0" ty="0" sx="100000" sy="100000" flip="none" algn="tl"/>
              </a:blipFill>
              <a:ln w="12700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41325" name="Arc 13" descr="Water droplets"/>
              <p:cNvSpPr>
                <a:spLocks/>
              </p:cNvSpPr>
              <p:nvPr/>
            </p:nvSpPr>
            <p:spPr bwMode="auto">
              <a:xfrm flipH="1" flipV="1">
                <a:off x="3072" y="3072"/>
                <a:ext cx="480" cy="720"/>
              </a:xfrm>
              <a:custGeom>
                <a:avLst/>
                <a:gdLst>
                  <a:gd name="G0" fmla="+- 0 0 0"/>
                  <a:gd name="G1" fmla="+- 21600 0 0"/>
                  <a:gd name="G2" fmla="+- 21600 0 0"/>
                  <a:gd name="T0" fmla="*/ 0 w 21600"/>
                  <a:gd name="T1" fmla="*/ 0 h 21600"/>
                  <a:gd name="T2" fmla="*/ 21600 w 21600"/>
                  <a:gd name="T3" fmla="*/ 21600 h 21600"/>
                  <a:gd name="T4" fmla="*/ 0 w 21600"/>
                  <a:gd name="T5" fmla="*/ 216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600" h="21600" fill="none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</a:path>
                  <a:path w="21600" h="21600" stroke="0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  <a:lnTo>
                      <a:pt x="0" y="21600"/>
                    </a:lnTo>
                    <a:close/>
                  </a:path>
                </a:pathLst>
              </a:custGeom>
              <a:blipFill dpi="0" rotWithShape="1">
                <a:blip r:embed="rId6"/>
                <a:srcRect/>
                <a:tile tx="0" ty="0" sx="100000" sy="100000" flip="none" algn="tl"/>
              </a:blipFill>
              <a:ln w="12700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</p:grpSp>
      <p:grpSp>
        <p:nvGrpSpPr>
          <p:cNvPr id="141334" name="Group 22"/>
          <p:cNvGrpSpPr>
            <a:grpSpLocks/>
          </p:cNvGrpSpPr>
          <p:nvPr/>
        </p:nvGrpSpPr>
        <p:grpSpPr bwMode="auto">
          <a:xfrm>
            <a:off x="5715000" y="1616075"/>
            <a:ext cx="1066800" cy="2362200"/>
            <a:chOff x="3024" y="2160"/>
            <a:chExt cx="864" cy="2160"/>
          </a:xfrm>
        </p:grpSpPr>
        <p:grpSp>
          <p:nvGrpSpPr>
            <p:cNvPr id="141328" name="Group 16"/>
            <p:cNvGrpSpPr>
              <a:grpSpLocks/>
            </p:cNvGrpSpPr>
            <p:nvPr/>
          </p:nvGrpSpPr>
          <p:grpSpPr bwMode="auto">
            <a:xfrm>
              <a:off x="3024" y="2160"/>
              <a:ext cx="288" cy="2160"/>
              <a:chOff x="3024" y="2160"/>
              <a:chExt cx="288" cy="2160"/>
            </a:xfrm>
          </p:grpSpPr>
          <p:sp>
            <p:nvSpPr>
              <p:cNvPr id="141326" name="Arc 14" descr="Water droplets"/>
              <p:cNvSpPr>
                <a:spLocks/>
              </p:cNvSpPr>
              <p:nvPr/>
            </p:nvSpPr>
            <p:spPr bwMode="auto">
              <a:xfrm>
                <a:off x="3024" y="2160"/>
                <a:ext cx="288" cy="1104"/>
              </a:xfrm>
              <a:custGeom>
                <a:avLst/>
                <a:gdLst>
                  <a:gd name="G0" fmla="+- 0 0 0"/>
                  <a:gd name="G1" fmla="+- 21600 0 0"/>
                  <a:gd name="G2" fmla="+- 21600 0 0"/>
                  <a:gd name="T0" fmla="*/ 0 w 21600"/>
                  <a:gd name="T1" fmla="*/ 0 h 21600"/>
                  <a:gd name="T2" fmla="*/ 21600 w 21600"/>
                  <a:gd name="T3" fmla="*/ 21600 h 21600"/>
                  <a:gd name="T4" fmla="*/ 0 w 21600"/>
                  <a:gd name="T5" fmla="*/ 216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600" h="21600" fill="none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</a:path>
                  <a:path w="21600" h="21600" stroke="0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  <a:lnTo>
                      <a:pt x="0" y="21600"/>
                    </a:lnTo>
                    <a:close/>
                  </a:path>
                </a:pathLst>
              </a:custGeom>
              <a:noFill/>
              <a:ln w="12700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41327" name="Arc 15" descr="Water droplets"/>
              <p:cNvSpPr>
                <a:spLocks/>
              </p:cNvSpPr>
              <p:nvPr/>
            </p:nvSpPr>
            <p:spPr bwMode="auto">
              <a:xfrm flipV="1">
                <a:off x="3024" y="3216"/>
                <a:ext cx="288" cy="1104"/>
              </a:xfrm>
              <a:custGeom>
                <a:avLst/>
                <a:gdLst>
                  <a:gd name="G0" fmla="+- 0 0 0"/>
                  <a:gd name="G1" fmla="+- 21600 0 0"/>
                  <a:gd name="G2" fmla="+- 21600 0 0"/>
                  <a:gd name="T0" fmla="*/ 0 w 21600"/>
                  <a:gd name="T1" fmla="*/ 0 h 21600"/>
                  <a:gd name="T2" fmla="*/ 21600 w 21600"/>
                  <a:gd name="T3" fmla="*/ 21600 h 21600"/>
                  <a:gd name="T4" fmla="*/ 0 w 21600"/>
                  <a:gd name="T5" fmla="*/ 216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600" h="21600" fill="none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</a:path>
                  <a:path w="21600" h="21600" stroke="0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  <a:lnTo>
                      <a:pt x="0" y="21600"/>
                    </a:lnTo>
                    <a:close/>
                  </a:path>
                </a:pathLst>
              </a:custGeom>
              <a:noFill/>
              <a:ln w="12700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141329" name="Group 17"/>
            <p:cNvGrpSpPr>
              <a:grpSpLocks/>
            </p:cNvGrpSpPr>
            <p:nvPr/>
          </p:nvGrpSpPr>
          <p:grpSpPr bwMode="auto">
            <a:xfrm flipH="1">
              <a:off x="3600" y="2160"/>
              <a:ext cx="288" cy="2160"/>
              <a:chOff x="3024" y="2160"/>
              <a:chExt cx="288" cy="2160"/>
            </a:xfrm>
          </p:grpSpPr>
          <p:sp>
            <p:nvSpPr>
              <p:cNvPr id="141330" name="Arc 18" descr="Water droplets"/>
              <p:cNvSpPr>
                <a:spLocks/>
              </p:cNvSpPr>
              <p:nvPr/>
            </p:nvSpPr>
            <p:spPr bwMode="auto">
              <a:xfrm>
                <a:off x="3024" y="2160"/>
                <a:ext cx="288" cy="1104"/>
              </a:xfrm>
              <a:custGeom>
                <a:avLst/>
                <a:gdLst>
                  <a:gd name="G0" fmla="+- 0 0 0"/>
                  <a:gd name="G1" fmla="+- 21600 0 0"/>
                  <a:gd name="G2" fmla="+- 21600 0 0"/>
                  <a:gd name="T0" fmla="*/ 0 w 21600"/>
                  <a:gd name="T1" fmla="*/ 0 h 21600"/>
                  <a:gd name="T2" fmla="*/ 21600 w 21600"/>
                  <a:gd name="T3" fmla="*/ 21600 h 21600"/>
                  <a:gd name="T4" fmla="*/ 0 w 21600"/>
                  <a:gd name="T5" fmla="*/ 216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600" h="21600" fill="none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</a:path>
                  <a:path w="21600" h="21600" stroke="0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  <a:lnTo>
                      <a:pt x="0" y="21600"/>
                    </a:lnTo>
                    <a:close/>
                  </a:path>
                </a:pathLst>
              </a:custGeom>
              <a:noFill/>
              <a:ln w="12700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41331" name="Arc 19" descr="Water droplets"/>
              <p:cNvSpPr>
                <a:spLocks/>
              </p:cNvSpPr>
              <p:nvPr/>
            </p:nvSpPr>
            <p:spPr bwMode="auto">
              <a:xfrm flipV="1">
                <a:off x="3024" y="3216"/>
                <a:ext cx="288" cy="1104"/>
              </a:xfrm>
              <a:custGeom>
                <a:avLst/>
                <a:gdLst>
                  <a:gd name="G0" fmla="+- 0 0 0"/>
                  <a:gd name="G1" fmla="+- 21600 0 0"/>
                  <a:gd name="G2" fmla="+- 21600 0 0"/>
                  <a:gd name="T0" fmla="*/ 0 w 21600"/>
                  <a:gd name="T1" fmla="*/ 0 h 21600"/>
                  <a:gd name="T2" fmla="*/ 21600 w 21600"/>
                  <a:gd name="T3" fmla="*/ 21600 h 21600"/>
                  <a:gd name="T4" fmla="*/ 0 w 21600"/>
                  <a:gd name="T5" fmla="*/ 216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600" h="21600" fill="none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</a:path>
                  <a:path w="21600" h="21600" stroke="0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  <a:lnTo>
                      <a:pt x="0" y="21600"/>
                    </a:lnTo>
                    <a:close/>
                  </a:path>
                </a:pathLst>
              </a:custGeom>
              <a:noFill/>
              <a:ln w="12700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sp>
          <p:nvSpPr>
            <p:cNvPr id="141332" name="Line 20" descr="Water droplets"/>
            <p:cNvSpPr>
              <a:spLocks noChangeShapeType="1"/>
            </p:cNvSpPr>
            <p:nvPr/>
          </p:nvSpPr>
          <p:spPr bwMode="auto">
            <a:xfrm>
              <a:off x="3024" y="2160"/>
              <a:ext cx="864" cy="0"/>
            </a:xfrm>
            <a:prstGeom prst="line">
              <a:avLst/>
            </a:prstGeom>
            <a:noFill/>
            <a:ln w="12700" cap="sq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41333" name="Line 21" descr="Water droplets"/>
            <p:cNvSpPr>
              <a:spLocks noChangeShapeType="1"/>
            </p:cNvSpPr>
            <p:nvPr/>
          </p:nvSpPr>
          <p:spPr bwMode="auto">
            <a:xfrm>
              <a:off x="3024" y="4320"/>
              <a:ext cx="864" cy="0"/>
            </a:xfrm>
            <a:prstGeom prst="line">
              <a:avLst/>
            </a:prstGeom>
            <a:noFill/>
            <a:ln w="12700" cap="sq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41335" name="Line 23"/>
          <p:cNvSpPr>
            <a:spLocks noChangeShapeType="1"/>
          </p:cNvSpPr>
          <p:nvPr/>
        </p:nvSpPr>
        <p:spPr bwMode="auto">
          <a:xfrm>
            <a:off x="838200" y="2743200"/>
            <a:ext cx="7315200" cy="0"/>
          </a:xfrm>
          <a:prstGeom prst="line">
            <a:avLst/>
          </a:prstGeom>
          <a:noFill/>
          <a:ln w="38100" cap="sq">
            <a:solidFill>
              <a:srgbClr val="00FFFF"/>
            </a:solidFill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41337" name="Line 25"/>
          <p:cNvSpPr>
            <a:spLocks noChangeShapeType="1"/>
          </p:cNvSpPr>
          <p:nvPr/>
        </p:nvSpPr>
        <p:spPr bwMode="auto">
          <a:xfrm>
            <a:off x="1371600" y="1782763"/>
            <a:ext cx="838200" cy="198437"/>
          </a:xfrm>
          <a:prstGeom prst="line">
            <a:avLst/>
          </a:prstGeom>
          <a:noFill/>
          <a:ln w="38100" cap="sq">
            <a:solidFill>
              <a:schemeClr val="tx1"/>
            </a:solidFill>
            <a:round/>
            <a:headEnd type="none" w="sm" len="sm"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41338" name="Line 26"/>
          <p:cNvSpPr>
            <a:spLocks noChangeShapeType="1"/>
          </p:cNvSpPr>
          <p:nvPr/>
        </p:nvSpPr>
        <p:spPr bwMode="auto">
          <a:xfrm>
            <a:off x="2209800" y="1981200"/>
            <a:ext cx="304800" cy="76200"/>
          </a:xfrm>
          <a:prstGeom prst="line">
            <a:avLst/>
          </a:prstGeom>
          <a:noFill/>
          <a:ln w="38100" cap="sq">
            <a:solidFill>
              <a:schemeClr val="tx1"/>
            </a:solidFill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41340" name="Line 28"/>
          <p:cNvSpPr>
            <a:spLocks noChangeShapeType="1"/>
          </p:cNvSpPr>
          <p:nvPr/>
        </p:nvSpPr>
        <p:spPr bwMode="auto">
          <a:xfrm>
            <a:off x="838200" y="3265488"/>
            <a:ext cx="1219200" cy="239712"/>
          </a:xfrm>
          <a:prstGeom prst="line">
            <a:avLst/>
          </a:prstGeom>
          <a:noFill/>
          <a:ln w="38100" cap="sq">
            <a:solidFill>
              <a:srgbClr val="00FF00"/>
            </a:solidFill>
            <a:round/>
            <a:headEnd type="none" w="sm" len="sm"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41341" name="Line 29"/>
          <p:cNvSpPr>
            <a:spLocks noChangeShapeType="1"/>
          </p:cNvSpPr>
          <p:nvPr/>
        </p:nvSpPr>
        <p:spPr bwMode="auto">
          <a:xfrm>
            <a:off x="2057400" y="3505200"/>
            <a:ext cx="381000" cy="76200"/>
          </a:xfrm>
          <a:prstGeom prst="line">
            <a:avLst/>
          </a:prstGeom>
          <a:noFill/>
          <a:ln w="38100" cap="sq">
            <a:solidFill>
              <a:srgbClr val="00FF00"/>
            </a:solidFill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41343" name="Line 31"/>
          <p:cNvSpPr>
            <a:spLocks noChangeShapeType="1"/>
          </p:cNvSpPr>
          <p:nvPr/>
        </p:nvSpPr>
        <p:spPr bwMode="auto">
          <a:xfrm>
            <a:off x="6248400" y="1639888"/>
            <a:ext cx="0" cy="2338387"/>
          </a:xfrm>
          <a:prstGeom prst="line">
            <a:avLst/>
          </a:prstGeom>
          <a:noFill/>
          <a:ln w="12700" cap="sq">
            <a:solidFill>
              <a:schemeClr val="tx1"/>
            </a:solidFill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grpSp>
        <p:nvGrpSpPr>
          <p:cNvPr id="141344" name="Group 32"/>
          <p:cNvGrpSpPr>
            <a:grpSpLocks/>
          </p:cNvGrpSpPr>
          <p:nvPr/>
        </p:nvGrpSpPr>
        <p:grpSpPr bwMode="auto">
          <a:xfrm rot="-20096862">
            <a:off x="7391400" y="3825875"/>
            <a:ext cx="576263" cy="749300"/>
            <a:chOff x="4140" y="6480"/>
            <a:chExt cx="540" cy="540"/>
          </a:xfrm>
        </p:grpSpPr>
        <p:sp>
          <p:nvSpPr>
            <p:cNvPr id="141345" name="AutoShape 33"/>
            <p:cNvSpPr>
              <a:spLocks noChangeArrowheads="1"/>
            </p:cNvSpPr>
            <p:nvPr/>
          </p:nvSpPr>
          <p:spPr bwMode="auto">
            <a:xfrm rot="5400000">
              <a:off x="4230" y="6570"/>
              <a:ext cx="540" cy="360"/>
            </a:xfrm>
            <a:prstGeom prst="triangle">
              <a:avLst>
                <a:gd name="adj" fmla="val 50000"/>
              </a:avLst>
            </a:prstGeom>
            <a:solidFill>
              <a:schemeClr val="tx2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41346" name="Oval 34"/>
            <p:cNvSpPr>
              <a:spLocks noChangeArrowheads="1"/>
            </p:cNvSpPr>
            <p:nvPr/>
          </p:nvSpPr>
          <p:spPr bwMode="auto">
            <a:xfrm>
              <a:off x="4140" y="6480"/>
              <a:ext cx="180" cy="540"/>
            </a:xfrm>
            <a:prstGeom prst="ellipse">
              <a:avLst/>
            </a:prstGeom>
            <a:solidFill>
              <a:schemeClr val="tx2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41347" name="Line 35"/>
          <p:cNvSpPr>
            <a:spLocks noChangeShapeType="1"/>
          </p:cNvSpPr>
          <p:nvPr/>
        </p:nvSpPr>
        <p:spPr bwMode="auto">
          <a:xfrm>
            <a:off x="6248400" y="2911475"/>
            <a:ext cx="838200" cy="533400"/>
          </a:xfrm>
          <a:prstGeom prst="line">
            <a:avLst/>
          </a:prstGeom>
          <a:noFill/>
          <a:ln w="38100" cap="sq">
            <a:solidFill>
              <a:schemeClr val="tx1"/>
            </a:solidFill>
            <a:round/>
            <a:headEnd type="none" w="sm" len="sm"/>
            <a:tailEnd type="triangl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41348" name="Line 36"/>
          <p:cNvSpPr>
            <a:spLocks noChangeShapeType="1"/>
          </p:cNvSpPr>
          <p:nvPr/>
        </p:nvSpPr>
        <p:spPr bwMode="auto">
          <a:xfrm>
            <a:off x="6248400" y="3276600"/>
            <a:ext cx="685800" cy="457200"/>
          </a:xfrm>
          <a:prstGeom prst="line">
            <a:avLst/>
          </a:prstGeom>
          <a:noFill/>
          <a:ln w="38100" cap="sq">
            <a:solidFill>
              <a:srgbClr val="FFFF00"/>
            </a:solidFill>
            <a:round/>
            <a:headEnd type="none" w="sm" len="sm"/>
            <a:tailEnd type="triangl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41349" name="Line 37"/>
          <p:cNvSpPr>
            <a:spLocks noChangeShapeType="1"/>
          </p:cNvSpPr>
          <p:nvPr/>
        </p:nvSpPr>
        <p:spPr bwMode="auto">
          <a:xfrm>
            <a:off x="6248400" y="3521075"/>
            <a:ext cx="609600" cy="457200"/>
          </a:xfrm>
          <a:prstGeom prst="line">
            <a:avLst/>
          </a:prstGeom>
          <a:noFill/>
          <a:ln w="38100" cap="sq">
            <a:solidFill>
              <a:srgbClr val="00FF00"/>
            </a:solidFill>
            <a:round/>
            <a:headEnd type="none" w="sm" len="sm"/>
            <a:tailEnd type="triangl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41350" name="Line 38"/>
          <p:cNvSpPr>
            <a:spLocks noChangeShapeType="1"/>
          </p:cNvSpPr>
          <p:nvPr/>
        </p:nvSpPr>
        <p:spPr bwMode="auto">
          <a:xfrm>
            <a:off x="2590800" y="2057400"/>
            <a:ext cx="1295400" cy="304800"/>
          </a:xfrm>
          <a:prstGeom prst="line">
            <a:avLst/>
          </a:prstGeom>
          <a:noFill/>
          <a:ln w="38100" cap="sq">
            <a:solidFill>
              <a:schemeClr val="tx1"/>
            </a:solidFill>
            <a:round/>
            <a:headEnd type="none" w="sm" len="sm"/>
            <a:tailEnd type="triangl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41351" name="Line 39"/>
          <p:cNvSpPr>
            <a:spLocks noChangeShapeType="1"/>
          </p:cNvSpPr>
          <p:nvPr/>
        </p:nvSpPr>
        <p:spPr bwMode="auto">
          <a:xfrm>
            <a:off x="2438400" y="2743200"/>
            <a:ext cx="1752600" cy="228600"/>
          </a:xfrm>
          <a:prstGeom prst="line">
            <a:avLst/>
          </a:prstGeom>
          <a:noFill/>
          <a:ln w="38100" cap="sq">
            <a:solidFill>
              <a:srgbClr val="FFFF00"/>
            </a:solidFill>
            <a:round/>
            <a:headEnd type="none" w="sm" len="sm"/>
            <a:tailEnd type="triangl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41353" name="Line 41"/>
          <p:cNvSpPr>
            <a:spLocks noChangeShapeType="1"/>
          </p:cNvSpPr>
          <p:nvPr/>
        </p:nvSpPr>
        <p:spPr bwMode="auto">
          <a:xfrm flipV="1">
            <a:off x="2438400" y="3543300"/>
            <a:ext cx="2547938" cy="38100"/>
          </a:xfrm>
          <a:prstGeom prst="line">
            <a:avLst/>
          </a:prstGeom>
          <a:noFill/>
          <a:ln w="38100" cap="sq">
            <a:solidFill>
              <a:srgbClr val="00FF00"/>
            </a:solidFill>
            <a:round/>
            <a:headEnd type="none" w="sm" len="sm"/>
            <a:tailEnd type="triangl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41354" name="Line 42"/>
          <p:cNvSpPr>
            <a:spLocks noChangeShapeType="1"/>
          </p:cNvSpPr>
          <p:nvPr/>
        </p:nvSpPr>
        <p:spPr bwMode="auto">
          <a:xfrm>
            <a:off x="914400" y="2393950"/>
            <a:ext cx="533400" cy="120650"/>
          </a:xfrm>
          <a:prstGeom prst="line">
            <a:avLst/>
          </a:prstGeom>
          <a:noFill/>
          <a:ln w="38100" cap="sq">
            <a:solidFill>
              <a:srgbClr val="FFFF00"/>
            </a:solidFill>
            <a:round/>
            <a:headEnd type="none" w="sm" len="sm"/>
            <a:tailEnd type="triangl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41355" name="Line 43"/>
          <p:cNvSpPr>
            <a:spLocks noChangeShapeType="1"/>
          </p:cNvSpPr>
          <p:nvPr/>
        </p:nvSpPr>
        <p:spPr bwMode="auto">
          <a:xfrm>
            <a:off x="1447800" y="2514600"/>
            <a:ext cx="990600" cy="228600"/>
          </a:xfrm>
          <a:prstGeom prst="line">
            <a:avLst/>
          </a:prstGeom>
          <a:noFill/>
          <a:ln w="38100" cap="sq">
            <a:solidFill>
              <a:srgbClr val="FFFF00"/>
            </a:solidFill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41356" name="Line 44"/>
          <p:cNvSpPr>
            <a:spLocks noChangeShapeType="1"/>
          </p:cNvSpPr>
          <p:nvPr/>
        </p:nvSpPr>
        <p:spPr bwMode="auto">
          <a:xfrm>
            <a:off x="3886200" y="2362200"/>
            <a:ext cx="2362200" cy="549275"/>
          </a:xfrm>
          <a:prstGeom prst="line">
            <a:avLst/>
          </a:prstGeom>
          <a:noFill/>
          <a:ln w="38100" cap="sq">
            <a:solidFill>
              <a:schemeClr val="tx1"/>
            </a:solidFill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41357" name="Line 45"/>
          <p:cNvSpPr>
            <a:spLocks noChangeShapeType="1"/>
          </p:cNvSpPr>
          <p:nvPr/>
        </p:nvSpPr>
        <p:spPr bwMode="auto">
          <a:xfrm>
            <a:off x="4191000" y="2971800"/>
            <a:ext cx="2057400" cy="304800"/>
          </a:xfrm>
          <a:prstGeom prst="line">
            <a:avLst/>
          </a:prstGeom>
          <a:noFill/>
          <a:ln w="38100" cap="sq">
            <a:solidFill>
              <a:srgbClr val="FFFF00"/>
            </a:solidFill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41358" name="Line 46"/>
          <p:cNvSpPr>
            <a:spLocks noChangeShapeType="1"/>
          </p:cNvSpPr>
          <p:nvPr/>
        </p:nvSpPr>
        <p:spPr bwMode="auto">
          <a:xfrm flipV="1">
            <a:off x="4910138" y="3521075"/>
            <a:ext cx="1338262" cy="22225"/>
          </a:xfrm>
          <a:prstGeom prst="line">
            <a:avLst/>
          </a:prstGeom>
          <a:noFill/>
          <a:ln w="38100" cap="sq">
            <a:solidFill>
              <a:srgbClr val="00FF00"/>
            </a:solidFill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41361" name="Line 49"/>
          <p:cNvSpPr>
            <a:spLocks noChangeShapeType="1"/>
          </p:cNvSpPr>
          <p:nvPr/>
        </p:nvSpPr>
        <p:spPr bwMode="auto">
          <a:xfrm flipH="1" flipV="1">
            <a:off x="3733800" y="1524000"/>
            <a:ext cx="2438400" cy="1311275"/>
          </a:xfrm>
          <a:prstGeom prst="line">
            <a:avLst/>
          </a:prstGeom>
          <a:noFill/>
          <a:ln w="38100">
            <a:solidFill>
              <a:schemeClr val="tx1"/>
            </a:solidFill>
            <a:prstDash val="dash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41362" name="Line 50"/>
          <p:cNvSpPr>
            <a:spLocks noChangeShapeType="1"/>
          </p:cNvSpPr>
          <p:nvPr/>
        </p:nvSpPr>
        <p:spPr bwMode="auto">
          <a:xfrm flipH="1" flipV="1">
            <a:off x="3276600" y="1660525"/>
            <a:ext cx="2895600" cy="1539875"/>
          </a:xfrm>
          <a:prstGeom prst="line">
            <a:avLst/>
          </a:prstGeom>
          <a:noFill/>
          <a:ln w="38100">
            <a:solidFill>
              <a:srgbClr val="FFFF00"/>
            </a:solidFill>
            <a:prstDash val="dash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41363" name="Line 51"/>
          <p:cNvSpPr>
            <a:spLocks noChangeShapeType="1"/>
          </p:cNvSpPr>
          <p:nvPr/>
        </p:nvSpPr>
        <p:spPr bwMode="auto">
          <a:xfrm flipH="1" flipV="1">
            <a:off x="2819400" y="1676400"/>
            <a:ext cx="3352800" cy="1768475"/>
          </a:xfrm>
          <a:prstGeom prst="line">
            <a:avLst/>
          </a:prstGeom>
          <a:noFill/>
          <a:ln w="38100">
            <a:solidFill>
              <a:srgbClr val="00FF00"/>
            </a:solidFill>
            <a:prstDash val="dash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41365" name="Line 53"/>
          <p:cNvSpPr>
            <a:spLocks noChangeShapeType="1"/>
          </p:cNvSpPr>
          <p:nvPr/>
        </p:nvSpPr>
        <p:spPr bwMode="auto">
          <a:xfrm flipV="1">
            <a:off x="6324600" y="3505200"/>
            <a:ext cx="1219200" cy="15875"/>
          </a:xfrm>
          <a:prstGeom prst="line">
            <a:avLst/>
          </a:prstGeom>
          <a:noFill/>
          <a:ln w="38100">
            <a:solidFill>
              <a:srgbClr val="00FF00"/>
            </a:solidFill>
            <a:prstDash val="dash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41366" name="Line 54"/>
          <p:cNvSpPr>
            <a:spLocks noChangeShapeType="1"/>
          </p:cNvSpPr>
          <p:nvPr/>
        </p:nvSpPr>
        <p:spPr bwMode="auto">
          <a:xfrm>
            <a:off x="6324600" y="3276600"/>
            <a:ext cx="1143000" cy="228600"/>
          </a:xfrm>
          <a:prstGeom prst="line">
            <a:avLst/>
          </a:prstGeom>
          <a:noFill/>
          <a:ln w="38100">
            <a:solidFill>
              <a:srgbClr val="FFFF00"/>
            </a:solidFill>
            <a:prstDash val="dash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41367" name="Line 55"/>
          <p:cNvSpPr>
            <a:spLocks noChangeShapeType="1"/>
          </p:cNvSpPr>
          <p:nvPr/>
        </p:nvSpPr>
        <p:spPr bwMode="auto">
          <a:xfrm>
            <a:off x="6324600" y="2911475"/>
            <a:ext cx="1219200" cy="593725"/>
          </a:xfrm>
          <a:prstGeom prst="line">
            <a:avLst/>
          </a:prstGeom>
          <a:noFill/>
          <a:ln w="38100">
            <a:solidFill>
              <a:schemeClr val="tx1"/>
            </a:solidFill>
            <a:prstDash val="dash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41368" name="Line 56"/>
          <p:cNvSpPr>
            <a:spLocks noChangeShapeType="1"/>
          </p:cNvSpPr>
          <p:nvPr/>
        </p:nvSpPr>
        <p:spPr bwMode="auto">
          <a:xfrm>
            <a:off x="2590800" y="3733800"/>
            <a:ext cx="0" cy="381000"/>
          </a:xfrm>
          <a:prstGeom prst="line">
            <a:avLst/>
          </a:prstGeom>
          <a:noFill/>
          <a:ln w="28575">
            <a:solidFill>
              <a:srgbClr val="FF0000"/>
            </a:solidFill>
            <a:prstDash val="dash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41369" name="Line 57"/>
          <p:cNvSpPr>
            <a:spLocks noChangeShapeType="1"/>
          </p:cNvSpPr>
          <p:nvPr/>
        </p:nvSpPr>
        <p:spPr bwMode="auto">
          <a:xfrm>
            <a:off x="7543800" y="3581400"/>
            <a:ext cx="0" cy="457200"/>
          </a:xfrm>
          <a:prstGeom prst="line">
            <a:avLst/>
          </a:prstGeom>
          <a:noFill/>
          <a:ln w="28575">
            <a:solidFill>
              <a:srgbClr val="FF0000"/>
            </a:solidFill>
            <a:prstDash val="dash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41371" name="Line 59"/>
          <p:cNvSpPr>
            <a:spLocks noChangeShapeType="1"/>
          </p:cNvSpPr>
          <p:nvPr/>
        </p:nvSpPr>
        <p:spPr bwMode="auto">
          <a:xfrm flipV="1">
            <a:off x="7543800" y="1676400"/>
            <a:ext cx="0" cy="1825625"/>
          </a:xfrm>
          <a:prstGeom prst="line">
            <a:avLst/>
          </a:prstGeom>
          <a:noFill/>
          <a:ln w="28575">
            <a:solidFill>
              <a:schemeClr val="accent2"/>
            </a:solidFill>
            <a:prstDash val="dash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41372" name="Line 60"/>
          <p:cNvSpPr>
            <a:spLocks noChangeShapeType="1"/>
          </p:cNvSpPr>
          <p:nvPr/>
        </p:nvSpPr>
        <p:spPr bwMode="auto">
          <a:xfrm flipV="1">
            <a:off x="6172200" y="1981200"/>
            <a:ext cx="1371600" cy="15875"/>
          </a:xfrm>
          <a:prstGeom prst="line">
            <a:avLst/>
          </a:prstGeom>
          <a:noFill/>
          <a:ln w="12700" cap="sq">
            <a:solidFill>
              <a:srgbClr val="00FF00"/>
            </a:solidFill>
            <a:round/>
            <a:headEnd type="triangle" w="med" len="med"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41373" name="Text Box 61"/>
          <p:cNvSpPr txBox="1">
            <a:spLocks noChangeArrowheads="1"/>
          </p:cNvSpPr>
          <p:nvPr/>
        </p:nvSpPr>
        <p:spPr bwMode="auto">
          <a:xfrm>
            <a:off x="4724400" y="3810000"/>
            <a:ext cx="609600" cy="45720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l" rtl="0">
              <a:spcBef>
                <a:spcPct val="50000"/>
              </a:spcBef>
            </a:pPr>
            <a:r>
              <a:rPr lang="en-US">
                <a:solidFill>
                  <a:srgbClr val="00FFFF"/>
                </a:solidFill>
              </a:rPr>
              <a:t>f </a:t>
            </a:r>
            <a:r>
              <a:rPr lang="en-US" baseline="-25000">
                <a:solidFill>
                  <a:srgbClr val="00FFFF"/>
                </a:solidFill>
              </a:rPr>
              <a:t>ob</a:t>
            </a:r>
          </a:p>
        </p:txBody>
      </p:sp>
      <p:sp>
        <p:nvSpPr>
          <p:cNvPr id="141374" name="Text Box 62"/>
          <p:cNvSpPr txBox="1">
            <a:spLocks noChangeArrowheads="1"/>
          </p:cNvSpPr>
          <p:nvPr/>
        </p:nvSpPr>
        <p:spPr bwMode="auto">
          <a:xfrm>
            <a:off x="6629400" y="1539875"/>
            <a:ext cx="762000" cy="45720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solidFill>
                  <a:srgbClr val="00FF00"/>
                </a:solidFill>
              </a:rPr>
              <a:t>f ok</a:t>
            </a:r>
          </a:p>
        </p:txBody>
      </p:sp>
      <p:sp>
        <p:nvSpPr>
          <p:cNvPr id="141375" name="Text Box 63"/>
          <p:cNvSpPr txBox="1">
            <a:spLocks noChangeArrowheads="1"/>
          </p:cNvSpPr>
          <p:nvPr/>
        </p:nvSpPr>
        <p:spPr bwMode="auto">
          <a:xfrm>
            <a:off x="1828800" y="3581400"/>
            <a:ext cx="1676400" cy="45720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l" rtl="0">
              <a:spcBef>
                <a:spcPct val="50000"/>
              </a:spcBef>
            </a:pPr>
            <a:r>
              <a:rPr lang="en-US">
                <a:solidFill>
                  <a:srgbClr val="FFFFCC"/>
                </a:solidFill>
              </a:rPr>
              <a:t>L. Obyektif</a:t>
            </a:r>
          </a:p>
        </p:txBody>
      </p:sp>
      <p:sp>
        <p:nvSpPr>
          <p:cNvPr id="141377" name="Text Box 65"/>
          <p:cNvSpPr txBox="1">
            <a:spLocks noChangeArrowheads="1"/>
          </p:cNvSpPr>
          <p:nvPr/>
        </p:nvSpPr>
        <p:spPr bwMode="auto">
          <a:xfrm>
            <a:off x="6781800" y="2362200"/>
            <a:ext cx="1600200" cy="45720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l" rtl="0">
              <a:spcBef>
                <a:spcPct val="50000"/>
              </a:spcBef>
            </a:pPr>
            <a:r>
              <a:rPr lang="en-US">
                <a:solidFill>
                  <a:srgbClr val="00FF00"/>
                </a:solidFill>
              </a:rPr>
              <a:t>f ob = f ok</a:t>
            </a:r>
          </a:p>
        </p:txBody>
      </p:sp>
      <p:sp>
        <p:nvSpPr>
          <p:cNvPr id="141378" name="Text Box 66"/>
          <p:cNvSpPr txBox="1">
            <a:spLocks noChangeArrowheads="1"/>
          </p:cNvSpPr>
          <p:nvPr/>
        </p:nvSpPr>
        <p:spPr bwMode="auto">
          <a:xfrm>
            <a:off x="914400" y="1447800"/>
            <a:ext cx="457200" cy="45720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l" rtl="0">
              <a:spcBef>
                <a:spcPct val="50000"/>
              </a:spcBef>
            </a:pPr>
            <a:r>
              <a:rPr lang="en-US"/>
              <a:t>T</a:t>
            </a:r>
          </a:p>
        </p:txBody>
      </p:sp>
      <p:sp>
        <p:nvSpPr>
          <p:cNvPr id="141382" name="Line 70"/>
          <p:cNvSpPr>
            <a:spLocks noChangeShapeType="1"/>
          </p:cNvSpPr>
          <p:nvPr/>
        </p:nvSpPr>
        <p:spPr bwMode="auto">
          <a:xfrm>
            <a:off x="6934200" y="3733800"/>
            <a:ext cx="457200" cy="304800"/>
          </a:xfrm>
          <a:prstGeom prst="line">
            <a:avLst/>
          </a:prstGeom>
          <a:noFill/>
          <a:ln w="38100" cap="sq">
            <a:solidFill>
              <a:srgbClr val="FFFF00"/>
            </a:solidFill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41383" name="Line 71"/>
          <p:cNvSpPr>
            <a:spLocks noChangeShapeType="1"/>
          </p:cNvSpPr>
          <p:nvPr/>
        </p:nvSpPr>
        <p:spPr bwMode="auto">
          <a:xfrm>
            <a:off x="7086600" y="3444875"/>
            <a:ext cx="457200" cy="288925"/>
          </a:xfrm>
          <a:prstGeom prst="line">
            <a:avLst/>
          </a:prstGeom>
          <a:noFill/>
          <a:ln w="38100" cap="sq">
            <a:solidFill>
              <a:schemeClr val="tx1"/>
            </a:solidFill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41384" name="Line 72"/>
          <p:cNvSpPr>
            <a:spLocks noChangeShapeType="1"/>
          </p:cNvSpPr>
          <p:nvPr/>
        </p:nvSpPr>
        <p:spPr bwMode="auto">
          <a:xfrm>
            <a:off x="6858000" y="3978275"/>
            <a:ext cx="457200" cy="288925"/>
          </a:xfrm>
          <a:prstGeom prst="line">
            <a:avLst/>
          </a:prstGeom>
          <a:noFill/>
          <a:ln w="38100" cap="sq">
            <a:solidFill>
              <a:srgbClr val="00FF00"/>
            </a:solidFill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41385" name="Text Box 73"/>
          <p:cNvSpPr txBox="1">
            <a:spLocks noChangeArrowheads="1"/>
          </p:cNvSpPr>
          <p:nvPr/>
        </p:nvSpPr>
        <p:spPr bwMode="auto">
          <a:xfrm>
            <a:off x="228600" y="4360863"/>
            <a:ext cx="6781800" cy="2100262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l" rtl="0">
              <a:spcBef>
                <a:spcPct val="50000"/>
              </a:spcBef>
            </a:pPr>
            <a:r>
              <a:rPr lang="en-US">
                <a:solidFill>
                  <a:srgbClr val="00FFFF"/>
                </a:solidFill>
              </a:rPr>
              <a:t>Sinar datang sejajar dari lensa obyektif membentuk bayangan tepat di fokusnya, sebagai benda maya lensa okuler</a:t>
            </a:r>
          </a:p>
          <a:p>
            <a:pPr algn="l" rtl="0">
              <a:spcBef>
                <a:spcPct val="50000"/>
              </a:spcBef>
            </a:pPr>
            <a:r>
              <a:rPr lang="en-US">
                <a:solidFill>
                  <a:schemeClr val="accent2"/>
                </a:solidFill>
              </a:rPr>
              <a:t>Sinar sejajar yang keluar dari lensa okuler menuju mata bersifat tegak di titik tak terhingga</a:t>
            </a:r>
          </a:p>
        </p:txBody>
      </p:sp>
      <p:sp>
        <p:nvSpPr>
          <p:cNvPr id="141388" name="Line 76"/>
          <p:cNvSpPr>
            <a:spLocks noChangeShapeType="1"/>
          </p:cNvSpPr>
          <p:nvPr/>
        </p:nvSpPr>
        <p:spPr bwMode="auto">
          <a:xfrm flipH="1">
            <a:off x="2590800" y="4038600"/>
            <a:ext cx="2133600" cy="0"/>
          </a:xfrm>
          <a:prstGeom prst="line">
            <a:avLst/>
          </a:prstGeom>
          <a:noFill/>
          <a:ln w="12700" cap="sq">
            <a:solidFill>
              <a:srgbClr val="FF0000"/>
            </a:solidFill>
            <a:round/>
            <a:headEnd type="none" w="sm" len="sm"/>
            <a:tailEnd type="triangl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41389" name="Line 77"/>
          <p:cNvSpPr>
            <a:spLocks noChangeShapeType="1"/>
          </p:cNvSpPr>
          <p:nvPr/>
        </p:nvSpPr>
        <p:spPr bwMode="auto">
          <a:xfrm>
            <a:off x="5029200" y="4038600"/>
            <a:ext cx="2514600" cy="0"/>
          </a:xfrm>
          <a:prstGeom prst="line">
            <a:avLst/>
          </a:prstGeom>
          <a:noFill/>
          <a:ln w="12700" cap="sq">
            <a:solidFill>
              <a:srgbClr val="FF0000"/>
            </a:solidFill>
            <a:round/>
            <a:headEnd type="none" w="sm" len="sm"/>
            <a:tailEnd type="triangl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41390" name="Line 78"/>
          <p:cNvSpPr>
            <a:spLocks noChangeShapeType="1"/>
          </p:cNvSpPr>
          <p:nvPr/>
        </p:nvSpPr>
        <p:spPr bwMode="auto">
          <a:xfrm flipV="1">
            <a:off x="2590800" y="1066800"/>
            <a:ext cx="0" cy="762000"/>
          </a:xfrm>
          <a:prstGeom prst="line">
            <a:avLst/>
          </a:prstGeom>
          <a:noFill/>
          <a:ln w="38100">
            <a:solidFill>
              <a:schemeClr val="accent2"/>
            </a:solidFill>
            <a:prstDash val="sysDot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41391" name="Line 79"/>
          <p:cNvSpPr>
            <a:spLocks noChangeShapeType="1"/>
          </p:cNvSpPr>
          <p:nvPr/>
        </p:nvSpPr>
        <p:spPr bwMode="auto">
          <a:xfrm flipV="1">
            <a:off x="6248400" y="1143000"/>
            <a:ext cx="0" cy="457200"/>
          </a:xfrm>
          <a:prstGeom prst="line">
            <a:avLst/>
          </a:prstGeom>
          <a:noFill/>
          <a:ln w="38100">
            <a:solidFill>
              <a:schemeClr val="accent2"/>
            </a:solidFill>
            <a:prstDash val="sysDot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41392" name="Text Box 80"/>
          <p:cNvSpPr txBox="1">
            <a:spLocks noChangeArrowheads="1"/>
          </p:cNvSpPr>
          <p:nvPr/>
        </p:nvSpPr>
        <p:spPr bwMode="auto">
          <a:xfrm>
            <a:off x="3200400" y="1066800"/>
            <a:ext cx="2209800" cy="45720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l" rtl="0">
              <a:spcBef>
                <a:spcPct val="50000"/>
              </a:spcBef>
            </a:pPr>
            <a:r>
              <a:rPr lang="en-US" b="1">
                <a:solidFill>
                  <a:srgbClr val="00FFFF"/>
                </a:solidFill>
              </a:rPr>
              <a:t>d = f ob + f ok</a:t>
            </a:r>
          </a:p>
        </p:txBody>
      </p:sp>
      <p:sp>
        <p:nvSpPr>
          <p:cNvPr id="141393" name="Line 81"/>
          <p:cNvSpPr>
            <a:spLocks noChangeShapeType="1"/>
          </p:cNvSpPr>
          <p:nvPr/>
        </p:nvSpPr>
        <p:spPr bwMode="auto">
          <a:xfrm flipH="1">
            <a:off x="2590800" y="1295400"/>
            <a:ext cx="609600" cy="0"/>
          </a:xfrm>
          <a:prstGeom prst="line">
            <a:avLst/>
          </a:prstGeom>
          <a:noFill/>
          <a:ln w="12700" cap="sq">
            <a:solidFill>
              <a:srgbClr val="00FF00"/>
            </a:solidFill>
            <a:round/>
            <a:headEnd type="none" w="sm" len="sm"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41394" name="Line 82"/>
          <p:cNvSpPr>
            <a:spLocks noChangeShapeType="1"/>
          </p:cNvSpPr>
          <p:nvPr/>
        </p:nvSpPr>
        <p:spPr bwMode="auto">
          <a:xfrm>
            <a:off x="5257800" y="1295400"/>
            <a:ext cx="990600" cy="0"/>
          </a:xfrm>
          <a:prstGeom prst="line">
            <a:avLst/>
          </a:prstGeom>
          <a:noFill/>
          <a:ln w="12700" cap="sq">
            <a:solidFill>
              <a:srgbClr val="00FF00"/>
            </a:solidFill>
            <a:round/>
            <a:headEnd type="none" w="sm" len="sm"/>
            <a:tailEnd type="triangl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41395" name="Text Box 83"/>
          <p:cNvSpPr txBox="1">
            <a:spLocks noChangeArrowheads="1"/>
          </p:cNvSpPr>
          <p:nvPr/>
        </p:nvSpPr>
        <p:spPr bwMode="auto">
          <a:xfrm>
            <a:off x="7267575" y="5791200"/>
            <a:ext cx="88582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 rtl="0">
              <a:spcBef>
                <a:spcPct val="50000"/>
              </a:spcBef>
            </a:pPr>
            <a:r>
              <a:rPr kumimoji="0" lang="en-US" sz="2000">
                <a:solidFill>
                  <a:srgbClr val="FFFF00"/>
                </a:solidFill>
                <a:latin typeface="Arial" charset="0"/>
              </a:rPr>
              <a:t>M </a:t>
            </a:r>
            <a:r>
              <a:rPr kumimoji="0" lang="en-US" sz="2000" baseline="-25000">
                <a:solidFill>
                  <a:srgbClr val="FFFF00"/>
                </a:solidFill>
                <a:latin typeface="Arial" charset="0"/>
              </a:rPr>
              <a:t>a</a:t>
            </a:r>
          </a:p>
        </p:txBody>
      </p:sp>
      <p:sp>
        <p:nvSpPr>
          <p:cNvPr id="141396" name="Text Box 84"/>
          <p:cNvSpPr txBox="1">
            <a:spLocks noChangeArrowheads="1"/>
          </p:cNvSpPr>
          <p:nvPr/>
        </p:nvSpPr>
        <p:spPr bwMode="auto">
          <a:xfrm>
            <a:off x="7696200" y="5791200"/>
            <a:ext cx="50641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 rtl="0">
              <a:spcBef>
                <a:spcPct val="50000"/>
              </a:spcBef>
            </a:pPr>
            <a:r>
              <a:rPr kumimoji="0" lang="en-US" sz="2000">
                <a:solidFill>
                  <a:srgbClr val="FFFF00"/>
                </a:solidFill>
                <a:latin typeface="Arial" charset="0"/>
              </a:rPr>
              <a:t>=</a:t>
            </a:r>
          </a:p>
        </p:txBody>
      </p:sp>
      <p:sp>
        <p:nvSpPr>
          <p:cNvPr id="141397" name="Text Box 85"/>
          <p:cNvSpPr txBox="1">
            <a:spLocks noChangeArrowheads="1"/>
          </p:cNvSpPr>
          <p:nvPr/>
        </p:nvSpPr>
        <p:spPr bwMode="auto">
          <a:xfrm>
            <a:off x="8001000" y="5486400"/>
            <a:ext cx="69532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 rtl="0">
              <a:spcBef>
                <a:spcPct val="50000"/>
              </a:spcBef>
            </a:pPr>
            <a:r>
              <a:rPr kumimoji="0" lang="en-US" sz="2000">
                <a:solidFill>
                  <a:srgbClr val="FFFF00"/>
                </a:solidFill>
                <a:latin typeface="Arial" charset="0"/>
              </a:rPr>
              <a:t>f </a:t>
            </a:r>
            <a:r>
              <a:rPr kumimoji="0" lang="en-US" sz="2000" baseline="-25000">
                <a:solidFill>
                  <a:srgbClr val="FFFF00"/>
                </a:solidFill>
                <a:latin typeface="Arial" charset="0"/>
              </a:rPr>
              <a:t>ob</a:t>
            </a:r>
          </a:p>
        </p:txBody>
      </p:sp>
      <p:sp>
        <p:nvSpPr>
          <p:cNvPr id="141398" name="Line 86"/>
          <p:cNvSpPr>
            <a:spLocks noChangeShapeType="1"/>
          </p:cNvSpPr>
          <p:nvPr/>
        </p:nvSpPr>
        <p:spPr bwMode="auto">
          <a:xfrm flipV="1">
            <a:off x="8001000" y="6096000"/>
            <a:ext cx="631825" cy="1588"/>
          </a:xfrm>
          <a:prstGeom prst="line">
            <a:avLst/>
          </a:prstGeom>
          <a:noFill/>
          <a:ln w="9525">
            <a:solidFill>
              <a:srgbClr val="FFFF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41399" name="Text Box 87"/>
          <p:cNvSpPr txBox="1">
            <a:spLocks noChangeArrowheads="1"/>
          </p:cNvSpPr>
          <p:nvPr/>
        </p:nvSpPr>
        <p:spPr bwMode="auto">
          <a:xfrm>
            <a:off x="7924800" y="6172200"/>
            <a:ext cx="69532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 rtl="0">
              <a:spcBef>
                <a:spcPct val="50000"/>
              </a:spcBef>
            </a:pPr>
            <a:r>
              <a:rPr kumimoji="0" lang="en-US" sz="2000">
                <a:solidFill>
                  <a:srgbClr val="FFFF00"/>
                </a:solidFill>
                <a:latin typeface="Arial" charset="0"/>
              </a:rPr>
              <a:t>S </a:t>
            </a:r>
            <a:r>
              <a:rPr kumimoji="0" lang="en-US" sz="2000" baseline="-25000">
                <a:solidFill>
                  <a:srgbClr val="FFFF00"/>
                </a:solidFill>
                <a:latin typeface="Arial" charset="0"/>
              </a:rPr>
              <a:t>ok</a:t>
            </a:r>
          </a:p>
        </p:txBody>
      </p:sp>
      <p:sp>
        <p:nvSpPr>
          <p:cNvPr id="141400" name="Rectangle 88"/>
          <p:cNvSpPr>
            <a:spLocks noChangeArrowheads="1"/>
          </p:cNvSpPr>
          <p:nvPr/>
        </p:nvSpPr>
        <p:spPr bwMode="auto">
          <a:xfrm>
            <a:off x="7162800" y="5410200"/>
            <a:ext cx="1676400" cy="1371600"/>
          </a:xfrm>
          <a:prstGeom prst="rect">
            <a:avLst/>
          </a:prstGeom>
          <a:noFill/>
          <a:ln w="12700" cap="sq">
            <a:solidFill>
              <a:srgbClr val="00FF00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41401" name="Text Box 89"/>
          <p:cNvSpPr txBox="1">
            <a:spLocks noChangeArrowheads="1"/>
          </p:cNvSpPr>
          <p:nvPr/>
        </p:nvSpPr>
        <p:spPr bwMode="auto">
          <a:xfrm>
            <a:off x="7010400" y="4800600"/>
            <a:ext cx="1828800" cy="45720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l" rtl="0">
              <a:spcBef>
                <a:spcPct val="50000"/>
              </a:spcBef>
              <a:buFont typeface="Wingdings" pitchFamily="10" charset="2"/>
              <a:buNone/>
            </a:pPr>
            <a:r>
              <a:rPr lang="en-US">
                <a:solidFill>
                  <a:srgbClr val="00FFFF"/>
                </a:solidFill>
              </a:rPr>
              <a:t>Perbesaran</a:t>
            </a:r>
          </a:p>
        </p:txBody>
      </p:sp>
      <p:sp>
        <p:nvSpPr>
          <p:cNvPr id="141403" name="Oval 91"/>
          <p:cNvSpPr>
            <a:spLocks noChangeArrowheads="1"/>
          </p:cNvSpPr>
          <p:nvPr/>
        </p:nvSpPr>
        <p:spPr bwMode="auto">
          <a:xfrm>
            <a:off x="7467600" y="2667000"/>
            <a:ext cx="152400" cy="152400"/>
          </a:xfrm>
          <a:prstGeom prst="ellipse">
            <a:avLst/>
          </a:prstGeom>
          <a:solidFill>
            <a:srgbClr val="FF0000"/>
          </a:solidFill>
          <a:ln w="12700" cap="sq">
            <a:solidFill>
              <a:schemeClr val="tx1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413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413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500"/>
                            </p:stCondLst>
                            <p:childTnLst>
                              <p:par>
                                <p:cTn id="1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3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413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413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3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1413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500"/>
                            </p:stCondLst>
                            <p:childTnLst>
                              <p:par>
                                <p:cTn id="1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3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500"/>
                                        <p:tgtEl>
                                          <p:spTgt spid="1413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0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3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1413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6000"/>
                            </p:stCondLst>
                            <p:childTnLst>
                              <p:par>
                                <p:cTn id="27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413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413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6500"/>
                            </p:stCondLst>
                            <p:childTnLst>
                              <p:par>
                                <p:cTn id="32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3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4" dur="500"/>
                                        <p:tgtEl>
                                          <p:spTgt spid="1413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7000"/>
                            </p:stCondLst>
                            <p:childTnLst>
                              <p:par>
                                <p:cTn id="36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4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8" dur="500"/>
                                        <p:tgtEl>
                                          <p:spTgt spid="1414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3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3" dur="500"/>
                                        <p:tgtEl>
                                          <p:spTgt spid="1413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1413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2000"/>
                                        <p:tgtEl>
                                          <p:spTgt spid="1413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3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5" dur="500"/>
                                        <p:tgtEl>
                                          <p:spTgt spid="1413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3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0" dur="500"/>
                                        <p:tgtEl>
                                          <p:spTgt spid="1413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500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2000"/>
                                        <p:tgtEl>
                                          <p:spTgt spid="1413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25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2000"/>
                                        <p:tgtEl>
                                          <p:spTgt spid="1413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3" dur="500"/>
                                        <p:tgtEl>
                                          <p:spTgt spid="1413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00"/>
                            </p:stCondLst>
                            <p:childTnLst>
                              <p:par>
                                <p:cTn id="7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2000"/>
                                        <p:tgtEl>
                                          <p:spTgt spid="1413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2500"/>
                            </p:stCondLst>
                            <p:childTnLst>
                              <p:par>
                                <p:cTn id="7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3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2000"/>
                                        <p:tgtEl>
                                          <p:spTgt spid="1413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3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8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37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137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3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13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413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hammer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1000"/>
                            </p:stCondLst>
                            <p:childTnLst>
                              <p:par>
                                <p:cTn id="9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3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2000"/>
                                        <p:tgtEl>
                                          <p:spTgt spid="14133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arrow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3000"/>
                            </p:stCondLst>
                            <p:childTnLst>
                              <p:par>
                                <p:cTn id="9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3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2000"/>
                                        <p:tgtEl>
                                          <p:spTgt spid="1413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2000"/>
                                        <p:tgtEl>
                                          <p:spTgt spid="1413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7000"/>
                            </p:stCondLst>
                            <p:childTnLst>
                              <p:par>
                                <p:cTn id="10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3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2000"/>
                                        <p:tgtEl>
                                          <p:spTgt spid="1413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9000"/>
                            </p:stCondLst>
                            <p:childTnLst>
                              <p:par>
                                <p:cTn id="10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2000"/>
                                        <p:tgtEl>
                                          <p:spTgt spid="141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11000"/>
                            </p:stCondLst>
                            <p:childTnLst>
                              <p:par>
                                <p:cTn id="1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2000"/>
                                        <p:tgtEl>
                                          <p:spTgt spid="1413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13000"/>
                            </p:stCondLst>
                            <p:childTnLst>
                              <p:par>
                                <p:cTn id="1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3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2000"/>
                                        <p:tgtEl>
                                          <p:spTgt spid="1413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15000"/>
                            </p:stCondLst>
                            <p:childTnLst>
                              <p:par>
                                <p:cTn id="1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3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2000"/>
                                        <p:tgtEl>
                                          <p:spTgt spid="1413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17000"/>
                            </p:stCondLst>
                            <p:childTnLst>
                              <p:par>
                                <p:cTn id="1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3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2000"/>
                                        <p:tgtEl>
                                          <p:spTgt spid="1413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19000"/>
                            </p:stCondLst>
                            <p:childTnLst>
                              <p:par>
                                <p:cTn id="1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3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2000"/>
                                        <p:tgtEl>
                                          <p:spTgt spid="1413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1" fill="hold">
                            <p:stCondLst>
                              <p:cond delay="21000"/>
                            </p:stCondLst>
                            <p:childTnLst>
                              <p:par>
                                <p:cTn id="1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3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4" dur="2000"/>
                                        <p:tgtEl>
                                          <p:spTgt spid="1413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5" fill="hold">
                            <p:stCondLst>
                              <p:cond delay="23000"/>
                            </p:stCondLst>
                            <p:childTnLst>
                              <p:par>
                                <p:cTn id="1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3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8" dur="2000"/>
                                        <p:tgtEl>
                                          <p:spTgt spid="1413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9" fill="hold">
                            <p:stCondLst>
                              <p:cond delay="25000"/>
                            </p:stCondLst>
                            <p:childTnLst>
                              <p:par>
                                <p:cTn id="1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2" dur="2000"/>
                                        <p:tgtEl>
                                          <p:spTgt spid="1413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3" fill="hold">
                            <p:stCondLst>
                              <p:cond delay="27000"/>
                            </p:stCondLst>
                            <p:childTnLst>
                              <p:par>
                                <p:cTn id="1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6" dur="2000"/>
                                        <p:tgtEl>
                                          <p:spTgt spid="1413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7" fill="hold">
                            <p:stCondLst>
                              <p:cond delay="29000"/>
                            </p:stCondLst>
                            <p:childTnLst>
                              <p:par>
                                <p:cTn id="14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0" dur="2000"/>
                                        <p:tgtEl>
                                          <p:spTgt spid="1413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1" fill="hold">
                      <p:stCondLst>
                        <p:cond delay="indefinite"/>
                      </p:stCondLst>
                      <p:childTnLst>
                        <p:par>
                          <p:cTn id="152" fill="hold">
                            <p:stCondLst>
                              <p:cond delay="0"/>
                            </p:stCondLst>
                            <p:childTnLst>
                              <p:par>
                                <p:cTn id="15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3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5" dur="2000"/>
                                        <p:tgtEl>
                                          <p:spTgt spid="1413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6" fill="hold">
                            <p:stCondLst>
                              <p:cond delay="2000"/>
                            </p:stCondLst>
                            <p:childTnLst>
                              <p:par>
                                <p:cTn id="1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9" dur="2000"/>
                                        <p:tgtEl>
                                          <p:spTgt spid="1413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0" fill="hold">
                            <p:stCondLst>
                              <p:cond delay="4000"/>
                            </p:stCondLst>
                            <p:childTnLst>
                              <p:par>
                                <p:cTn id="16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3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3" dur="500"/>
                                        <p:tgtEl>
                                          <p:spTgt spid="1413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4" fill="hold">
                            <p:stCondLst>
                              <p:cond delay="4500"/>
                            </p:stCondLst>
                            <p:childTnLst>
                              <p:par>
                                <p:cTn id="1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7" dur="2000"/>
                                        <p:tgtEl>
                                          <p:spTgt spid="1413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8" fill="hold">
                            <p:stCondLst>
                              <p:cond delay="6500"/>
                            </p:stCondLst>
                            <p:childTnLst>
                              <p:par>
                                <p:cTn id="1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1" dur="2000"/>
                                        <p:tgtEl>
                                          <p:spTgt spid="1413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2" fill="hold">
                            <p:stCondLst>
                              <p:cond delay="8500"/>
                            </p:stCondLst>
                            <p:childTnLst>
                              <p:par>
                                <p:cTn id="1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3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5" dur="2000"/>
                                        <p:tgtEl>
                                          <p:spTgt spid="1413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6" fill="hold">
                            <p:stCondLst>
                              <p:cond delay="10500"/>
                            </p:stCondLst>
                            <p:childTnLst>
                              <p:par>
                                <p:cTn id="1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3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9" dur="2000"/>
                                        <p:tgtEl>
                                          <p:spTgt spid="1413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0" fill="hold">
                            <p:stCondLst>
                              <p:cond delay="12500"/>
                            </p:stCondLst>
                            <p:childTnLst>
                              <p:par>
                                <p:cTn id="1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3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3" dur="2000"/>
                                        <p:tgtEl>
                                          <p:spTgt spid="1413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4" fill="hold">
                            <p:stCondLst>
                              <p:cond delay="14500"/>
                            </p:stCondLst>
                            <p:childTnLst>
                              <p:par>
                                <p:cTn id="1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3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7" dur="2000"/>
                                        <p:tgtEl>
                                          <p:spTgt spid="1413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8" fill="hold">
                            <p:stCondLst>
                              <p:cond delay="16500"/>
                            </p:stCondLst>
                            <p:childTnLst>
                              <p:par>
                                <p:cTn id="1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3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1" dur="2000"/>
                                        <p:tgtEl>
                                          <p:spTgt spid="1413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2" fill="hold">
                            <p:stCondLst>
                              <p:cond delay="18500"/>
                            </p:stCondLst>
                            <p:childTnLst>
                              <p:par>
                                <p:cTn id="1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3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5" dur="2000"/>
                                        <p:tgtEl>
                                          <p:spTgt spid="1413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6" fill="hold">
                            <p:stCondLst>
                              <p:cond delay="20500"/>
                            </p:stCondLst>
                            <p:childTnLst>
                              <p:par>
                                <p:cTn id="1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9" dur="2000"/>
                                        <p:tgtEl>
                                          <p:spTgt spid="141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0" fill="hold">
                            <p:stCondLst>
                              <p:cond delay="22500"/>
                            </p:stCondLst>
                            <p:childTnLst>
                              <p:par>
                                <p:cTn id="2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3" dur="2000"/>
                                        <p:tgtEl>
                                          <p:spTgt spid="141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4" fill="hold">
                            <p:stCondLst>
                              <p:cond delay="24500"/>
                            </p:stCondLst>
                            <p:childTnLst>
                              <p:par>
                                <p:cTn id="2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3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7" dur="2000"/>
                                        <p:tgtEl>
                                          <p:spTgt spid="1413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8" fill="hold">
                      <p:stCondLst>
                        <p:cond delay="indefinite"/>
                      </p:stCondLst>
                      <p:childTnLst>
                        <p:par>
                          <p:cTn id="209" fill="hold">
                            <p:stCondLst>
                              <p:cond delay="0"/>
                            </p:stCondLst>
                            <p:childTnLst>
                              <p:par>
                                <p:cTn id="210" presetID="39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3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2" dur="500" fill="hold"/>
                                        <p:tgtEl>
                                          <p:spTgt spid="1413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3" dur="500" fill="hold"/>
                                        <p:tgtEl>
                                          <p:spTgt spid="1413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500" fill="hold"/>
                                        <p:tgtEl>
                                          <p:spTgt spid="1413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500" fill="hold"/>
                                        <p:tgtEl>
                                          <p:spTgt spid="1413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6" fill="hold">
                      <p:stCondLst>
                        <p:cond delay="indefinite"/>
                      </p:stCondLst>
                      <p:childTnLst>
                        <p:par>
                          <p:cTn id="217" fill="hold">
                            <p:stCondLst>
                              <p:cond delay="0"/>
                            </p:stCondLst>
                            <p:childTnLst>
                              <p:par>
                                <p:cTn id="218" presetID="39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38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0" dur="500" fill="hold"/>
                                        <p:tgtEl>
                                          <p:spTgt spid="14138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1" dur="500" fill="hold"/>
                                        <p:tgtEl>
                                          <p:spTgt spid="14138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500" fill="hold"/>
                                        <p:tgtEl>
                                          <p:spTgt spid="14138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500" fill="hold"/>
                                        <p:tgtEl>
                                          <p:spTgt spid="14138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4" fill="hold">
                      <p:stCondLst>
                        <p:cond delay="indefinite"/>
                      </p:stCondLst>
                      <p:childTnLst>
                        <p:par>
                          <p:cTn id="225" fill="hold">
                            <p:stCondLst>
                              <p:cond delay="0"/>
                            </p:stCondLst>
                            <p:childTnLst>
                              <p:par>
                                <p:cTn id="226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4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40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9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140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4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14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2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414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2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laser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33" fill="hold">
                            <p:stCondLst>
                              <p:cond delay="5500"/>
                            </p:stCondLst>
                            <p:childTnLst>
                              <p:par>
                                <p:cTn id="234" presetID="2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3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6" dur="1" fill="hold"/>
                                        <p:tgtEl>
                                          <p:spTgt spid="14139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push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37" fill="hold">
                            <p:stCondLst>
                              <p:cond delay="5500"/>
                            </p:stCondLst>
                            <p:childTnLst>
                              <p:par>
                                <p:cTn id="238" presetID="2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3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40" dur="1" fill="hold"/>
                                        <p:tgtEl>
                                          <p:spTgt spid="14139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1" fill="hold">
                            <p:stCondLst>
                              <p:cond delay="5500"/>
                            </p:stCondLst>
                            <p:childTnLst>
                              <p:par>
                                <p:cTn id="242" presetID="2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3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44" dur="1" fill="hold"/>
                                        <p:tgtEl>
                                          <p:spTgt spid="14139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5" fill="hold">
                            <p:stCondLst>
                              <p:cond delay="5500"/>
                            </p:stCondLst>
                            <p:childTnLst>
                              <p:par>
                                <p:cTn id="246" presetID="2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3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48" dur="1" fill="hold"/>
                                        <p:tgtEl>
                                          <p:spTgt spid="14139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9" fill="hold">
                            <p:stCondLst>
                              <p:cond delay="5500"/>
                            </p:stCondLst>
                            <p:childTnLst>
                              <p:par>
                                <p:cTn id="250" presetID="2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3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52" dur="1" fill="hold"/>
                                        <p:tgtEl>
                                          <p:spTgt spid="14139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3" fill="hold">
                            <p:stCondLst>
                              <p:cond delay="5500"/>
                            </p:stCondLst>
                            <p:childTnLst>
                              <p:par>
                                <p:cTn id="254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4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6" dur="1000" fill="hold"/>
                                        <p:tgtEl>
                                          <p:spTgt spid="1414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7" dur="1000" fill="hold"/>
                                        <p:tgtEl>
                                          <p:spTgt spid="1414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58" dur="1000"/>
                                        <p:tgtEl>
                                          <p:spTgt spid="1414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1317" grpId="0"/>
      <p:bldP spid="141376" grpId="0"/>
      <p:bldP spid="141335" grpId="0" animBg="1"/>
      <p:bldP spid="141337" grpId="0" animBg="1"/>
      <p:bldP spid="141338" grpId="0" animBg="1"/>
      <p:bldP spid="141340" grpId="0" animBg="1"/>
      <p:bldP spid="141341" grpId="0" animBg="1"/>
      <p:bldP spid="141343" grpId="0" animBg="1"/>
      <p:bldP spid="141347" grpId="0" animBg="1"/>
      <p:bldP spid="141348" grpId="0" animBg="1"/>
      <p:bldP spid="141349" grpId="0" animBg="1"/>
      <p:bldP spid="141350" grpId="0" animBg="1"/>
      <p:bldP spid="141351" grpId="0" animBg="1"/>
      <p:bldP spid="141353" grpId="0" animBg="1"/>
      <p:bldP spid="141354" grpId="0" animBg="1"/>
      <p:bldP spid="141355" grpId="0" animBg="1"/>
      <p:bldP spid="141356" grpId="0" animBg="1"/>
      <p:bldP spid="141357" grpId="0" animBg="1"/>
      <p:bldP spid="141358" grpId="0" animBg="1"/>
      <p:bldP spid="141361" grpId="0" animBg="1"/>
      <p:bldP spid="141362" grpId="0" animBg="1"/>
      <p:bldP spid="141363" grpId="0" animBg="1"/>
      <p:bldP spid="141365" grpId="0" animBg="1"/>
      <p:bldP spid="141366" grpId="0" animBg="1"/>
      <p:bldP spid="141367" grpId="0" animBg="1"/>
      <p:bldP spid="141368" grpId="0" animBg="1"/>
      <p:bldP spid="141369" grpId="0" animBg="1"/>
      <p:bldP spid="141371" grpId="0" animBg="1"/>
      <p:bldP spid="141372" grpId="0" animBg="1"/>
      <p:bldP spid="141373" grpId="0"/>
      <p:bldP spid="141374" grpId="0"/>
      <p:bldP spid="141375" grpId="0"/>
      <p:bldP spid="141377" grpId="0"/>
      <p:bldP spid="141378" grpId="0"/>
      <p:bldP spid="141382" grpId="0" animBg="1"/>
      <p:bldP spid="141383" grpId="0" animBg="1"/>
      <p:bldP spid="141384" grpId="0" animBg="1"/>
      <p:bldP spid="141385" grpId="0" build="p"/>
      <p:bldP spid="141388" grpId="0" animBg="1"/>
      <p:bldP spid="141389" grpId="0" animBg="1"/>
      <p:bldP spid="141390" grpId="0" animBg="1"/>
      <p:bldP spid="141391" grpId="0" animBg="1"/>
      <p:bldP spid="141392" grpId="0"/>
      <p:bldP spid="141393" grpId="0" animBg="1"/>
      <p:bldP spid="141394" grpId="0" animBg="1"/>
      <p:bldP spid="141395" grpId="0"/>
      <p:bldP spid="141396" grpId="0"/>
      <p:bldP spid="141397" grpId="0"/>
      <p:bldP spid="141398" grpId="0" animBg="1"/>
      <p:bldP spid="141399" grpId="0"/>
      <p:bldP spid="141400" grpId="0" animBg="1"/>
      <p:bldP spid="141401" grpId="0"/>
      <p:bldP spid="141403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2361" name="Group 25"/>
          <p:cNvGrpSpPr>
            <a:grpSpLocks/>
          </p:cNvGrpSpPr>
          <p:nvPr/>
        </p:nvGrpSpPr>
        <p:grpSpPr bwMode="auto">
          <a:xfrm rot="5400000">
            <a:off x="4191000" y="3429000"/>
            <a:ext cx="152400" cy="1066800"/>
            <a:chOff x="3936" y="1920"/>
            <a:chExt cx="960" cy="1008"/>
          </a:xfrm>
        </p:grpSpPr>
        <p:grpSp>
          <p:nvGrpSpPr>
            <p:cNvPr id="142362" name="Group 26"/>
            <p:cNvGrpSpPr>
              <a:grpSpLocks/>
            </p:cNvGrpSpPr>
            <p:nvPr/>
          </p:nvGrpSpPr>
          <p:grpSpPr bwMode="auto">
            <a:xfrm>
              <a:off x="3936" y="1920"/>
              <a:ext cx="480" cy="1008"/>
              <a:chOff x="3072" y="2352"/>
              <a:chExt cx="480" cy="1440"/>
            </a:xfrm>
          </p:grpSpPr>
          <p:sp>
            <p:nvSpPr>
              <p:cNvPr id="142363" name="Arc 27" descr="Water droplets"/>
              <p:cNvSpPr>
                <a:spLocks/>
              </p:cNvSpPr>
              <p:nvPr/>
            </p:nvSpPr>
            <p:spPr bwMode="auto">
              <a:xfrm flipH="1">
                <a:off x="3072" y="2352"/>
                <a:ext cx="480" cy="720"/>
              </a:xfrm>
              <a:custGeom>
                <a:avLst/>
                <a:gdLst>
                  <a:gd name="G0" fmla="+- 0 0 0"/>
                  <a:gd name="G1" fmla="+- 21600 0 0"/>
                  <a:gd name="G2" fmla="+- 21600 0 0"/>
                  <a:gd name="T0" fmla="*/ 0 w 21600"/>
                  <a:gd name="T1" fmla="*/ 0 h 21600"/>
                  <a:gd name="T2" fmla="*/ 21600 w 21600"/>
                  <a:gd name="T3" fmla="*/ 21600 h 21600"/>
                  <a:gd name="T4" fmla="*/ 0 w 21600"/>
                  <a:gd name="T5" fmla="*/ 216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600" h="21600" fill="none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</a:path>
                  <a:path w="21600" h="21600" stroke="0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  <a:lnTo>
                      <a:pt x="0" y="21600"/>
                    </a:lnTo>
                    <a:close/>
                  </a:path>
                </a:pathLst>
              </a:custGeom>
              <a:blipFill dpi="0" rotWithShape="1">
                <a:blip r:embed="rId3"/>
                <a:srcRect/>
                <a:tile tx="0" ty="0" sx="100000" sy="100000" flip="none" algn="tl"/>
              </a:blipFill>
              <a:ln w="12700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42364" name="Arc 28" descr="Water droplets"/>
              <p:cNvSpPr>
                <a:spLocks/>
              </p:cNvSpPr>
              <p:nvPr/>
            </p:nvSpPr>
            <p:spPr bwMode="auto">
              <a:xfrm flipH="1" flipV="1">
                <a:off x="3072" y="3072"/>
                <a:ext cx="480" cy="720"/>
              </a:xfrm>
              <a:custGeom>
                <a:avLst/>
                <a:gdLst>
                  <a:gd name="G0" fmla="+- 0 0 0"/>
                  <a:gd name="G1" fmla="+- 21600 0 0"/>
                  <a:gd name="G2" fmla="+- 21600 0 0"/>
                  <a:gd name="T0" fmla="*/ 0 w 21600"/>
                  <a:gd name="T1" fmla="*/ 0 h 21600"/>
                  <a:gd name="T2" fmla="*/ 21600 w 21600"/>
                  <a:gd name="T3" fmla="*/ 21600 h 21600"/>
                  <a:gd name="T4" fmla="*/ 0 w 21600"/>
                  <a:gd name="T5" fmla="*/ 216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600" h="21600" fill="none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</a:path>
                  <a:path w="21600" h="21600" stroke="0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  <a:lnTo>
                      <a:pt x="0" y="21600"/>
                    </a:lnTo>
                    <a:close/>
                  </a:path>
                </a:pathLst>
              </a:custGeom>
              <a:blipFill dpi="0" rotWithShape="1">
                <a:blip r:embed="rId3"/>
                <a:srcRect/>
                <a:tile tx="0" ty="0" sx="100000" sy="100000" flip="none" algn="tl"/>
              </a:blipFill>
              <a:ln w="12700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142365" name="Group 29"/>
            <p:cNvGrpSpPr>
              <a:grpSpLocks/>
            </p:cNvGrpSpPr>
            <p:nvPr/>
          </p:nvGrpSpPr>
          <p:grpSpPr bwMode="auto">
            <a:xfrm flipH="1" flipV="1">
              <a:off x="4416" y="1920"/>
              <a:ext cx="480" cy="1008"/>
              <a:chOff x="3072" y="2352"/>
              <a:chExt cx="480" cy="1440"/>
            </a:xfrm>
          </p:grpSpPr>
          <p:sp>
            <p:nvSpPr>
              <p:cNvPr id="142366" name="Arc 30" descr="Water droplets"/>
              <p:cNvSpPr>
                <a:spLocks/>
              </p:cNvSpPr>
              <p:nvPr/>
            </p:nvSpPr>
            <p:spPr bwMode="auto">
              <a:xfrm flipH="1">
                <a:off x="3072" y="2352"/>
                <a:ext cx="480" cy="720"/>
              </a:xfrm>
              <a:custGeom>
                <a:avLst/>
                <a:gdLst>
                  <a:gd name="G0" fmla="+- 0 0 0"/>
                  <a:gd name="G1" fmla="+- 21600 0 0"/>
                  <a:gd name="G2" fmla="+- 21600 0 0"/>
                  <a:gd name="T0" fmla="*/ 0 w 21600"/>
                  <a:gd name="T1" fmla="*/ 0 h 21600"/>
                  <a:gd name="T2" fmla="*/ 21600 w 21600"/>
                  <a:gd name="T3" fmla="*/ 21600 h 21600"/>
                  <a:gd name="T4" fmla="*/ 0 w 21600"/>
                  <a:gd name="T5" fmla="*/ 216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600" h="21600" fill="none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</a:path>
                  <a:path w="21600" h="21600" stroke="0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  <a:lnTo>
                      <a:pt x="0" y="21600"/>
                    </a:lnTo>
                    <a:close/>
                  </a:path>
                </a:pathLst>
              </a:custGeom>
              <a:blipFill dpi="0" rotWithShape="1">
                <a:blip r:embed="rId3"/>
                <a:srcRect/>
                <a:tile tx="0" ty="0" sx="100000" sy="100000" flip="none" algn="tl"/>
              </a:blipFill>
              <a:ln w="12700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42367" name="Arc 31" descr="Water droplets"/>
              <p:cNvSpPr>
                <a:spLocks/>
              </p:cNvSpPr>
              <p:nvPr/>
            </p:nvSpPr>
            <p:spPr bwMode="auto">
              <a:xfrm flipH="1" flipV="1">
                <a:off x="3072" y="3072"/>
                <a:ext cx="480" cy="720"/>
              </a:xfrm>
              <a:custGeom>
                <a:avLst/>
                <a:gdLst>
                  <a:gd name="G0" fmla="+- 0 0 0"/>
                  <a:gd name="G1" fmla="+- 21600 0 0"/>
                  <a:gd name="G2" fmla="+- 21600 0 0"/>
                  <a:gd name="T0" fmla="*/ 0 w 21600"/>
                  <a:gd name="T1" fmla="*/ 0 h 21600"/>
                  <a:gd name="T2" fmla="*/ 21600 w 21600"/>
                  <a:gd name="T3" fmla="*/ 21600 h 21600"/>
                  <a:gd name="T4" fmla="*/ 0 w 21600"/>
                  <a:gd name="T5" fmla="*/ 216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600" h="21600" fill="none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</a:path>
                  <a:path w="21600" h="21600" stroke="0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  <a:lnTo>
                      <a:pt x="0" y="21600"/>
                    </a:lnTo>
                    <a:close/>
                  </a:path>
                </a:pathLst>
              </a:custGeom>
              <a:blipFill dpi="0" rotWithShape="1">
                <a:blip r:embed="rId3"/>
                <a:srcRect/>
                <a:tile tx="0" ty="0" sx="100000" sy="100000" flip="none" algn="tl"/>
              </a:blipFill>
              <a:ln w="12700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</p:grpSp>
      <p:sp>
        <p:nvSpPr>
          <p:cNvPr id="142343" name="Text Box 7"/>
          <p:cNvSpPr txBox="1">
            <a:spLocks noChangeArrowheads="1"/>
          </p:cNvSpPr>
          <p:nvPr/>
        </p:nvSpPr>
        <p:spPr bwMode="auto">
          <a:xfrm>
            <a:off x="609600" y="228600"/>
            <a:ext cx="7696200" cy="701675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ctr" rtl="0">
              <a:spcBef>
                <a:spcPct val="50000"/>
              </a:spcBef>
            </a:pPr>
            <a:r>
              <a:rPr lang="en-US" sz="4000" b="1">
                <a:solidFill>
                  <a:srgbClr val="FFFF00"/>
                </a:solidFill>
              </a:rPr>
              <a:t>TEROPONG  PANTUL</a:t>
            </a:r>
          </a:p>
        </p:txBody>
      </p:sp>
      <p:sp>
        <p:nvSpPr>
          <p:cNvPr id="142344" name="Text Box 8"/>
          <p:cNvSpPr txBox="1">
            <a:spLocks noChangeArrowheads="1"/>
          </p:cNvSpPr>
          <p:nvPr/>
        </p:nvSpPr>
        <p:spPr bwMode="auto">
          <a:xfrm>
            <a:off x="533400" y="228600"/>
            <a:ext cx="7696200" cy="701675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ctr" rtl="0">
              <a:spcBef>
                <a:spcPct val="50000"/>
              </a:spcBef>
            </a:pPr>
            <a:r>
              <a:rPr lang="en-US" sz="4000" b="1">
                <a:solidFill>
                  <a:schemeClr val="accent1"/>
                </a:solidFill>
              </a:rPr>
              <a:t>TEROPONG  PANTUL</a:t>
            </a:r>
          </a:p>
        </p:txBody>
      </p:sp>
      <p:grpSp>
        <p:nvGrpSpPr>
          <p:cNvPr id="142351" name="Group 15"/>
          <p:cNvGrpSpPr>
            <a:grpSpLocks/>
          </p:cNvGrpSpPr>
          <p:nvPr/>
        </p:nvGrpSpPr>
        <p:grpSpPr bwMode="auto">
          <a:xfrm>
            <a:off x="5638800" y="1371600"/>
            <a:ext cx="609600" cy="2667000"/>
            <a:chOff x="2448" y="2016"/>
            <a:chExt cx="336" cy="1296"/>
          </a:xfrm>
        </p:grpSpPr>
        <p:grpSp>
          <p:nvGrpSpPr>
            <p:cNvPr id="142347" name="Group 11"/>
            <p:cNvGrpSpPr>
              <a:grpSpLocks/>
            </p:cNvGrpSpPr>
            <p:nvPr/>
          </p:nvGrpSpPr>
          <p:grpSpPr bwMode="auto">
            <a:xfrm>
              <a:off x="2448" y="2016"/>
              <a:ext cx="240" cy="1296"/>
              <a:chOff x="1728" y="1392"/>
              <a:chExt cx="1440" cy="3888"/>
            </a:xfrm>
          </p:grpSpPr>
          <p:sp>
            <p:nvSpPr>
              <p:cNvPr id="142345" name="Arc 9"/>
              <p:cNvSpPr>
                <a:spLocks/>
              </p:cNvSpPr>
              <p:nvPr/>
            </p:nvSpPr>
            <p:spPr bwMode="auto">
              <a:xfrm>
                <a:off x="1728" y="1392"/>
                <a:ext cx="1440" cy="1968"/>
              </a:xfrm>
              <a:custGeom>
                <a:avLst/>
                <a:gdLst>
                  <a:gd name="G0" fmla="+- 0 0 0"/>
                  <a:gd name="G1" fmla="+- 21600 0 0"/>
                  <a:gd name="G2" fmla="+- 21600 0 0"/>
                  <a:gd name="T0" fmla="*/ 0 w 21600"/>
                  <a:gd name="T1" fmla="*/ 0 h 21600"/>
                  <a:gd name="T2" fmla="*/ 21600 w 21600"/>
                  <a:gd name="T3" fmla="*/ 21600 h 21600"/>
                  <a:gd name="T4" fmla="*/ 0 w 21600"/>
                  <a:gd name="T5" fmla="*/ 216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600" h="21600" fill="none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</a:path>
                  <a:path w="21600" h="21600" stroke="0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  <a:lnTo>
                      <a:pt x="0" y="21600"/>
                    </a:lnTo>
                    <a:close/>
                  </a:path>
                </a:pathLst>
              </a:custGeom>
              <a:noFill/>
              <a:ln w="12700" cap="sq">
                <a:solidFill>
                  <a:schemeClr val="accent2"/>
                </a:solidFill>
                <a:round/>
                <a:headEnd type="none" w="sm" len="sm"/>
                <a:tailEnd type="none" w="sm" len="sm"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42346" name="Arc 10"/>
              <p:cNvSpPr>
                <a:spLocks/>
              </p:cNvSpPr>
              <p:nvPr/>
            </p:nvSpPr>
            <p:spPr bwMode="auto">
              <a:xfrm flipV="1">
                <a:off x="1728" y="3312"/>
                <a:ext cx="1440" cy="1968"/>
              </a:xfrm>
              <a:custGeom>
                <a:avLst/>
                <a:gdLst>
                  <a:gd name="G0" fmla="+- 0 0 0"/>
                  <a:gd name="G1" fmla="+- 21600 0 0"/>
                  <a:gd name="G2" fmla="+- 21600 0 0"/>
                  <a:gd name="T0" fmla="*/ 0 w 21600"/>
                  <a:gd name="T1" fmla="*/ 0 h 21600"/>
                  <a:gd name="T2" fmla="*/ 21600 w 21600"/>
                  <a:gd name="T3" fmla="*/ 21600 h 21600"/>
                  <a:gd name="T4" fmla="*/ 0 w 21600"/>
                  <a:gd name="T5" fmla="*/ 216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600" h="21600" fill="none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</a:path>
                  <a:path w="21600" h="21600" stroke="0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  <a:lnTo>
                      <a:pt x="0" y="21600"/>
                    </a:lnTo>
                    <a:close/>
                  </a:path>
                </a:pathLst>
              </a:custGeom>
              <a:noFill/>
              <a:ln w="12700" cap="sq">
                <a:solidFill>
                  <a:schemeClr val="accent2"/>
                </a:solidFill>
                <a:round/>
                <a:headEnd type="none" w="sm" len="sm"/>
                <a:tailEnd type="none" w="sm" len="sm"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sp>
          <p:nvSpPr>
            <p:cNvPr id="142348" name="Line 12"/>
            <p:cNvSpPr>
              <a:spLocks noChangeShapeType="1"/>
            </p:cNvSpPr>
            <p:nvPr/>
          </p:nvSpPr>
          <p:spPr bwMode="auto">
            <a:xfrm>
              <a:off x="2448" y="2016"/>
              <a:ext cx="336" cy="0"/>
            </a:xfrm>
            <a:prstGeom prst="line">
              <a:avLst/>
            </a:prstGeom>
            <a:noFill/>
            <a:ln w="12700" cap="sq">
              <a:solidFill>
                <a:schemeClr val="accent2"/>
              </a:solidFill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42349" name="Line 13"/>
            <p:cNvSpPr>
              <a:spLocks noChangeShapeType="1"/>
            </p:cNvSpPr>
            <p:nvPr/>
          </p:nvSpPr>
          <p:spPr bwMode="auto">
            <a:xfrm>
              <a:off x="2448" y="3312"/>
              <a:ext cx="336" cy="0"/>
            </a:xfrm>
            <a:prstGeom prst="line">
              <a:avLst/>
            </a:prstGeom>
            <a:noFill/>
            <a:ln w="12700" cap="sq">
              <a:solidFill>
                <a:schemeClr val="accent2"/>
              </a:solidFill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42350" name="Line 14"/>
            <p:cNvSpPr>
              <a:spLocks noChangeShapeType="1"/>
            </p:cNvSpPr>
            <p:nvPr/>
          </p:nvSpPr>
          <p:spPr bwMode="auto">
            <a:xfrm flipV="1">
              <a:off x="2784" y="2016"/>
              <a:ext cx="0" cy="1296"/>
            </a:xfrm>
            <a:prstGeom prst="line">
              <a:avLst/>
            </a:prstGeom>
            <a:noFill/>
            <a:ln w="12700" cap="sq">
              <a:solidFill>
                <a:schemeClr val="accent2"/>
              </a:solidFill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42352" name="Line 16"/>
          <p:cNvSpPr>
            <a:spLocks noChangeShapeType="1"/>
          </p:cNvSpPr>
          <p:nvPr/>
        </p:nvSpPr>
        <p:spPr bwMode="auto">
          <a:xfrm>
            <a:off x="1219200" y="2667000"/>
            <a:ext cx="6172200" cy="0"/>
          </a:xfrm>
          <a:prstGeom prst="line">
            <a:avLst/>
          </a:prstGeom>
          <a:noFill/>
          <a:ln w="12700" cap="sq">
            <a:solidFill>
              <a:schemeClr val="tx2"/>
            </a:solidFill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42353" name="Oval 17"/>
          <p:cNvSpPr>
            <a:spLocks noChangeArrowheads="1"/>
          </p:cNvSpPr>
          <p:nvPr/>
        </p:nvSpPr>
        <p:spPr bwMode="auto">
          <a:xfrm>
            <a:off x="3810000" y="2590800"/>
            <a:ext cx="76200" cy="152400"/>
          </a:xfrm>
          <a:prstGeom prst="ellipse">
            <a:avLst/>
          </a:prstGeom>
          <a:solidFill>
            <a:schemeClr val="accent1"/>
          </a:solidFill>
          <a:ln w="12700" cap="sq">
            <a:solidFill>
              <a:schemeClr val="tx1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42355" name="Line 19"/>
          <p:cNvSpPr>
            <a:spLocks noChangeShapeType="1"/>
          </p:cNvSpPr>
          <p:nvPr/>
        </p:nvSpPr>
        <p:spPr bwMode="auto">
          <a:xfrm flipH="1">
            <a:off x="4343400" y="2209800"/>
            <a:ext cx="762000" cy="381000"/>
          </a:xfrm>
          <a:prstGeom prst="line">
            <a:avLst/>
          </a:prstGeom>
          <a:noFill/>
          <a:ln w="38100" cap="sq">
            <a:solidFill>
              <a:srgbClr val="FF0000"/>
            </a:solidFill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42356" name="Line 20"/>
          <p:cNvSpPr>
            <a:spLocks noChangeShapeType="1"/>
          </p:cNvSpPr>
          <p:nvPr/>
        </p:nvSpPr>
        <p:spPr bwMode="auto">
          <a:xfrm flipV="1">
            <a:off x="4038600" y="2438400"/>
            <a:ext cx="381000" cy="533400"/>
          </a:xfrm>
          <a:prstGeom prst="line">
            <a:avLst/>
          </a:prstGeom>
          <a:noFill/>
          <a:ln w="12700" cap="sq">
            <a:solidFill>
              <a:srgbClr val="00FFFF"/>
            </a:solidFill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42357" name="Line 21"/>
          <p:cNvSpPr>
            <a:spLocks noChangeShapeType="1"/>
          </p:cNvSpPr>
          <p:nvPr/>
        </p:nvSpPr>
        <p:spPr bwMode="auto">
          <a:xfrm flipH="1">
            <a:off x="4191000" y="2590800"/>
            <a:ext cx="152400" cy="914400"/>
          </a:xfrm>
          <a:prstGeom prst="line">
            <a:avLst/>
          </a:prstGeom>
          <a:noFill/>
          <a:ln w="38100" cap="sq">
            <a:solidFill>
              <a:srgbClr val="FF0000"/>
            </a:solidFill>
            <a:round/>
            <a:headEnd type="none" w="sm" len="sm"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42358" name="Line 22"/>
          <p:cNvSpPr>
            <a:spLocks noChangeShapeType="1"/>
          </p:cNvSpPr>
          <p:nvPr/>
        </p:nvSpPr>
        <p:spPr bwMode="auto">
          <a:xfrm>
            <a:off x="2819400" y="3581400"/>
            <a:ext cx="3124200" cy="0"/>
          </a:xfrm>
          <a:prstGeom prst="line">
            <a:avLst/>
          </a:prstGeom>
          <a:noFill/>
          <a:ln w="38100" cap="sq">
            <a:solidFill>
              <a:srgbClr val="00FF00"/>
            </a:solidFill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42359" name="Line 23"/>
          <p:cNvSpPr>
            <a:spLocks noChangeShapeType="1"/>
          </p:cNvSpPr>
          <p:nvPr/>
        </p:nvSpPr>
        <p:spPr bwMode="auto">
          <a:xfrm flipH="1" flipV="1">
            <a:off x="4191000" y="2819400"/>
            <a:ext cx="685800" cy="304800"/>
          </a:xfrm>
          <a:prstGeom prst="line">
            <a:avLst/>
          </a:prstGeom>
          <a:noFill/>
          <a:ln w="38100" cap="sq">
            <a:solidFill>
              <a:srgbClr val="00FF00"/>
            </a:solidFill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42360" name="Line 24"/>
          <p:cNvSpPr>
            <a:spLocks noChangeShapeType="1"/>
          </p:cNvSpPr>
          <p:nvPr/>
        </p:nvSpPr>
        <p:spPr bwMode="auto">
          <a:xfrm>
            <a:off x="4343400" y="3581400"/>
            <a:ext cx="76200" cy="381000"/>
          </a:xfrm>
          <a:prstGeom prst="line">
            <a:avLst/>
          </a:prstGeom>
          <a:noFill/>
          <a:ln w="38100" cap="sq">
            <a:solidFill>
              <a:srgbClr val="00FF00"/>
            </a:solidFill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42368" name="Line 32"/>
          <p:cNvSpPr>
            <a:spLocks noChangeShapeType="1"/>
          </p:cNvSpPr>
          <p:nvPr/>
        </p:nvSpPr>
        <p:spPr bwMode="auto">
          <a:xfrm>
            <a:off x="4114800" y="4038600"/>
            <a:ext cx="0" cy="381000"/>
          </a:xfrm>
          <a:prstGeom prst="line">
            <a:avLst/>
          </a:prstGeom>
          <a:noFill/>
          <a:ln w="38100" cap="sq">
            <a:solidFill>
              <a:srgbClr val="FF0000"/>
            </a:solidFill>
            <a:round/>
            <a:headEnd type="none" w="sm" len="sm"/>
            <a:tailEnd type="triangl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42369" name="Line 33"/>
          <p:cNvSpPr>
            <a:spLocks noChangeShapeType="1"/>
          </p:cNvSpPr>
          <p:nvPr/>
        </p:nvSpPr>
        <p:spPr bwMode="auto">
          <a:xfrm>
            <a:off x="4419600" y="4038600"/>
            <a:ext cx="0" cy="381000"/>
          </a:xfrm>
          <a:prstGeom prst="line">
            <a:avLst/>
          </a:prstGeom>
          <a:noFill/>
          <a:ln w="38100" cap="sq">
            <a:solidFill>
              <a:srgbClr val="00FF00"/>
            </a:solidFill>
            <a:round/>
            <a:headEnd type="none" w="sm" len="sm"/>
            <a:tailEnd type="triangl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42370" name="Line 34"/>
          <p:cNvSpPr>
            <a:spLocks noChangeShapeType="1"/>
          </p:cNvSpPr>
          <p:nvPr/>
        </p:nvSpPr>
        <p:spPr bwMode="auto">
          <a:xfrm>
            <a:off x="4114800" y="4343400"/>
            <a:ext cx="0" cy="228600"/>
          </a:xfrm>
          <a:prstGeom prst="line">
            <a:avLst/>
          </a:prstGeom>
          <a:noFill/>
          <a:ln w="38100" cap="sq">
            <a:solidFill>
              <a:srgbClr val="FF0000"/>
            </a:solidFill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42371" name="Line 35"/>
          <p:cNvSpPr>
            <a:spLocks noChangeShapeType="1"/>
          </p:cNvSpPr>
          <p:nvPr/>
        </p:nvSpPr>
        <p:spPr bwMode="auto">
          <a:xfrm>
            <a:off x="4419600" y="4419600"/>
            <a:ext cx="0" cy="152400"/>
          </a:xfrm>
          <a:prstGeom prst="line">
            <a:avLst/>
          </a:prstGeom>
          <a:noFill/>
          <a:ln w="38100" cap="sq">
            <a:solidFill>
              <a:srgbClr val="00FF00"/>
            </a:solidFill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grpSp>
        <p:nvGrpSpPr>
          <p:cNvPr id="142372" name="Group 36"/>
          <p:cNvGrpSpPr>
            <a:grpSpLocks/>
          </p:cNvGrpSpPr>
          <p:nvPr/>
        </p:nvGrpSpPr>
        <p:grpSpPr bwMode="auto">
          <a:xfrm rot="5400000">
            <a:off x="4114800" y="4419600"/>
            <a:ext cx="381000" cy="685800"/>
            <a:chOff x="4140" y="6480"/>
            <a:chExt cx="540" cy="540"/>
          </a:xfrm>
        </p:grpSpPr>
        <p:sp>
          <p:nvSpPr>
            <p:cNvPr id="142373" name="AutoShape 37"/>
            <p:cNvSpPr>
              <a:spLocks noChangeArrowheads="1"/>
            </p:cNvSpPr>
            <p:nvPr/>
          </p:nvSpPr>
          <p:spPr bwMode="auto">
            <a:xfrm rot="5400000">
              <a:off x="4230" y="6570"/>
              <a:ext cx="540" cy="360"/>
            </a:xfrm>
            <a:prstGeom prst="triangle">
              <a:avLst>
                <a:gd name="adj" fmla="val 50000"/>
              </a:avLst>
            </a:prstGeom>
            <a:solidFill>
              <a:srgbClr val="00FF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42374" name="Oval 38"/>
            <p:cNvSpPr>
              <a:spLocks noChangeArrowheads="1"/>
            </p:cNvSpPr>
            <p:nvPr/>
          </p:nvSpPr>
          <p:spPr bwMode="auto">
            <a:xfrm>
              <a:off x="4140" y="6480"/>
              <a:ext cx="180" cy="540"/>
            </a:xfrm>
            <a:prstGeom prst="ellipse">
              <a:avLst/>
            </a:prstGeom>
            <a:solidFill>
              <a:srgbClr val="00FF0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42375" name="Line 39"/>
          <p:cNvSpPr>
            <a:spLocks noChangeShapeType="1"/>
          </p:cNvSpPr>
          <p:nvPr/>
        </p:nvSpPr>
        <p:spPr bwMode="auto">
          <a:xfrm flipV="1">
            <a:off x="4114800" y="3505200"/>
            <a:ext cx="76200" cy="457200"/>
          </a:xfrm>
          <a:prstGeom prst="line">
            <a:avLst/>
          </a:prstGeom>
          <a:noFill/>
          <a:ln w="38100" cap="sq">
            <a:solidFill>
              <a:srgbClr val="FF0000"/>
            </a:solidFill>
            <a:round/>
            <a:headEnd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42377" name="Line 41"/>
          <p:cNvSpPr>
            <a:spLocks noChangeShapeType="1"/>
          </p:cNvSpPr>
          <p:nvPr/>
        </p:nvSpPr>
        <p:spPr bwMode="auto">
          <a:xfrm flipH="1">
            <a:off x="5105400" y="1828800"/>
            <a:ext cx="838200" cy="381000"/>
          </a:xfrm>
          <a:prstGeom prst="line">
            <a:avLst/>
          </a:prstGeom>
          <a:noFill/>
          <a:ln w="38100" cap="sq">
            <a:solidFill>
              <a:srgbClr val="FF0000"/>
            </a:solidFill>
            <a:round/>
            <a:headEnd type="none" w="sm" len="sm"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42378" name="Line 42"/>
          <p:cNvSpPr>
            <a:spLocks noChangeShapeType="1"/>
          </p:cNvSpPr>
          <p:nvPr/>
        </p:nvSpPr>
        <p:spPr bwMode="auto">
          <a:xfrm>
            <a:off x="1371600" y="1828800"/>
            <a:ext cx="1295400" cy="0"/>
          </a:xfrm>
          <a:prstGeom prst="line">
            <a:avLst/>
          </a:prstGeom>
          <a:noFill/>
          <a:ln w="38100" cap="sq">
            <a:solidFill>
              <a:srgbClr val="FF0000"/>
            </a:solidFill>
            <a:round/>
            <a:headEnd type="none" w="sm" len="sm"/>
            <a:tailEnd type="triangl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42379" name="Line 43"/>
          <p:cNvSpPr>
            <a:spLocks noChangeShapeType="1"/>
          </p:cNvSpPr>
          <p:nvPr/>
        </p:nvSpPr>
        <p:spPr bwMode="auto">
          <a:xfrm>
            <a:off x="2590800" y="1828800"/>
            <a:ext cx="3352800" cy="0"/>
          </a:xfrm>
          <a:prstGeom prst="line">
            <a:avLst/>
          </a:prstGeom>
          <a:noFill/>
          <a:ln w="38100" cap="sq">
            <a:solidFill>
              <a:srgbClr val="FF0000"/>
            </a:solidFill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42380" name="Line 44"/>
          <p:cNvSpPr>
            <a:spLocks noChangeShapeType="1"/>
          </p:cNvSpPr>
          <p:nvPr/>
        </p:nvSpPr>
        <p:spPr bwMode="auto">
          <a:xfrm>
            <a:off x="4191000" y="2819400"/>
            <a:ext cx="152400" cy="762000"/>
          </a:xfrm>
          <a:prstGeom prst="line">
            <a:avLst/>
          </a:prstGeom>
          <a:noFill/>
          <a:ln w="38100" cap="sq">
            <a:solidFill>
              <a:srgbClr val="00FF00"/>
            </a:solidFill>
            <a:round/>
            <a:headEnd type="none" w="sm" len="sm"/>
            <a:tailEnd type="triangl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42381" name="Line 45"/>
          <p:cNvSpPr>
            <a:spLocks noChangeShapeType="1"/>
          </p:cNvSpPr>
          <p:nvPr/>
        </p:nvSpPr>
        <p:spPr bwMode="auto">
          <a:xfrm flipH="1" flipV="1">
            <a:off x="4876800" y="3124200"/>
            <a:ext cx="1066800" cy="457200"/>
          </a:xfrm>
          <a:prstGeom prst="line">
            <a:avLst/>
          </a:prstGeom>
          <a:noFill/>
          <a:ln w="38100" cap="sq">
            <a:solidFill>
              <a:srgbClr val="00FF00"/>
            </a:solidFill>
            <a:round/>
            <a:headEnd type="none" w="sm" len="sm"/>
            <a:tailEnd type="triangl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42382" name="Line 46"/>
          <p:cNvSpPr>
            <a:spLocks noChangeShapeType="1"/>
          </p:cNvSpPr>
          <p:nvPr/>
        </p:nvSpPr>
        <p:spPr bwMode="auto">
          <a:xfrm>
            <a:off x="1447800" y="3581400"/>
            <a:ext cx="1524000" cy="0"/>
          </a:xfrm>
          <a:prstGeom prst="line">
            <a:avLst/>
          </a:prstGeom>
          <a:noFill/>
          <a:ln w="38100" cap="sq">
            <a:solidFill>
              <a:srgbClr val="00FF00"/>
            </a:solidFill>
            <a:round/>
            <a:headEnd type="none" w="sm" len="sm"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42383" name="Text Box 47"/>
          <p:cNvSpPr txBox="1">
            <a:spLocks noChangeArrowheads="1"/>
          </p:cNvSpPr>
          <p:nvPr/>
        </p:nvSpPr>
        <p:spPr bwMode="auto">
          <a:xfrm>
            <a:off x="3505200" y="2590800"/>
            <a:ext cx="685800" cy="45720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l" rtl="0">
              <a:spcBef>
                <a:spcPct val="50000"/>
              </a:spcBef>
            </a:pPr>
            <a:r>
              <a:rPr lang="en-US"/>
              <a:t>f ob</a:t>
            </a:r>
          </a:p>
        </p:txBody>
      </p:sp>
      <p:sp>
        <p:nvSpPr>
          <p:cNvPr id="142384" name="Line 48"/>
          <p:cNvSpPr>
            <a:spLocks noChangeShapeType="1"/>
          </p:cNvSpPr>
          <p:nvPr/>
        </p:nvSpPr>
        <p:spPr bwMode="auto">
          <a:xfrm flipH="1" flipV="1">
            <a:off x="4267200" y="2133600"/>
            <a:ext cx="0" cy="457200"/>
          </a:xfrm>
          <a:prstGeom prst="line">
            <a:avLst/>
          </a:prstGeom>
          <a:noFill/>
          <a:ln w="12700" cap="sq">
            <a:solidFill>
              <a:schemeClr val="tx1"/>
            </a:solidFill>
            <a:round/>
            <a:headEnd type="none" w="sm" len="sm"/>
            <a:tailEnd type="triangle" w="sm" len="sm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42385" name="Text Box 49"/>
          <p:cNvSpPr txBox="1">
            <a:spLocks noChangeArrowheads="1"/>
          </p:cNvSpPr>
          <p:nvPr/>
        </p:nvSpPr>
        <p:spPr bwMode="auto">
          <a:xfrm>
            <a:off x="3505200" y="1812925"/>
            <a:ext cx="1524000" cy="396875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l" rtl="0">
              <a:spcBef>
                <a:spcPct val="50000"/>
              </a:spcBef>
            </a:pPr>
            <a:r>
              <a:rPr lang="en-US" sz="2000"/>
              <a:t>cermin datar</a:t>
            </a:r>
          </a:p>
        </p:txBody>
      </p:sp>
      <p:sp>
        <p:nvSpPr>
          <p:cNvPr id="142386" name="Text Box 50"/>
          <p:cNvSpPr txBox="1">
            <a:spLocks noChangeArrowheads="1"/>
          </p:cNvSpPr>
          <p:nvPr/>
        </p:nvSpPr>
        <p:spPr bwMode="auto">
          <a:xfrm>
            <a:off x="2286000" y="3733800"/>
            <a:ext cx="1447800" cy="396875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l" rtl="0">
              <a:spcBef>
                <a:spcPct val="50000"/>
              </a:spcBef>
            </a:pPr>
            <a:r>
              <a:rPr lang="en-US" sz="2000"/>
              <a:t>lensa okuler</a:t>
            </a:r>
          </a:p>
        </p:txBody>
      </p:sp>
      <p:sp>
        <p:nvSpPr>
          <p:cNvPr id="142387" name="Text Box 51"/>
          <p:cNvSpPr txBox="1">
            <a:spLocks noChangeArrowheads="1"/>
          </p:cNvSpPr>
          <p:nvPr/>
        </p:nvSpPr>
        <p:spPr bwMode="auto">
          <a:xfrm rot="5400000" flipH="1">
            <a:off x="5875338" y="1973262"/>
            <a:ext cx="1905000" cy="701675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l" rtl="0">
              <a:spcBef>
                <a:spcPct val="50000"/>
              </a:spcBef>
            </a:pPr>
            <a:r>
              <a:rPr lang="en-US" sz="2000"/>
              <a:t>cermin cekung sebagai obyektif</a:t>
            </a:r>
          </a:p>
        </p:txBody>
      </p:sp>
      <p:sp>
        <p:nvSpPr>
          <p:cNvPr id="142388" name="Text Box 52"/>
          <p:cNvSpPr txBox="1">
            <a:spLocks noChangeArrowheads="1"/>
          </p:cNvSpPr>
          <p:nvPr/>
        </p:nvSpPr>
        <p:spPr bwMode="auto">
          <a:xfrm>
            <a:off x="990600" y="5089525"/>
            <a:ext cx="7467600" cy="1539875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marL="58738" algn="l" rtl="0">
              <a:lnSpc>
                <a:spcPct val="75000"/>
              </a:lnSpc>
              <a:spcBef>
                <a:spcPct val="50000"/>
              </a:spcBef>
            </a:pPr>
            <a:r>
              <a:rPr lang="en-US" sz="2000">
                <a:solidFill>
                  <a:schemeClr val="accent1"/>
                </a:solidFill>
              </a:rPr>
              <a:t>Menggunakan cermin cekung besar yang berfungsi sebagai pemantul cahaya dengan alasan :</a:t>
            </a:r>
          </a:p>
          <a:p>
            <a:pPr marL="58738" algn="l" rtl="0">
              <a:lnSpc>
                <a:spcPct val="75000"/>
              </a:lnSpc>
              <a:spcBef>
                <a:spcPct val="50000"/>
              </a:spcBef>
              <a:buFont typeface="Wingdings" pitchFamily="10" charset="2"/>
              <a:buChar char="ü"/>
            </a:pPr>
            <a:r>
              <a:rPr lang="en-US" sz="2000">
                <a:solidFill>
                  <a:schemeClr val="accent1"/>
                </a:solidFill>
              </a:rPr>
              <a:t>cermin mudah dibuat diabndingkan lensa</a:t>
            </a:r>
          </a:p>
          <a:p>
            <a:pPr marL="58738" algn="l" rtl="0">
              <a:lnSpc>
                <a:spcPct val="50000"/>
              </a:lnSpc>
              <a:spcBef>
                <a:spcPct val="50000"/>
              </a:spcBef>
              <a:buFont typeface="Wingdings" pitchFamily="10" charset="2"/>
              <a:buChar char="ü"/>
            </a:pPr>
            <a:r>
              <a:rPr lang="en-US" sz="2000">
                <a:solidFill>
                  <a:schemeClr val="accent1"/>
                </a:solidFill>
              </a:rPr>
              <a:t>cermin tidak mengalami aberasi</a:t>
            </a:r>
          </a:p>
          <a:p>
            <a:pPr marL="58738" algn="l" rtl="0">
              <a:lnSpc>
                <a:spcPct val="50000"/>
              </a:lnSpc>
              <a:spcBef>
                <a:spcPct val="50000"/>
              </a:spcBef>
              <a:buFont typeface="Wingdings" pitchFamily="10" charset="2"/>
              <a:buChar char="ü"/>
            </a:pPr>
            <a:r>
              <a:rPr lang="en-US" sz="2000">
                <a:solidFill>
                  <a:schemeClr val="accent1"/>
                </a:solidFill>
              </a:rPr>
              <a:t>cermin lebih ringan daripada lensa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23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23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423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7500"/>
                            </p:stCondLst>
                            <p:childTnLst>
                              <p:par>
                                <p:cTn id="1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1423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500"/>
                                        <p:tgtEl>
                                          <p:spTgt spid="1423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4" dur="500"/>
                                        <p:tgtEl>
                                          <p:spTgt spid="1423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00"/>
                            </p:stCondLst>
                            <p:childTnLst>
                              <p:par>
                                <p:cTn id="26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500"/>
                                        <p:tgtEl>
                                          <p:spTgt spid="1423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00"/>
                            </p:stCondLst>
                            <p:childTnLst>
                              <p:par>
                                <p:cTn id="30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1423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0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1423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40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2000"/>
                                        <p:tgtEl>
                                          <p:spTgt spid="1423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6000"/>
                            </p:stCondLst>
                            <p:childTnLst>
                              <p:par>
                                <p:cTn id="42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4" dur="500"/>
                                        <p:tgtEl>
                                          <p:spTgt spid="1423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6500"/>
                            </p:stCondLst>
                            <p:childTnLst>
                              <p:par>
                                <p:cTn id="46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8" dur="500"/>
                                        <p:tgtEl>
                                          <p:spTgt spid="1423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700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2000"/>
                                        <p:tgtEl>
                                          <p:spTgt spid="1423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9000"/>
                            </p:stCondLst>
                            <p:childTnLst>
                              <p:par>
                                <p:cTn id="5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2000"/>
                                        <p:tgtEl>
                                          <p:spTgt spid="1423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11000"/>
                            </p:stCondLst>
                            <p:childTnLst>
                              <p:par>
                                <p:cTn id="5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2000"/>
                                        <p:tgtEl>
                                          <p:spTgt spid="1423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3000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2000"/>
                                        <p:tgtEl>
                                          <p:spTgt spid="1423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150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2000"/>
                                        <p:tgtEl>
                                          <p:spTgt spid="1423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17000"/>
                            </p:stCondLst>
                            <p:childTnLst>
                              <p:par>
                                <p:cTn id="7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2000"/>
                                        <p:tgtEl>
                                          <p:spTgt spid="1423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19000"/>
                            </p:stCondLst>
                            <p:childTnLst>
                              <p:par>
                                <p:cTn id="7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2000"/>
                                        <p:tgtEl>
                                          <p:spTgt spid="1423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21000"/>
                            </p:stCondLst>
                            <p:childTnLst>
                              <p:par>
                                <p:cTn id="7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2000"/>
                                        <p:tgtEl>
                                          <p:spTgt spid="1423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23000"/>
                            </p:stCondLst>
                            <p:childTnLst>
                              <p:par>
                                <p:cTn id="82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4" dur="500"/>
                                        <p:tgtEl>
                                          <p:spTgt spid="1423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23500"/>
                            </p:stCondLst>
                            <p:childTnLst>
                              <p:par>
                                <p:cTn id="86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8" dur="500"/>
                                        <p:tgtEl>
                                          <p:spTgt spid="142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240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2000"/>
                                        <p:tgtEl>
                                          <p:spTgt spid="1423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26000"/>
                            </p:stCondLst>
                            <p:childTnLst>
                              <p:par>
                                <p:cTn id="9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2000"/>
                                        <p:tgtEl>
                                          <p:spTgt spid="1423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28000"/>
                            </p:stCondLst>
                            <p:childTnLst>
                              <p:par>
                                <p:cTn id="9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2000"/>
                                        <p:tgtEl>
                                          <p:spTgt spid="1423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30000"/>
                            </p:stCondLst>
                            <p:childTnLst>
                              <p:par>
                                <p:cTn id="10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2000"/>
                                        <p:tgtEl>
                                          <p:spTgt spid="1423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32000"/>
                            </p:stCondLst>
                            <p:childTnLst>
                              <p:par>
                                <p:cTn id="106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8" dur="500"/>
                                        <p:tgtEl>
                                          <p:spTgt spid="1423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32500"/>
                            </p:stCondLst>
                            <p:childTnLst>
                              <p:par>
                                <p:cTn id="1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2000"/>
                                        <p:tgtEl>
                                          <p:spTgt spid="1423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34500"/>
                            </p:stCondLst>
                            <p:childTnLst>
                              <p:par>
                                <p:cTn id="1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2000"/>
                                        <p:tgtEl>
                                          <p:spTgt spid="1423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36500"/>
                            </p:stCondLst>
                            <p:childTnLst>
                              <p:par>
                                <p:cTn id="1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2000"/>
                                        <p:tgtEl>
                                          <p:spTgt spid="1423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38500"/>
                            </p:stCondLst>
                            <p:childTnLst>
                              <p:par>
                                <p:cTn id="1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2000"/>
                                        <p:tgtEl>
                                          <p:spTgt spid="1423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129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130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423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131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423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32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423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rrow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8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13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8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138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4238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13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4238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4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4238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rrow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1" fill="hold">
                      <p:stCondLst>
                        <p:cond delay="indefinite"/>
                      </p:stCondLst>
                      <p:childTnLst>
                        <p:par>
                          <p:cTn id="142" fill="hold">
                            <p:stCondLst>
                              <p:cond delay="0"/>
                            </p:stCondLst>
                            <p:childTnLst>
                              <p:par>
                                <p:cTn id="143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8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145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8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146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4238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147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4238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48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4238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4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rrow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9" fill="hold">
                      <p:stCondLst>
                        <p:cond delay="indefinite"/>
                      </p:stCondLst>
                      <p:childTnLst>
                        <p:par>
                          <p:cTn id="150" fill="hold">
                            <p:stCondLst>
                              <p:cond delay="0"/>
                            </p:stCondLst>
                            <p:childTnLst>
                              <p:par>
                                <p:cTn id="151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8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153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8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154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4238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155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4238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56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4238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rrow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2343" grpId="0"/>
      <p:bldP spid="142344" grpId="0"/>
      <p:bldP spid="142352" grpId="0" animBg="1"/>
      <p:bldP spid="142353" grpId="0" animBg="1"/>
      <p:bldP spid="142355" grpId="0" animBg="1"/>
      <p:bldP spid="142356" grpId="0" animBg="1"/>
      <p:bldP spid="142357" grpId="0" animBg="1"/>
      <p:bldP spid="142358" grpId="0" animBg="1"/>
      <p:bldP spid="142359" grpId="0" animBg="1"/>
      <p:bldP spid="142360" grpId="0" animBg="1"/>
      <p:bldP spid="142368" grpId="0" animBg="1"/>
      <p:bldP spid="142369" grpId="0" animBg="1"/>
      <p:bldP spid="142370" grpId="0" animBg="1"/>
      <p:bldP spid="142371" grpId="0" animBg="1"/>
      <p:bldP spid="142375" grpId="0" animBg="1"/>
      <p:bldP spid="142377" grpId="0" animBg="1"/>
      <p:bldP spid="142378" grpId="0" animBg="1"/>
      <p:bldP spid="142379" grpId="0" animBg="1"/>
      <p:bldP spid="142380" grpId="0" animBg="1"/>
      <p:bldP spid="142381" grpId="0" animBg="1"/>
      <p:bldP spid="142382" grpId="0" animBg="1"/>
      <p:bldP spid="142383" grpId="0"/>
      <p:bldP spid="142384" grpId="0" animBg="1"/>
      <p:bldP spid="142385" grpId="0"/>
      <p:bldP spid="142386" grpId="0"/>
      <p:bldP spid="142387" grpId="0"/>
      <p:bldP spid="142388" grpId="0" build="p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4388" name="Picture 4" descr="j0283209"/>
          <p:cNvPicPr>
            <a:picLocks noGrp="1" noChangeAspect="1" noChangeArrowheads="1" noCrop="1"/>
          </p:cNvPicPr>
          <p:nvPr>
            <p:ph/>
          </p:nvPr>
        </p:nvPicPr>
        <p:blipFill>
          <a:blip r:embed="rId3"/>
          <a:srcRect/>
          <a:stretch>
            <a:fillRect/>
          </a:stretch>
        </p:blipFill>
        <p:spPr>
          <a:xfrm>
            <a:off x="1295400" y="1600200"/>
            <a:ext cx="6477000" cy="2667000"/>
          </a:xfrm>
          <a:noFill/>
          <a:ln/>
        </p:spPr>
      </p:pic>
      <p:sp>
        <p:nvSpPr>
          <p:cNvPr id="144390" name="Text Box 6"/>
          <p:cNvSpPr txBox="1">
            <a:spLocks noChangeArrowheads="1"/>
          </p:cNvSpPr>
          <p:nvPr/>
        </p:nvSpPr>
        <p:spPr bwMode="auto">
          <a:xfrm>
            <a:off x="1295400" y="4724400"/>
            <a:ext cx="6553200" cy="45720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l" rtl="0">
              <a:spcBef>
                <a:spcPct val="50000"/>
              </a:spcBef>
            </a:pPr>
            <a:r>
              <a:rPr lang="en-US">
                <a:latin typeface="Comic Sans MS" pitchFamily="74" charset="0"/>
              </a:rPr>
              <a:t>Sampai jumpa</a:t>
            </a:r>
          </a:p>
        </p:txBody>
      </p:sp>
      <p:sp>
        <p:nvSpPr>
          <p:cNvPr id="144391" name="Text Box 7"/>
          <p:cNvSpPr txBox="1">
            <a:spLocks noChangeArrowheads="1"/>
          </p:cNvSpPr>
          <p:nvPr/>
        </p:nvSpPr>
        <p:spPr bwMode="auto">
          <a:xfrm>
            <a:off x="1752600" y="685800"/>
            <a:ext cx="5257800" cy="519113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ctr" rtl="0">
              <a:spcBef>
                <a:spcPct val="50000"/>
              </a:spcBef>
            </a:pPr>
            <a:r>
              <a:rPr lang="en-US" sz="2800">
                <a:solidFill>
                  <a:srgbClr val="00FF00"/>
                </a:solidFill>
                <a:latin typeface="Comic Sans MS" pitchFamily="74" charset="0"/>
              </a:rPr>
              <a:t>Semoga bermanfaat …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repeatCount="indefinite" fill="hold" grpId="0" nodeType="after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443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443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443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443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443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300"/>
                            </p:stCondLst>
                            <p:childTnLst>
                              <p:par>
                                <p:cTn id="13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39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439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3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43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443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rrow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4390" grpId="0"/>
      <p:bldP spid="144391" grpId="0"/>
    </p:bldLst>
  </p:timing>
</p:sld>
</file>

<file path=ppt/theme/theme1.xml><?xml version="1.0" encoding="utf-8"?>
<a:theme xmlns:a="http://schemas.openxmlformats.org/drawingml/2006/main" name="Business Plan">
  <a:themeElements>
    <a:clrScheme name="Business Plan 1">
      <a:dk1>
        <a:srgbClr val="000000"/>
      </a:dk1>
      <a:lt1>
        <a:srgbClr val="EAEAEA"/>
      </a:lt1>
      <a:dk2>
        <a:srgbClr val="00763B"/>
      </a:dk2>
      <a:lt2>
        <a:srgbClr val="FFFFCC"/>
      </a:lt2>
      <a:accent1>
        <a:srgbClr val="CC6600"/>
      </a:accent1>
      <a:accent2>
        <a:srgbClr val="FF9900"/>
      </a:accent2>
      <a:accent3>
        <a:srgbClr val="AABDAF"/>
      </a:accent3>
      <a:accent4>
        <a:srgbClr val="C8C8C8"/>
      </a:accent4>
      <a:accent5>
        <a:srgbClr val="E2B8AA"/>
      </a:accent5>
      <a:accent6>
        <a:srgbClr val="E78A00"/>
      </a:accent6>
      <a:hlink>
        <a:srgbClr val="CC3300"/>
      </a:hlink>
      <a:folHlink>
        <a:srgbClr val="71BB96"/>
      </a:folHlink>
    </a:clrScheme>
    <a:fontScheme name="Business Plan">
      <a:majorFont>
        <a:latin typeface="Times New Roman"/>
        <a:ea typeface=""/>
        <a:cs typeface="Arial"/>
      </a:majorFont>
      <a:minorFont>
        <a:latin typeface="Times New Roman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sq" cmpd="sng" algn="ctr">
          <a:solidFill>
            <a:schemeClr val="tx1"/>
          </a:solidFill>
          <a:prstDash val="solid"/>
          <a:round/>
          <a:headEnd type="none" w="sm" len="sm"/>
          <a:tailEnd type="none" w="sm" len="sm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26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sq" cmpd="sng" algn="ctr">
          <a:solidFill>
            <a:schemeClr val="tx1"/>
          </a:solidFill>
          <a:prstDash val="solid"/>
          <a:round/>
          <a:headEnd type="none" w="sm" len="sm"/>
          <a:tailEnd type="none" w="sm" len="sm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26" charset="0"/>
            <a:cs typeface="Arial" charset="0"/>
          </a:defRPr>
        </a:defPPr>
      </a:lstStyle>
    </a:lnDef>
  </a:objectDefaults>
  <a:extraClrSchemeLst>
    <a:extraClrScheme>
      <a:clrScheme name="Business Plan 1">
        <a:dk1>
          <a:srgbClr val="000000"/>
        </a:dk1>
        <a:lt1>
          <a:srgbClr val="EAEAEA"/>
        </a:lt1>
        <a:dk2>
          <a:srgbClr val="00763B"/>
        </a:dk2>
        <a:lt2>
          <a:srgbClr val="FFFFCC"/>
        </a:lt2>
        <a:accent1>
          <a:srgbClr val="CC6600"/>
        </a:accent1>
        <a:accent2>
          <a:srgbClr val="FF9900"/>
        </a:accent2>
        <a:accent3>
          <a:srgbClr val="AABDAF"/>
        </a:accent3>
        <a:accent4>
          <a:srgbClr val="C8C8C8"/>
        </a:accent4>
        <a:accent5>
          <a:srgbClr val="E2B8AA"/>
        </a:accent5>
        <a:accent6>
          <a:srgbClr val="E78A00"/>
        </a:accent6>
        <a:hlink>
          <a:srgbClr val="CC3300"/>
        </a:hlink>
        <a:folHlink>
          <a:srgbClr val="71BB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usiness Plan 2">
        <a:dk1>
          <a:srgbClr val="000000"/>
        </a:dk1>
        <a:lt1>
          <a:srgbClr val="FFFFFF"/>
        </a:lt1>
        <a:dk2>
          <a:srgbClr val="006633"/>
        </a:dk2>
        <a:lt2>
          <a:srgbClr val="FFFFFF"/>
        </a:lt2>
        <a:accent1>
          <a:srgbClr val="009999"/>
        </a:accent1>
        <a:accent2>
          <a:srgbClr val="8263A2"/>
        </a:accent2>
        <a:accent3>
          <a:srgbClr val="FFFFFF"/>
        </a:accent3>
        <a:accent4>
          <a:srgbClr val="000000"/>
        </a:accent4>
        <a:accent5>
          <a:srgbClr val="AACACA"/>
        </a:accent5>
        <a:accent6>
          <a:srgbClr val="755992"/>
        </a:accent6>
        <a:hlink>
          <a:srgbClr val="0665C6"/>
        </a:hlink>
        <a:folHlink>
          <a:srgbClr val="71BB9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usiness Plan 3">
        <a:dk1>
          <a:srgbClr val="000000"/>
        </a:dk1>
        <a:lt1>
          <a:srgbClr val="FFFFFF"/>
        </a:lt1>
        <a:dk2>
          <a:srgbClr val="000000"/>
        </a:dk2>
        <a:lt2>
          <a:srgbClr val="FFFFFF"/>
        </a:lt2>
        <a:accent1>
          <a:srgbClr val="CBCBCB"/>
        </a:accent1>
        <a:accent2>
          <a:srgbClr val="868686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797979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usiness Plan 4">
        <a:dk1>
          <a:srgbClr val="271A0D"/>
        </a:dk1>
        <a:lt1>
          <a:srgbClr val="EAEAEA"/>
        </a:lt1>
        <a:dk2>
          <a:srgbClr val="996633"/>
        </a:dk2>
        <a:lt2>
          <a:srgbClr val="FFFFCC"/>
        </a:lt2>
        <a:accent1>
          <a:srgbClr val="CC6600"/>
        </a:accent1>
        <a:accent2>
          <a:srgbClr val="FF9900"/>
        </a:accent2>
        <a:accent3>
          <a:srgbClr val="CAB8AD"/>
        </a:accent3>
        <a:accent4>
          <a:srgbClr val="C8C8C8"/>
        </a:accent4>
        <a:accent5>
          <a:srgbClr val="E2B8AA"/>
        </a:accent5>
        <a:accent6>
          <a:srgbClr val="E78A00"/>
        </a:accent6>
        <a:hlink>
          <a:srgbClr val="CC3300"/>
        </a:hlink>
        <a:folHlink>
          <a:srgbClr val="CA956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usiness Plan 5">
        <a:dk1>
          <a:srgbClr val="001428"/>
        </a:dk1>
        <a:lt1>
          <a:srgbClr val="DDDDDD"/>
        </a:lt1>
        <a:dk2>
          <a:srgbClr val="336699"/>
        </a:dk2>
        <a:lt2>
          <a:srgbClr val="CCFFCC"/>
        </a:lt2>
        <a:accent1>
          <a:srgbClr val="009999"/>
        </a:accent1>
        <a:accent2>
          <a:srgbClr val="8263A2"/>
        </a:accent2>
        <a:accent3>
          <a:srgbClr val="ADB8CA"/>
        </a:accent3>
        <a:accent4>
          <a:srgbClr val="BDBDBD"/>
        </a:accent4>
        <a:accent5>
          <a:srgbClr val="AACACA"/>
        </a:accent5>
        <a:accent6>
          <a:srgbClr val="755992"/>
        </a:accent6>
        <a:hlink>
          <a:srgbClr val="0665C6"/>
        </a:hlink>
        <a:folHlink>
          <a:srgbClr val="699BCD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Business Plan</Template>
  <TotalTime>1624</TotalTime>
  <Words>1239</Words>
  <Application>Microsoft PowerPoint</Application>
  <PresentationFormat>On-screen Show (4:3)</PresentationFormat>
  <Paragraphs>371</Paragraphs>
  <Slides>32</Slides>
  <Notes>0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2</vt:i4>
      </vt:variant>
      <vt:variant>
        <vt:lpstr>Slide Titles</vt:lpstr>
      </vt:variant>
      <vt:variant>
        <vt:i4>32</vt:i4>
      </vt:variant>
    </vt:vector>
  </HeadingPairs>
  <TitlesOfParts>
    <vt:vector size="35" baseType="lpstr">
      <vt:lpstr>Business Plan</vt:lpstr>
      <vt:lpstr>Presto! ImageFolio LE</vt:lpstr>
      <vt:lpstr>Bitmap Image</vt:lpstr>
      <vt:lpstr>ALAT ALAT OPTIK</vt:lpstr>
      <vt:lpstr>MATA</vt:lpstr>
      <vt:lpstr>OPTIKA  MATA</vt:lpstr>
      <vt:lpstr>JANGKAUAN PENGLIHATAN</vt:lpstr>
      <vt:lpstr>CACAT  MATA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PERBEDAAN</vt:lpstr>
      <vt:lpstr>PERSAMAAN  ANTARA  MATA  DENGAN  KAMERA</vt:lpstr>
      <vt:lpstr>SLIDE  PROYEKTOR</vt:lpstr>
      <vt:lpstr>Slide 17</vt:lpstr>
      <vt:lpstr>LUP</vt:lpstr>
      <vt:lpstr>PERBESARAN  LUP</vt:lpstr>
      <vt:lpstr>Slide 20</vt:lpstr>
      <vt:lpstr>Slide 21</vt:lpstr>
      <vt:lpstr>Slide 22</vt:lpstr>
      <vt:lpstr>Slide 23</vt:lpstr>
      <vt:lpstr>Slide 24</vt:lpstr>
      <vt:lpstr>Slide 25</vt:lpstr>
      <vt:lpstr>Slide 26</vt:lpstr>
      <vt:lpstr>Slide 27</vt:lpstr>
      <vt:lpstr>Slide 28</vt:lpstr>
      <vt:lpstr>TEROPONG  PRISMA</vt:lpstr>
      <vt:lpstr>Slide 30</vt:lpstr>
      <vt:lpstr>Slide 31</vt:lpstr>
      <vt:lpstr>Slide 32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ALAT ALAT OPTIK</dc:title>
  <dc:creator>EDy</dc:creator>
  <cp:lastModifiedBy>User</cp:lastModifiedBy>
  <cp:revision>33</cp:revision>
  <dcterms:created xsi:type="dcterms:W3CDTF">2004-03-06T03:22:59Z</dcterms:created>
  <dcterms:modified xsi:type="dcterms:W3CDTF">2009-12-09T01:59:41Z</dcterms:modified>
</cp:coreProperties>
</file>