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86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1" r:id="rId16"/>
    <p:sldId id="282" r:id="rId17"/>
    <p:sldId id="283" r:id="rId18"/>
    <p:sldId id="274" r:id="rId19"/>
    <p:sldId id="268" r:id="rId20"/>
    <p:sldId id="269" r:id="rId21"/>
    <p:sldId id="270" r:id="rId22"/>
    <p:sldId id="278" r:id="rId23"/>
    <p:sldId id="279" r:id="rId24"/>
    <p:sldId id="285" r:id="rId25"/>
    <p:sldId id="271" r:id="rId26"/>
    <p:sldId id="275" r:id="rId27"/>
    <p:sldId id="277" r:id="rId28"/>
    <p:sldId id="284" r:id="rId29"/>
    <p:sldId id="280" r:id="rId30"/>
    <p:sldId id="27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60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D0FACFDC-513F-4853-9FD9-FAC4D31C9B79}" type="datetimeFigureOut">
              <a:rPr lang="en-US" smtClean="0"/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BA557465-3DCB-4EBA-9B7E-83BE8B6DA87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1"/>
            <a:ext cx="7772400" cy="914400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PERENCANAAN PELABUHAN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371600"/>
            <a:ext cx="9144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3200" b="1" dirty="0" smtClean="0"/>
              <a:t>Pembangunan pelabuhan memakan biaya yang sangat besar. Oleh karena itu </a:t>
            </a:r>
            <a:r>
              <a:rPr lang="en-US" sz="3200" b="1" dirty="0" err="1" smtClean="0"/>
              <a:t>diperlukan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perhitungan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pertimbangan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masak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sebelum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pelabuhan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dibangun</a:t>
            </a:r>
            <a:r>
              <a:rPr lang="en-US" sz="3200" b="1" dirty="0" smtClean="0"/>
              <a:t>. </a:t>
            </a:r>
            <a:r>
              <a:rPr lang="en-US" sz="3200" b="1" dirty="0" err="1" smtClean="0"/>
              <a:t>Pertimbangan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bagi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perencanaan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pelabuhan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biasanya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didasarkan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pertimbangan-pertimbangan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ekonomi,politis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teknis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PERSYARATAN DAN PERLENGKAPAN PELABUHAN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0" y="213633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Pelabuhan</a:t>
            </a:r>
            <a:r>
              <a:rPr lang="en-US" sz="2800" b="1" dirty="0"/>
              <a:t> </a:t>
            </a:r>
            <a:r>
              <a:rPr lang="en-US" sz="2800" b="1" dirty="0" err="1"/>
              <a:t>adalah</a:t>
            </a:r>
            <a:r>
              <a:rPr lang="en-US" sz="2800" b="1" dirty="0"/>
              <a:t> </a:t>
            </a:r>
            <a:r>
              <a:rPr lang="en-US" sz="2800" b="1" dirty="0" err="1"/>
              <a:t>daerah</a:t>
            </a:r>
            <a:r>
              <a:rPr lang="en-US" sz="2800" b="1" dirty="0"/>
              <a:t> yang </a:t>
            </a:r>
            <a:r>
              <a:rPr lang="en-US" sz="2800" b="1" dirty="0" err="1"/>
              <a:t>terlindungi</a:t>
            </a:r>
            <a:r>
              <a:rPr lang="en-US" sz="2800" b="1" dirty="0"/>
              <a:t> </a:t>
            </a:r>
            <a:r>
              <a:rPr lang="en-US" sz="2800" b="1" dirty="0" err="1"/>
              <a:t>dari</a:t>
            </a:r>
            <a:r>
              <a:rPr lang="en-US" sz="2800" b="1" dirty="0"/>
              <a:t> </a:t>
            </a:r>
            <a:r>
              <a:rPr lang="en-US" sz="2800" b="1" dirty="0" err="1"/>
              <a:t>pengaruh</a:t>
            </a:r>
            <a:r>
              <a:rPr lang="en-US" sz="2800" b="1" dirty="0"/>
              <a:t> </a:t>
            </a:r>
            <a:r>
              <a:rPr lang="en-US" sz="2800" b="1" dirty="0" err="1"/>
              <a:t>gelombang</a:t>
            </a:r>
            <a:r>
              <a:rPr lang="en-US" sz="2800" b="1" dirty="0"/>
              <a:t> </a:t>
            </a:r>
            <a:r>
              <a:rPr lang="en-US" sz="2800" b="1" dirty="0" err="1" smtClean="0"/>
              <a:t>sehingga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kapal</a:t>
            </a:r>
            <a:r>
              <a:rPr lang="en-US" sz="2800" b="1" dirty="0" smtClean="0"/>
              <a:t> </a:t>
            </a:r>
            <a:r>
              <a:rPr lang="en-US" sz="2800" b="1" dirty="0" err="1"/>
              <a:t>bisa</a:t>
            </a:r>
            <a:r>
              <a:rPr lang="en-US" sz="2800" b="1" dirty="0"/>
              <a:t> </a:t>
            </a:r>
            <a:r>
              <a:rPr lang="en-US" sz="2800" b="1" dirty="0" err="1"/>
              <a:t>berlabuh</a:t>
            </a:r>
            <a:r>
              <a:rPr lang="en-US" sz="2800" b="1" dirty="0"/>
              <a:t> </a:t>
            </a:r>
            <a:r>
              <a:rPr lang="en-US" sz="2800" b="1" dirty="0" err="1"/>
              <a:t>dengan</a:t>
            </a:r>
            <a:r>
              <a:rPr lang="en-US" sz="2800" b="1" dirty="0"/>
              <a:t> </a:t>
            </a:r>
            <a:r>
              <a:rPr lang="en-US" sz="2800" b="1" dirty="0" err="1"/>
              <a:t>aman</a:t>
            </a:r>
            <a:r>
              <a:rPr lang="en-US" sz="2800" b="1" dirty="0"/>
              <a:t> </a:t>
            </a:r>
            <a:r>
              <a:rPr lang="en-US" sz="2800" b="1" dirty="0" err="1"/>
              <a:t>untuk</a:t>
            </a:r>
            <a:r>
              <a:rPr lang="en-US" sz="2800" b="1" dirty="0"/>
              <a:t> </a:t>
            </a:r>
            <a:r>
              <a:rPr lang="en-US" sz="2800" b="1" dirty="0" err="1"/>
              <a:t>bongkar</a:t>
            </a:r>
            <a:r>
              <a:rPr lang="en-US" sz="2800" b="1" dirty="0"/>
              <a:t> </a:t>
            </a:r>
            <a:r>
              <a:rPr lang="en-US" sz="2800" b="1" dirty="0" err="1"/>
              <a:t>muat</a:t>
            </a:r>
            <a:r>
              <a:rPr lang="en-US" sz="2800" b="1" dirty="0"/>
              <a:t> </a:t>
            </a:r>
            <a:r>
              <a:rPr lang="en-US" sz="2800" b="1" dirty="0" err="1"/>
              <a:t>barang,menarik</a:t>
            </a:r>
            <a:r>
              <a:rPr lang="en-US" sz="2800" b="1" dirty="0"/>
              <a:t> </a:t>
            </a:r>
            <a:r>
              <a:rPr lang="en-US" sz="2800" b="1" dirty="0" err="1" smtClean="0"/>
              <a:t>turunkan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penumpang,mengisi</a:t>
            </a:r>
            <a:r>
              <a:rPr lang="en-US" sz="2800" b="1" dirty="0" smtClean="0"/>
              <a:t> </a:t>
            </a:r>
            <a:r>
              <a:rPr lang="en-US" sz="2800" b="1" dirty="0" err="1"/>
              <a:t>bahan</a:t>
            </a:r>
            <a:r>
              <a:rPr lang="en-US" sz="2800" b="1" dirty="0"/>
              <a:t> </a:t>
            </a:r>
            <a:r>
              <a:rPr lang="en-US" sz="2800" b="1" dirty="0" err="1"/>
              <a:t>bakar,melakukan</a:t>
            </a:r>
            <a:r>
              <a:rPr lang="en-US" sz="2800" b="1" dirty="0"/>
              <a:t> </a:t>
            </a:r>
            <a:r>
              <a:rPr lang="en-US" sz="2800" b="1" dirty="0" err="1"/>
              <a:t>reparasi</a:t>
            </a:r>
            <a:r>
              <a:rPr lang="en-US" sz="2800" b="1" dirty="0"/>
              <a:t> </a:t>
            </a:r>
            <a:r>
              <a:rPr lang="en-US" sz="2800" b="1" dirty="0" err="1"/>
              <a:t>dan</a:t>
            </a:r>
            <a:r>
              <a:rPr lang="en-US" sz="2800" b="1" dirty="0"/>
              <a:t> </a:t>
            </a:r>
            <a:r>
              <a:rPr lang="en-US" sz="2800" b="1" dirty="0" err="1" smtClean="0"/>
              <a:t>sebagainya.Untuk</a:t>
            </a:r>
            <a:r>
              <a:rPr lang="en-US" sz="2800" b="1" dirty="0" smtClean="0"/>
              <a:t>  </a:t>
            </a:r>
            <a:r>
              <a:rPr lang="sv-SE" sz="2800" b="1" dirty="0" smtClean="0"/>
              <a:t>memberi </a:t>
            </a:r>
            <a:r>
              <a:rPr lang="sv-SE" sz="2800" b="1" dirty="0"/>
              <a:t>pelayanan yang baik maka pelabuhan </a:t>
            </a:r>
            <a:r>
              <a:rPr lang="sv-SE" sz="2800" b="1" dirty="0" smtClean="0"/>
              <a:t>harus memenuhi beberapa </a:t>
            </a:r>
            <a:r>
              <a:rPr lang="en-US" sz="2800" b="1" dirty="0" err="1" smtClean="0"/>
              <a:t>persyaratan</a:t>
            </a:r>
            <a:r>
              <a:rPr lang="en-US" sz="2800" b="1" dirty="0"/>
              <a:t>.</a:t>
            </a:r>
            <a:endParaRPr lang="en-US" sz="28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 l="16984" t="14583" r="26208" b="11458"/>
          <a:stretch>
            <a:fillRect/>
          </a:stretch>
        </p:blipFill>
        <p:spPr bwMode="auto">
          <a:xfrm>
            <a:off x="533400" y="381000"/>
            <a:ext cx="8229600" cy="602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304800"/>
            <a:ext cx="8915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hubungan</a:t>
            </a:r>
            <a:r>
              <a:rPr lang="en-US" sz="2800" dirty="0"/>
              <a:t> yang </a:t>
            </a:r>
            <a:r>
              <a:rPr lang="en-US" sz="2800" dirty="0" err="1"/>
              <a:t>mudah</a:t>
            </a:r>
            <a:r>
              <a:rPr lang="en-US" sz="2800" dirty="0"/>
              <a:t> </a:t>
            </a:r>
            <a:r>
              <a:rPr lang="en-US" sz="2800" dirty="0" err="1"/>
              <a:t>antar</a:t>
            </a:r>
            <a:r>
              <a:rPr lang="en-US" sz="2800" dirty="0"/>
              <a:t> </a:t>
            </a:r>
            <a:r>
              <a:rPr lang="en-US" sz="2800" dirty="0" err="1"/>
              <a:t>tranportasi</a:t>
            </a:r>
            <a:r>
              <a:rPr lang="en-US" sz="2800" dirty="0"/>
              <a:t> air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darat</a:t>
            </a:r>
            <a:r>
              <a:rPr lang="en-US" sz="2800" dirty="0"/>
              <a:t> </a:t>
            </a:r>
            <a:r>
              <a:rPr lang="en-US" sz="2800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jalan</a:t>
            </a:r>
            <a:r>
              <a:rPr lang="en-US" sz="2800" dirty="0" smtClean="0"/>
              <a:t> </a:t>
            </a:r>
            <a:r>
              <a:rPr lang="en-US" sz="2800" dirty="0" err="1"/>
              <a:t>raya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kereta</a:t>
            </a:r>
            <a:r>
              <a:rPr lang="en-US" sz="2800" dirty="0"/>
              <a:t> </a:t>
            </a:r>
            <a:r>
              <a:rPr lang="en-US" sz="2800" dirty="0" err="1" smtClean="0"/>
              <a:t>api</a:t>
            </a:r>
            <a:r>
              <a:rPr lang="en-US" sz="2800" dirty="0" smtClean="0"/>
              <a:t>, agar </a:t>
            </a:r>
            <a:r>
              <a:rPr lang="en-US" sz="2800" dirty="0" err="1"/>
              <a:t>barang</a:t>
            </a:r>
            <a:r>
              <a:rPr lang="en-US" sz="2800" dirty="0"/>
              <a:t> </a:t>
            </a:r>
            <a:r>
              <a:rPr lang="en-US" sz="2800" dirty="0" err="1"/>
              <a:t>barang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diangkut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mudah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cepat</a:t>
            </a:r>
            <a:r>
              <a:rPr lang="en-US" sz="2800" dirty="0"/>
              <a:t>.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22098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Pelabuhan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kedalaman</a:t>
            </a:r>
            <a:r>
              <a:rPr lang="en-US" sz="2400" dirty="0"/>
              <a:t> air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lebar</a:t>
            </a:r>
            <a:r>
              <a:rPr lang="en-US" sz="2400" dirty="0"/>
              <a:t> </a:t>
            </a:r>
            <a:r>
              <a:rPr lang="en-US" sz="2400" dirty="0" err="1"/>
              <a:t>alur</a:t>
            </a:r>
            <a:r>
              <a:rPr lang="en-US" sz="2400" dirty="0"/>
              <a:t> yang </a:t>
            </a:r>
            <a:r>
              <a:rPr lang="en-US" sz="2400" dirty="0" err="1"/>
              <a:t>cukup</a:t>
            </a:r>
            <a:r>
              <a:rPr lang="en-US" sz="2400" dirty="0"/>
              <a:t>.</a:t>
            </a:r>
            <a:endParaRPr lang="en-US" sz="24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1000" y="2971800"/>
            <a:ext cx="4495800" cy="3439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2971800"/>
            <a:ext cx="4038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Kapal-kapal</a:t>
            </a:r>
            <a:r>
              <a:rPr lang="en-US" sz="2400" dirty="0"/>
              <a:t> yang </a:t>
            </a:r>
            <a:r>
              <a:rPr lang="en-US" sz="2400" dirty="0" err="1"/>
              <a:t>mencapai</a:t>
            </a:r>
            <a:r>
              <a:rPr lang="en-US" sz="2400" dirty="0"/>
              <a:t> </a:t>
            </a:r>
            <a:r>
              <a:rPr lang="en-US" sz="2400" dirty="0" err="1"/>
              <a:t>pelabuhan</a:t>
            </a:r>
            <a:r>
              <a:rPr lang="en-US" sz="2400" dirty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membuang</a:t>
            </a:r>
            <a:r>
              <a:rPr lang="en-US" sz="2400" dirty="0"/>
              <a:t> </a:t>
            </a:r>
            <a:r>
              <a:rPr lang="en-US" sz="2400" dirty="0" err="1" smtClean="0"/>
              <a:t>sauh</a:t>
            </a:r>
            <a:r>
              <a:rPr lang="en-US" sz="2400" dirty="0" smtClean="0"/>
              <a:t> </a:t>
            </a:r>
            <a:r>
              <a:rPr lang="en-US" sz="2400" dirty="0" err="1" smtClean="0"/>
              <a:t>selama</a:t>
            </a:r>
            <a:r>
              <a:rPr lang="en-US" sz="2400" dirty="0" smtClean="0"/>
              <a:t> </a:t>
            </a:r>
            <a:r>
              <a:rPr lang="en-US" sz="2400" dirty="0" err="1"/>
              <a:t>menunggu</a:t>
            </a:r>
            <a:r>
              <a:rPr lang="en-US" sz="2400" dirty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merapat</a:t>
            </a:r>
            <a:r>
              <a:rPr lang="en-US" sz="2400" dirty="0" smtClean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dermaga</a:t>
            </a:r>
            <a:endParaRPr lang="en-US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33600" y="1219200"/>
            <a:ext cx="3975302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0" y="365760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Tempat</a:t>
            </a:r>
            <a:r>
              <a:rPr lang="en-US" sz="2400" dirty="0"/>
              <a:t> </a:t>
            </a:r>
            <a:r>
              <a:rPr lang="en-US" sz="2400" dirty="0" err="1"/>
              <a:t>berlabuh</a:t>
            </a:r>
            <a:r>
              <a:rPr lang="en-US" sz="2400" dirty="0"/>
              <a:t> (</a:t>
            </a:r>
            <a:r>
              <a:rPr lang="en-US" sz="2400" dirty="0" err="1"/>
              <a:t>kolam</a:t>
            </a:r>
            <a:r>
              <a:rPr lang="en-US" sz="2400" dirty="0"/>
              <a:t> </a:t>
            </a:r>
            <a:r>
              <a:rPr lang="en-US" sz="2400" dirty="0" err="1"/>
              <a:t>pelabuhan</a:t>
            </a:r>
            <a:r>
              <a:rPr lang="en-US" sz="2400" dirty="0"/>
              <a:t>) </a:t>
            </a:r>
            <a:r>
              <a:rPr lang="en-US" sz="2400" dirty="0" err="1"/>
              <a:t>terlindung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serangan</a:t>
            </a:r>
            <a:r>
              <a:rPr lang="en-US" sz="2400" dirty="0"/>
              <a:t> </a:t>
            </a:r>
            <a:r>
              <a:rPr lang="en-US" sz="2400" dirty="0" err="1"/>
              <a:t>gelombang</a:t>
            </a:r>
            <a:endParaRPr lang="en-US" sz="2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4495800"/>
            <a:ext cx="4114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Pelabuhan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meresparasi</a:t>
            </a:r>
            <a:r>
              <a:rPr lang="en-US" sz="2400" dirty="0"/>
              <a:t> </a:t>
            </a:r>
            <a:r>
              <a:rPr lang="en-US" sz="2400" dirty="0" err="1"/>
              <a:t>kapal-kapal</a:t>
            </a: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57400" y="3886200"/>
            <a:ext cx="4419600" cy="2690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Pelabuhan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mampunyai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bongkar</a:t>
            </a:r>
            <a:r>
              <a:rPr lang="en-US" sz="2400" dirty="0"/>
              <a:t> </a:t>
            </a:r>
            <a:r>
              <a:rPr lang="en-US" sz="2400" dirty="0" err="1"/>
              <a:t>muat</a:t>
            </a:r>
            <a:r>
              <a:rPr lang="en-US" sz="2400" dirty="0"/>
              <a:t> </a:t>
            </a:r>
            <a:r>
              <a:rPr lang="en-US" sz="2400" dirty="0" err="1"/>
              <a:t>barang</a:t>
            </a:r>
            <a:r>
              <a:rPr lang="en-US" sz="2400" dirty="0"/>
              <a:t>(</a:t>
            </a:r>
            <a:r>
              <a:rPr lang="en-US" sz="2400" dirty="0" err="1"/>
              <a:t>kran</a:t>
            </a:r>
            <a:r>
              <a:rPr lang="en-US" sz="2400" dirty="0"/>
              <a:t>, </a:t>
            </a:r>
            <a:r>
              <a:rPr lang="en-US" sz="2400" dirty="0" err="1"/>
              <a:t>dsb</a:t>
            </a:r>
            <a:r>
              <a:rPr lang="en-US" sz="2400" dirty="0"/>
              <a:t>)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gudang-gudang</a:t>
            </a:r>
            <a:r>
              <a:rPr lang="en-US" sz="2400" dirty="0" smtClean="0"/>
              <a:t> </a:t>
            </a:r>
            <a:r>
              <a:rPr lang="en-US" sz="2400" dirty="0" err="1"/>
              <a:t>penyimpanan</a:t>
            </a:r>
            <a:r>
              <a:rPr lang="en-US" sz="2400" dirty="0"/>
              <a:t> </a:t>
            </a:r>
            <a:r>
              <a:rPr lang="en-US" sz="2400" dirty="0" err="1"/>
              <a:t>barang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990600"/>
            <a:ext cx="18764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1066800"/>
            <a:ext cx="17430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762000"/>
            <a:ext cx="2352675" cy="194310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masing-masing</a:t>
            </a:r>
            <a:r>
              <a:rPr lang="en-US" sz="2800" dirty="0"/>
              <a:t> </a:t>
            </a:r>
            <a:r>
              <a:rPr lang="en-US" sz="2800" dirty="0" err="1"/>
              <a:t>bangunan</a:t>
            </a:r>
            <a:r>
              <a:rPr lang="en-US" sz="2800" dirty="0"/>
              <a:t> yang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di</a:t>
            </a:r>
            <a:r>
              <a:rPr lang="en-US" sz="2800" dirty="0"/>
              <a:t> </a:t>
            </a:r>
            <a:r>
              <a:rPr lang="en-US" sz="2800" dirty="0" err="1"/>
              <a:t>pelabuhan</a:t>
            </a:r>
            <a:r>
              <a:rPr lang="en-US" sz="2800" dirty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</a:t>
            </a:r>
            <a:r>
              <a:rPr lang="en-US" sz="2800" dirty="0" smtClean="0"/>
              <a:t> </a:t>
            </a:r>
            <a:r>
              <a:rPr lang="en-US" sz="2800" dirty="0"/>
              <a:t>: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14478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Pemecah</a:t>
            </a:r>
            <a:r>
              <a:rPr lang="en-US" sz="2800" dirty="0"/>
              <a:t> </a:t>
            </a:r>
            <a:r>
              <a:rPr lang="en-US" sz="2800" dirty="0" err="1"/>
              <a:t>gelombang,yang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melindungi</a:t>
            </a:r>
            <a:r>
              <a:rPr lang="en-US" sz="2800" dirty="0"/>
              <a:t> </a:t>
            </a:r>
            <a:r>
              <a:rPr lang="en-US" sz="2800" dirty="0" err="1"/>
              <a:t>daerah</a:t>
            </a:r>
            <a:r>
              <a:rPr lang="en-US" sz="2800" dirty="0"/>
              <a:t> </a:t>
            </a:r>
            <a:r>
              <a:rPr lang="en-US" sz="2800" dirty="0" err="1" smtClean="0"/>
              <a:t>perairan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gangguan</a:t>
            </a:r>
            <a:r>
              <a:rPr lang="en-US" sz="2800" dirty="0"/>
              <a:t> </a:t>
            </a:r>
            <a:r>
              <a:rPr lang="en-US" sz="2800" dirty="0" err="1" smtClean="0"/>
              <a:t>gelombang.gelombang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datang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lepas</a:t>
            </a:r>
            <a:r>
              <a:rPr lang="en-US" sz="2800" dirty="0" smtClean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dihalangi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bangunan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endParaRPr lang="en-US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3429000"/>
            <a:ext cx="399306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3352800"/>
            <a:ext cx="3276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Alur</a:t>
            </a:r>
            <a:r>
              <a:rPr lang="en-US" sz="2800" dirty="0"/>
              <a:t> </a:t>
            </a:r>
            <a:r>
              <a:rPr lang="en-US" sz="2800" dirty="0" err="1" smtClean="0"/>
              <a:t>pelayaran,berfungsi</a:t>
            </a:r>
            <a:r>
              <a:rPr lang="en-US" sz="2800" dirty="0" smtClean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mengarahkan</a:t>
            </a:r>
            <a:r>
              <a:rPr lang="en-US" sz="2800" dirty="0"/>
              <a:t> </a:t>
            </a:r>
            <a:r>
              <a:rPr lang="en-US" sz="2800" dirty="0" err="1"/>
              <a:t>kapal-kapal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endParaRPr lang="en-US" sz="2800" dirty="0"/>
          </a:p>
          <a:p>
            <a:r>
              <a:rPr lang="en-US" sz="2800" dirty="0" err="1"/>
              <a:t>keluar</a:t>
            </a:r>
            <a:r>
              <a:rPr lang="en-US" sz="2800" dirty="0"/>
              <a:t>/</a:t>
            </a:r>
            <a:r>
              <a:rPr lang="en-US" sz="2800" dirty="0" err="1"/>
              <a:t>masuk</a:t>
            </a:r>
            <a:r>
              <a:rPr lang="en-US" sz="2800" dirty="0"/>
              <a:t> </a:t>
            </a:r>
            <a:r>
              <a:rPr lang="en-US" sz="2800" dirty="0" err="1"/>
              <a:t>pelabuhan.alur</a:t>
            </a:r>
            <a:r>
              <a:rPr lang="en-US" sz="2800" dirty="0"/>
              <a:t> </a:t>
            </a:r>
            <a:r>
              <a:rPr lang="en-US" sz="2800" dirty="0" err="1"/>
              <a:t>pelayaran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</a:t>
            </a:r>
            <a:r>
              <a:rPr lang="en-US" sz="2800" dirty="0" err="1"/>
              <a:t>kedalaman</a:t>
            </a:r>
            <a:r>
              <a:rPr lang="en-US" sz="2800" dirty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lebar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cukup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dilalui</a:t>
            </a:r>
            <a:r>
              <a:rPr lang="en-US" sz="2800" dirty="0"/>
              <a:t> </a:t>
            </a:r>
            <a:r>
              <a:rPr lang="en-US" sz="2800" dirty="0" err="1"/>
              <a:t>kapal-kapal</a:t>
            </a:r>
            <a:r>
              <a:rPr lang="en-US" sz="2800" dirty="0"/>
              <a:t>.</a:t>
            </a:r>
            <a:endParaRPr lang="en-US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62200" y="1857375"/>
            <a:ext cx="4572000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dirty="0"/>
              <a:t>Kolam pelabuhan,merupakan daerah perairan dimana kapal berlabuh</a:t>
            </a:r>
            <a:endParaRPr lang="sv-SE" sz="2800" dirty="0"/>
          </a:p>
          <a:p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bongkar</a:t>
            </a:r>
            <a:r>
              <a:rPr lang="en-US" sz="2800" dirty="0"/>
              <a:t> </a:t>
            </a:r>
            <a:r>
              <a:rPr lang="en-US" sz="2800" dirty="0" err="1"/>
              <a:t>muat,melakukan</a:t>
            </a:r>
            <a:r>
              <a:rPr lang="en-US" sz="2800" dirty="0"/>
              <a:t> </a:t>
            </a:r>
            <a:r>
              <a:rPr lang="en-US" sz="2800" dirty="0" err="1"/>
              <a:t>gerakan</a:t>
            </a:r>
            <a:r>
              <a:rPr lang="en-US" sz="2800" dirty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memutar</a:t>
            </a:r>
            <a:r>
              <a:rPr lang="en-US" sz="2800" dirty="0" smtClean="0"/>
              <a:t>(</a:t>
            </a:r>
            <a:r>
              <a:rPr lang="en-US" sz="2800" dirty="0" err="1" smtClean="0"/>
              <a:t>dikolam</a:t>
            </a:r>
            <a:r>
              <a:rPr lang="en-US" sz="2800" dirty="0" smtClean="0"/>
              <a:t> </a:t>
            </a:r>
            <a:r>
              <a:rPr lang="en-US" sz="2800" dirty="0" err="1"/>
              <a:t>putar</a:t>
            </a:r>
            <a:r>
              <a:rPr lang="en-US" sz="2800" dirty="0"/>
              <a:t>).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20574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Dermaga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bangunan</a:t>
            </a:r>
            <a:r>
              <a:rPr lang="en-US" sz="2800" dirty="0"/>
              <a:t> </a:t>
            </a:r>
            <a:r>
              <a:rPr lang="en-US" sz="2800" dirty="0" err="1"/>
              <a:t>pelabuhan</a:t>
            </a:r>
            <a:r>
              <a:rPr lang="en-US" sz="2800" dirty="0"/>
              <a:t>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 smtClean="0"/>
              <a:t>merapatnya</a:t>
            </a:r>
            <a:r>
              <a:rPr lang="en-US" sz="2800" dirty="0" smtClean="0"/>
              <a:t> </a:t>
            </a:r>
            <a:r>
              <a:rPr lang="en-US" sz="2800" dirty="0" err="1" smtClean="0"/>
              <a:t>kapal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menambatnyan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waktu</a:t>
            </a:r>
            <a:r>
              <a:rPr lang="en-US" sz="2800" dirty="0"/>
              <a:t> </a:t>
            </a:r>
            <a:r>
              <a:rPr lang="en-US" sz="2800" dirty="0" err="1"/>
              <a:t>bongkar</a:t>
            </a:r>
            <a:r>
              <a:rPr lang="en-US" sz="2800" dirty="0"/>
              <a:t> </a:t>
            </a:r>
            <a:r>
              <a:rPr lang="en-US" sz="2800" dirty="0" err="1"/>
              <a:t>muat</a:t>
            </a:r>
            <a:r>
              <a:rPr lang="en-US" sz="2800" dirty="0"/>
              <a:t> </a:t>
            </a:r>
            <a:r>
              <a:rPr lang="en-US" sz="2800" dirty="0" err="1"/>
              <a:t>barang</a:t>
            </a:r>
            <a:r>
              <a:rPr lang="en-US" sz="2800" dirty="0"/>
              <a:t>.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1000" y="3429000"/>
            <a:ext cx="4419600" cy="259080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5720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400" dirty="0"/>
              <a:t>Alat penambat,digunakan untuk </a:t>
            </a:r>
            <a:r>
              <a:rPr lang="sv-SE" sz="2400" dirty="0" smtClean="0"/>
              <a:t>menambat </a:t>
            </a:r>
            <a:r>
              <a:rPr lang="sv-SE" sz="2400" dirty="0"/>
              <a:t>kapal pada waktu </a:t>
            </a:r>
            <a:r>
              <a:rPr lang="sv-SE" sz="2400" dirty="0" smtClean="0"/>
              <a:t>merapat di </a:t>
            </a:r>
            <a:r>
              <a:rPr lang="en-US" sz="2400" dirty="0" err="1" smtClean="0"/>
              <a:t>dermaga</a:t>
            </a:r>
            <a:r>
              <a:rPr lang="en-US" sz="2400" dirty="0" smtClean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 smtClean="0"/>
              <a:t>menunggu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perairan</a:t>
            </a:r>
            <a:r>
              <a:rPr lang="en-US" sz="2400" dirty="0" smtClean="0"/>
              <a:t> </a:t>
            </a:r>
            <a:r>
              <a:rPr lang="en-US" sz="2400" dirty="0" err="1"/>
              <a:t>sebelum</a:t>
            </a:r>
            <a:r>
              <a:rPr lang="en-US" sz="2400" dirty="0"/>
              <a:t> </a:t>
            </a:r>
            <a:r>
              <a:rPr lang="en-US" sz="2400" dirty="0" err="1"/>
              <a:t>kapal</a:t>
            </a:r>
            <a:r>
              <a:rPr lang="en-US" sz="2400" dirty="0"/>
              <a:t> </a:t>
            </a:r>
            <a:r>
              <a:rPr lang="en-US" sz="2400" dirty="0" err="1"/>
              <a:t>merapat</a:t>
            </a:r>
            <a:r>
              <a:rPr lang="en-US" sz="2400" dirty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dermaga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0" y="251460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Gudang,yang</a:t>
            </a:r>
            <a:r>
              <a:rPr lang="en-US" sz="2400" dirty="0"/>
              <a:t> </a:t>
            </a:r>
            <a:r>
              <a:rPr lang="en-US" sz="2400" dirty="0" err="1"/>
              <a:t>terletak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belakang</a:t>
            </a:r>
            <a:r>
              <a:rPr lang="en-US" sz="2400" dirty="0"/>
              <a:t> </a:t>
            </a:r>
            <a:r>
              <a:rPr lang="en-US" sz="2400" dirty="0" err="1"/>
              <a:t>dermaga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menyimpan</a:t>
            </a:r>
            <a:r>
              <a:rPr lang="en-US" sz="2400" dirty="0"/>
              <a:t> </a:t>
            </a:r>
            <a:r>
              <a:rPr lang="en-US" sz="2400" dirty="0" err="1" smtClean="0"/>
              <a:t>barang</a:t>
            </a:r>
            <a:r>
              <a:rPr lang="en-US" sz="2400" dirty="0" smtClean="0"/>
              <a:t> </a:t>
            </a:r>
            <a:r>
              <a:rPr lang="en-US" sz="2400" dirty="0" err="1" smtClean="0"/>
              <a:t>barang</a:t>
            </a:r>
            <a:r>
              <a:rPr lang="en-US" sz="2400" dirty="0" smtClean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menunggu</a:t>
            </a:r>
            <a:r>
              <a:rPr lang="en-US" sz="2400" dirty="0"/>
              <a:t> </a:t>
            </a:r>
            <a:r>
              <a:rPr lang="en-US" sz="2400" dirty="0" err="1"/>
              <a:t>pengapalan</a:t>
            </a:r>
            <a:r>
              <a:rPr lang="en-US" sz="2400" dirty="0"/>
              <a:t>.</a:t>
            </a:r>
            <a:endParaRPr lang="en-US" sz="2400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57400" y="3810000"/>
            <a:ext cx="4572000" cy="251460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572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Gedung</a:t>
            </a:r>
            <a:r>
              <a:rPr lang="en-US" sz="2400" dirty="0"/>
              <a:t> terminal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keperluan</a:t>
            </a:r>
            <a:r>
              <a:rPr lang="en-US" sz="2400" dirty="0"/>
              <a:t> </a:t>
            </a:r>
            <a:r>
              <a:rPr lang="en-US" sz="2400" dirty="0" err="1"/>
              <a:t>administrasi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PEMILIHAN LOKASI PELABUHAN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0" y="25908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Kondisi</a:t>
            </a:r>
            <a:r>
              <a:rPr lang="en-US" sz="2400" dirty="0" smtClean="0"/>
              <a:t> </a:t>
            </a:r>
            <a:r>
              <a:rPr lang="en-US" sz="2400" dirty="0" err="1"/>
              <a:t>tanah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geologi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Kedalaman</a:t>
            </a:r>
            <a:r>
              <a:rPr lang="en-US" sz="2400" dirty="0" smtClean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luas</a:t>
            </a:r>
            <a:r>
              <a:rPr lang="en-US" sz="2400" dirty="0"/>
              <a:t> </a:t>
            </a:r>
            <a:r>
              <a:rPr lang="en-US" sz="2400" dirty="0" err="1"/>
              <a:t>daerah</a:t>
            </a:r>
            <a:r>
              <a:rPr lang="en-US" sz="2400" dirty="0"/>
              <a:t> </a:t>
            </a:r>
            <a:r>
              <a:rPr lang="en-US" sz="2400" dirty="0" err="1"/>
              <a:t>perairan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Perlindungan</a:t>
            </a:r>
            <a:r>
              <a:rPr lang="en-US" sz="2400" dirty="0" smtClean="0"/>
              <a:t> </a:t>
            </a:r>
            <a:r>
              <a:rPr lang="en-US" sz="2400" dirty="0" err="1"/>
              <a:t>pelabuhan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gelombang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Arus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Sedimentasi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Daerah </a:t>
            </a:r>
            <a:r>
              <a:rPr lang="en-US" sz="2400" dirty="0" err="1"/>
              <a:t>daratannya</a:t>
            </a:r>
            <a:r>
              <a:rPr lang="en-US" sz="2400" dirty="0"/>
              <a:t> yang </a:t>
            </a:r>
            <a:r>
              <a:rPr lang="en-US" sz="2400" dirty="0" err="1"/>
              <a:t>cukup</a:t>
            </a:r>
            <a:r>
              <a:rPr lang="en-US" sz="2400" dirty="0"/>
              <a:t> </a:t>
            </a:r>
            <a:r>
              <a:rPr lang="en-US" sz="2400" dirty="0" err="1"/>
              <a:t>luas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menampung</a:t>
            </a:r>
            <a:r>
              <a:rPr lang="en-US" sz="2400" dirty="0"/>
              <a:t> </a:t>
            </a:r>
            <a:r>
              <a:rPr lang="en-US" sz="2400" dirty="0" err="1"/>
              <a:t>barang</a:t>
            </a:r>
            <a:r>
              <a:rPr lang="en-US" sz="2400" dirty="0"/>
              <a:t> </a:t>
            </a:r>
            <a:r>
              <a:rPr lang="en-US" sz="2400" dirty="0" smtClean="0"/>
              <a:t>yang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dibongkar</a:t>
            </a:r>
            <a:r>
              <a:rPr lang="en-US" sz="2400" dirty="0" smtClean="0"/>
              <a:t> </a:t>
            </a:r>
            <a:r>
              <a:rPr lang="en-US" sz="2400" dirty="0" err="1"/>
              <a:t>muat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Jalan-jalan</a:t>
            </a:r>
            <a:r>
              <a:rPr lang="en-US" sz="2400" dirty="0" smtClean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trasportasi</a:t>
            </a:r>
            <a:r>
              <a:rPr lang="en-US" sz="2400" dirty="0"/>
              <a:t>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Daerah </a:t>
            </a:r>
            <a:r>
              <a:rPr lang="en-US" sz="2400" dirty="0" err="1"/>
              <a:t>industri</a:t>
            </a:r>
            <a:r>
              <a:rPr lang="en-US" sz="2400" dirty="0"/>
              <a:t> </a:t>
            </a:r>
            <a:r>
              <a:rPr lang="en-US" sz="2400" dirty="0" err="1"/>
              <a:t>dibelakangnya</a:t>
            </a:r>
            <a:r>
              <a:rPr lang="en-US" sz="2400" dirty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dirty="0"/>
              <a:t>Pemilihan lokasi pelabuhan harus mempertimbangkan faktor </a:t>
            </a:r>
            <a:r>
              <a:rPr lang="sv-SE" sz="2800" dirty="0" smtClean="0"/>
              <a:t>tersebut akan </a:t>
            </a:r>
            <a:r>
              <a:rPr lang="en-US" sz="2800" dirty="0" err="1" smtClean="0"/>
              <a:t>tetapi</a:t>
            </a:r>
            <a:r>
              <a:rPr lang="en-US" sz="2800" dirty="0" smtClean="0"/>
              <a:t>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faktor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terpenuhi,sehingga</a:t>
            </a:r>
            <a:r>
              <a:rPr lang="en-US" sz="2800" dirty="0"/>
              <a:t> </a:t>
            </a:r>
            <a:r>
              <a:rPr lang="en-US" sz="2800" dirty="0" err="1" smtClean="0"/>
              <a:t>diperlukan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/>
              <a:t>kompromi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optimal.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27432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faktor</a:t>
            </a:r>
            <a:r>
              <a:rPr lang="en-US" sz="2800" dirty="0"/>
              <a:t> yang </a:t>
            </a:r>
            <a:r>
              <a:rPr lang="en-US" sz="2800" dirty="0" err="1"/>
              <a:t>mempegaruhi</a:t>
            </a:r>
            <a:r>
              <a:rPr lang="en-US" sz="2800" dirty="0"/>
              <a:t> </a:t>
            </a:r>
            <a:r>
              <a:rPr lang="en-US" sz="2800" dirty="0" err="1"/>
              <a:t>penentuan</a:t>
            </a:r>
            <a:r>
              <a:rPr lang="en-US" sz="2800" dirty="0"/>
              <a:t> </a:t>
            </a:r>
            <a:r>
              <a:rPr lang="en-US" sz="2800" dirty="0" err="1"/>
              <a:t>lokasi</a:t>
            </a:r>
            <a:r>
              <a:rPr lang="en-US" sz="2800" dirty="0"/>
              <a:t> </a:t>
            </a:r>
            <a:r>
              <a:rPr lang="en-US" sz="2800" dirty="0" err="1"/>
              <a:t>pelabuhan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</a:t>
            </a:r>
            <a:r>
              <a:rPr lang="en-US" sz="2800" dirty="0" smtClean="0"/>
              <a:t> </a:t>
            </a:r>
            <a:r>
              <a:rPr lang="en-US" sz="2800" dirty="0"/>
              <a:t>: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0" y="38100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/>
              <a:t>1. </a:t>
            </a:r>
            <a:r>
              <a:rPr lang="es-ES" sz="2800" dirty="0" err="1"/>
              <a:t>Biaya</a:t>
            </a:r>
            <a:r>
              <a:rPr lang="es-ES" sz="2800" dirty="0"/>
              <a:t> </a:t>
            </a:r>
            <a:r>
              <a:rPr lang="es-ES" sz="2800" dirty="0" err="1"/>
              <a:t>pembangunan</a:t>
            </a:r>
            <a:r>
              <a:rPr lang="es-ES" sz="2800" dirty="0"/>
              <a:t> dan </a:t>
            </a:r>
            <a:r>
              <a:rPr lang="es-ES" sz="2800" dirty="0" err="1"/>
              <a:t>perawatan</a:t>
            </a:r>
            <a:r>
              <a:rPr lang="es-ES" sz="2800" dirty="0"/>
              <a:t> </a:t>
            </a:r>
            <a:r>
              <a:rPr lang="es-ES" sz="2800" dirty="0" err="1"/>
              <a:t>bangunan-bangunan</a:t>
            </a:r>
            <a:r>
              <a:rPr lang="es-ES" sz="2800" dirty="0"/>
              <a:t> </a:t>
            </a:r>
            <a:r>
              <a:rPr lang="es-ES" sz="2800" dirty="0" err="1"/>
              <a:t>pantai</a:t>
            </a:r>
            <a:r>
              <a:rPr lang="es-ES" sz="2800" dirty="0"/>
              <a:t>.</a:t>
            </a:r>
            <a:endParaRPr lang="es-ES" sz="2800" dirty="0"/>
          </a:p>
          <a:p>
            <a:r>
              <a:rPr lang="en-US" sz="2800" dirty="0"/>
              <a:t>2. </a:t>
            </a:r>
            <a:r>
              <a:rPr lang="en-US" sz="2800" dirty="0" err="1"/>
              <a:t>Pengerukan</a:t>
            </a:r>
            <a:r>
              <a:rPr lang="en-US" sz="2800" dirty="0"/>
              <a:t> </a:t>
            </a:r>
            <a:r>
              <a:rPr lang="en-US" sz="2800" dirty="0" err="1"/>
              <a:t>pertama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waktu</a:t>
            </a:r>
            <a:r>
              <a:rPr lang="en-US" sz="2800" dirty="0"/>
              <a:t> </a:t>
            </a:r>
            <a:r>
              <a:rPr lang="en-US" sz="2800" dirty="0" err="1"/>
              <a:t>pembangunan</a:t>
            </a:r>
            <a:r>
              <a:rPr lang="en-US" sz="2800" dirty="0"/>
              <a:t> yang </a:t>
            </a:r>
            <a:r>
              <a:rPr lang="en-US" sz="2800" dirty="0" err="1" smtClean="0"/>
              <a:t>dilakukan</a:t>
            </a:r>
            <a:r>
              <a:rPr lang="en-US" sz="2800" dirty="0"/>
              <a:t>.</a:t>
            </a:r>
            <a:endParaRPr lang="en-US" sz="2800" dirty="0"/>
          </a:p>
          <a:p>
            <a:r>
              <a:rPr lang="en-US" sz="2800" dirty="0"/>
              <a:t>3. </a:t>
            </a:r>
            <a:r>
              <a:rPr lang="en-US" sz="2800" dirty="0" err="1"/>
              <a:t>Pengerukan</a:t>
            </a:r>
            <a:r>
              <a:rPr lang="en-US" sz="2800" dirty="0"/>
              <a:t> </a:t>
            </a:r>
            <a:r>
              <a:rPr lang="en-US" sz="2800" dirty="0" err="1"/>
              <a:t>selama</a:t>
            </a:r>
            <a:r>
              <a:rPr lang="en-US" sz="2800" dirty="0"/>
              <a:t> </a:t>
            </a:r>
            <a:r>
              <a:rPr lang="en-US" sz="2800" dirty="0" err="1"/>
              <a:t>pelabuhan</a:t>
            </a:r>
            <a:r>
              <a:rPr lang="en-US" sz="2800" dirty="0"/>
              <a:t> </a:t>
            </a:r>
            <a:r>
              <a:rPr lang="en-US" sz="2800" dirty="0" err="1"/>
              <a:t>beroperasi</a:t>
            </a:r>
            <a:r>
              <a:rPr lang="en-US" sz="2800" dirty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96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TINJAUAN TOPOGRAFI DAN BATHYMETRI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106680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/>
              <a:t>Keadaan</a:t>
            </a:r>
            <a:r>
              <a:rPr lang="en-US" sz="2800" dirty="0" smtClean="0"/>
              <a:t> </a:t>
            </a:r>
            <a:r>
              <a:rPr lang="en-US" sz="2800" dirty="0" err="1" smtClean="0"/>
              <a:t>topografi</a:t>
            </a:r>
            <a:r>
              <a:rPr lang="en-US" sz="2800" dirty="0" smtClean="0"/>
              <a:t> </a:t>
            </a:r>
            <a:r>
              <a:rPr lang="en-US" sz="2800" dirty="0" err="1" smtClean="0"/>
              <a:t>daratan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bawah</a:t>
            </a:r>
            <a:r>
              <a:rPr lang="en-US" sz="2800" dirty="0" smtClean="0"/>
              <a:t>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memungkinkan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membangun</a:t>
            </a:r>
            <a:r>
              <a:rPr lang="en-US" sz="2800" dirty="0" smtClean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pelabuhan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kemungkinan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</a:t>
            </a:r>
            <a:r>
              <a:rPr lang="en-US" sz="2800" dirty="0" err="1"/>
              <a:t>di</a:t>
            </a:r>
            <a:r>
              <a:rPr lang="en-US" sz="2800" dirty="0"/>
              <a:t> </a:t>
            </a:r>
            <a:r>
              <a:rPr lang="en-US" sz="2800" dirty="0" err="1" smtClean="0"/>
              <a:t>masa</a:t>
            </a:r>
            <a:r>
              <a:rPr lang="en-US" sz="2800" dirty="0" smtClean="0"/>
              <a:t> </a:t>
            </a:r>
            <a:r>
              <a:rPr lang="en-US" sz="2800" dirty="0" err="1" smtClean="0"/>
              <a:t>mendatang</a:t>
            </a:r>
            <a:r>
              <a:rPr lang="en-US" sz="2800" dirty="0" smtClean="0"/>
              <a:t>. Daerah </a:t>
            </a:r>
            <a:r>
              <a:rPr lang="en-US" sz="2800" dirty="0" err="1"/>
              <a:t>daratan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cukup</a:t>
            </a:r>
            <a:r>
              <a:rPr lang="en-US" sz="2800" dirty="0"/>
              <a:t> </a:t>
            </a:r>
            <a:r>
              <a:rPr lang="en-US" sz="2800" dirty="0" err="1"/>
              <a:t>luas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membangun</a:t>
            </a:r>
            <a:r>
              <a:rPr lang="en-US" sz="2800" dirty="0" smtClean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 smtClean="0"/>
              <a:t>fasilitas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, </a:t>
            </a:r>
            <a:r>
              <a:rPr lang="en-US" sz="2800" dirty="0" err="1" smtClean="0"/>
              <a:t>jalan,gudang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daerah</a:t>
            </a:r>
            <a:r>
              <a:rPr lang="en-US" sz="2800" dirty="0"/>
              <a:t> </a:t>
            </a:r>
            <a:r>
              <a:rPr lang="en-US" sz="2800" dirty="0" err="1"/>
              <a:t>industri</a:t>
            </a:r>
            <a:r>
              <a:rPr lang="en-US" sz="2800" dirty="0" smtClean="0"/>
              <a:t>.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Data </a:t>
            </a:r>
            <a:r>
              <a:rPr lang="en-US" sz="2800" dirty="0" err="1" smtClean="0"/>
              <a:t>bathymetri</a:t>
            </a:r>
            <a:r>
              <a:rPr lang="en-US" sz="2800" dirty="0" smtClean="0"/>
              <a:t> </a:t>
            </a:r>
            <a:r>
              <a:rPr lang="en-US" sz="2800" dirty="0" err="1" smtClean="0"/>
              <a:t>bertujuan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variasi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adanya</a:t>
            </a:r>
            <a:r>
              <a:rPr lang="en-US" sz="2800" dirty="0" smtClean="0"/>
              <a:t> </a:t>
            </a:r>
            <a:r>
              <a:rPr lang="en-US" sz="2800" dirty="0" err="1" smtClean="0"/>
              <a:t>benda</a:t>
            </a:r>
            <a:r>
              <a:rPr lang="en-US" sz="2800" dirty="0" smtClean="0"/>
              <a:t> </a:t>
            </a:r>
            <a:r>
              <a:rPr lang="en-US" sz="2800" dirty="0" err="1" smtClean="0"/>
              <a:t>penghalang</a:t>
            </a:r>
            <a:r>
              <a:rPr lang="en-US" sz="2800" dirty="0" smtClean="0"/>
              <a:t>/</a:t>
            </a:r>
            <a:r>
              <a:rPr lang="en-US" sz="2800" dirty="0" err="1" smtClean="0"/>
              <a:t>rintangan</a:t>
            </a:r>
            <a:r>
              <a:rPr lang="en-US" sz="2800" dirty="0" smtClean="0"/>
              <a:t> </a:t>
            </a:r>
            <a:r>
              <a:rPr lang="en-US" sz="2800" dirty="0" err="1" smtClean="0"/>
              <a:t>alur</a:t>
            </a:r>
            <a:r>
              <a:rPr lang="en-US" sz="2800" dirty="0" smtClean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. </a:t>
            </a:r>
            <a:r>
              <a:rPr lang="en-US" sz="2800" dirty="0" err="1" smtClean="0"/>
              <a:t>Sedangkan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topografi</a:t>
            </a:r>
            <a:r>
              <a:rPr lang="en-US" sz="2800" dirty="0" smtClean="0"/>
              <a:t> </a:t>
            </a:r>
            <a:r>
              <a:rPr lang="en-US" sz="2800" dirty="0" err="1" smtClean="0"/>
              <a:t>dimaksudkan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mendapatkan</a:t>
            </a:r>
            <a:r>
              <a:rPr lang="en-US" sz="2800" dirty="0" smtClean="0"/>
              <a:t> </a:t>
            </a:r>
            <a:r>
              <a:rPr lang="en-US" sz="2800" dirty="0" err="1" smtClean="0"/>
              <a:t>gambaran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ketinggian</a:t>
            </a:r>
            <a:r>
              <a:rPr lang="en-US" sz="2800" dirty="0" smtClean="0"/>
              <a:t> </a:t>
            </a:r>
            <a:r>
              <a:rPr lang="en-US" sz="2800" dirty="0" err="1" smtClean="0"/>
              <a:t>daerah</a:t>
            </a:r>
            <a:r>
              <a:rPr lang="en-US" sz="2800" dirty="0" smtClean="0"/>
              <a:t> </a:t>
            </a:r>
            <a:r>
              <a:rPr lang="en-US" sz="2800" dirty="0" err="1" smtClean="0"/>
              <a:t>studi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menyangkut</a:t>
            </a:r>
            <a:r>
              <a:rPr lang="en-US" sz="2800" dirty="0" smtClean="0"/>
              <a:t> </a:t>
            </a:r>
            <a:r>
              <a:rPr lang="en-US" sz="2800" dirty="0" err="1" smtClean="0"/>
              <a:t>sarana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fasilitas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endParaRPr lang="en-US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1"/>
          <a:srcRect l="22276" t="20228" r="16987" b="17949"/>
          <a:stretch>
            <a:fillRect/>
          </a:stretch>
        </p:blipFill>
        <p:spPr bwMode="auto">
          <a:xfrm>
            <a:off x="457200" y="0"/>
            <a:ext cx="8458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1"/>
          <a:srcRect l="29327" t="14815" r="26923" b="5128"/>
          <a:stretch>
            <a:fillRect/>
          </a:stretch>
        </p:blipFill>
        <p:spPr bwMode="auto">
          <a:xfrm>
            <a:off x="381000" y="609600"/>
            <a:ext cx="8305799" cy="5562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1"/>
          <a:srcRect l="32212" t="19373" r="27083" b="5413"/>
          <a:stretch>
            <a:fillRect/>
          </a:stretch>
        </p:blipFill>
        <p:spPr bwMode="auto">
          <a:xfrm>
            <a:off x="381000" y="0"/>
            <a:ext cx="8229599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1000" y="1066800"/>
            <a:ext cx="3352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609600"/>
            <a:ext cx="5181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96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TINJAUAN PELAYARAN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0" y="14478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Pelabuhan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dibangun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mudah</a:t>
            </a:r>
            <a:r>
              <a:rPr lang="en-US" sz="2800" dirty="0"/>
              <a:t> </a:t>
            </a:r>
            <a:r>
              <a:rPr lang="en-US" sz="2800" dirty="0" err="1"/>
              <a:t>dilalui</a:t>
            </a:r>
            <a:r>
              <a:rPr lang="en-US" sz="2800" dirty="0"/>
              <a:t> </a:t>
            </a:r>
            <a:r>
              <a:rPr lang="en-US" sz="2800" dirty="0" err="1"/>
              <a:t>kapal-kapal</a:t>
            </a:r>
            <a:r>
              <a:rPr lang="en-US" sz="2800" dirty="0"/>
              <a:t> yang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menggunakannya</a:t>
            </a:r>
            <a:r>
              <a:rPr lang="en-US" sz="2800" dirty="0" smtClean="0"/>
              <a:t>.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kapal</a:t>
            </a:r>
            <a:r>
              <a:rPr lang="en-US" sz="2800" dirty="0"/>
              <a:t> </a:t>
            </a:r>
            <a:r>
              <a:rPr lang="en-US" sz="2800" dirty="0" err="1"/>
              <a:t>dipegaruhi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faktor-faktor</a:t>
            </a:r>
            <a:r>
              <a:rPr lang="en-US" sz="2800" dirty="0"/>
              <a:t> </a:t>
            </a:r>
            <a:r>
              <a:rPr lang="en-US" sz="2800" dirty="0" err="1" smtClean="0"/>
              <a:t>alam</a:t>
            </a:r>
            <a:r>
              <a:rPr lang="en-US" sz="2800" dirty="0" smtClean="0"/>
              <a:t>. </a:t>
            </a:r>
            <a:r>
              <a:rPr lang="sv-SE" sz="2800" dirty="0" smtClean="0"/>
              <a:t>Angin, gelombang </a:t>
            </a:r>
            <a:r>
              <a:rPr lang="sv-SE" sz="2800" dirty="0"/>
              <a:t>dan arus dapat menimbulkan gaya-gaya yang bekerja </a:t>
            </a:r>
            <a:r>
              <a:rPr lang="sv-SE" sz="2800" dirty="0" smtClean="0"/>
              <a:t>pada </a:t>
            </a:r>
            <a:r>
              <a:rPr lang="en-US" sz="2800" dirty="0" err="1" smtClean="0"/>
              <a:t>badan</a:t>
            </a:r>
            <a:r>
              <a:rPr lang="en-US" sz="2800" dirty="0" smtClean="0"/>
              <a:t> </a:t>
            </a:r>
            <a:r>
              <a:rPr lang="en-US" sz="2800" dirty="0" err="1"/>
              <a:t>kapal</a:t>
            </a:r>
            <a:endParaRPr lang="en-US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572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TINJAUAN SEDIMENTASI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0" y="1997839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Pengerukan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 smtClean="0"/>
              <a:t>kedalaman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cukup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pelayaran</a:t>
            </a:r>
            <a:r>
              <a:rPr lang="en-US" sz="2800" dirty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daerah</a:t>
            </a:r>
            <a:r>
              <a:rPr lang="en-US" sz="2800" dirty="0" smtClean="0"/>
              <a:t> </a:t>
            </a:r>
            <a:r>
              <a:rPr lang="en-US" sz="2800" dirty="0" err="1"/>
              <a:t>pelayaran</a:t>
            </a:r>
            <a:r>
              <a:rPr lang="en-US" sz="2800" dirty="0"/>
              <a:t> </a:t>
            </a:r>
            <a:r>
              <a:rPr lang="en-US" sz="2800" dirty="0" err="1"/>
              <a:t>memerlukan</a:t>
            </a:r>
            <a:r>
              <a:rPr lang="en-US" sz="2800" dirty="0"/>
              <a:t> </a:t>
            </a:r>
            <a:r>
              <a:rPr lang="en-US" sz="2800" dirty="0" err="1"/>
              <a:t>biaya</a:t>
            </a:r>
            <a:r>
              <a:rPr lang="en-US" sz="2800" dirty="0"/>
              <a:t> yang </a:t>
            </a:r>
            <a:r>
              <a:rPr lang="en-US" sz="2800" dirty="0" err="1"/>
              <a:t>cukup</a:t>
            </a:r>
            <a:r>
              <a:rPr lang="en-US" sz="2800" dirty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. </a:t>
            </a:r>
            <a:r>
              <a:rPr lang="en-US" sz="2800" dirty="0" err="1" smtClean="0"/>
              <a:t>Pengerukan</a:t>
            </a:r>
            <a:r>
              <a:rPr lang="en-US" sz="2800" dirty="0" smtClean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fi-FI" sz="2800" dirty="0" smtClean="0"/>
              <a:t>dilakukan </a:t>
            </a:r>
            <a:r>
              <a:rPr lang="fi-FI" sz="2800" dirty="0"/>
              <a:t>pada waktu membangun pelabuhan maupun selama </a:t>
            </a:r>
            <a:r>
              <a:rPr lang="fi-FI" sz="2800" dirty="0" smtClean="0"/>
              <a:t>perawatan.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dibuat</a:t>
            </a:r>
            <a:r>
              <a:rPr lang="en-US" sz="2800" dirty="0"/>
              <a:t> </a:t>
            </a:r>
            <a:r>
              <a:rPr lang="en-US" sz="2800" dirty="0" err="1"/>
              <a:t>sedemikian</a:t>
            </a:r>
            <a:r>
              <a:rPr lang="en-US" sz="2800" dirty="0"/>
              <a:t> </a:t>
            </a:r>
            <a:r>
              <a:rPr lang="en-US" sz="2800" dirty="0" err="1"/>
              <a:t>rupa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sedimentasi</a:t>
            </a:r>
            <a:r>
              <a:rPr lang="en-US" sz="2800" dirty="0"/>
              <a:t> yang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fi-FI" sz="2800" dirty="0" smtClean="0"/>
              <a:t>harus </a:t>
            </a:r>
            <a:r>
              <a:rPr lang="fi-FI" sz="2800" dirty="0"/>
              <a:t>sesedikit mungkin(kalau bisa tidak ada sama sekali)</a:t>
            </a:r>
            <a:endParaRPr lang="en-US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TINJAUAN GELOMBANG DAN ARUS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0" y="172084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Gelombang</a:t>
            </a:r>
            <a:r>
              <a:rPr lang="en-US" sz="2800" dirty="0"/>
              <a:t> </a:t>
            </a:r>
            <a:r>
              <a:rPr lang="en-US" sz="2800" dirty="0" err="1"/>
              <a:t>menimbulkan</a:t>
            </a:r>
            <a:r>
              <a:rPr lang="en-US" sz="2800" dirty="0"/>
              <a:t> </a:t>
            </a:r>
            <a:r>
              <a:rPr lang="en-US" sz="2800" dirty="0" err="1"/>
              <a:t>gaya-gaya</a:t>
            </a:r>
            <a:r>
              <a:rPr lang="en-US" sz="2800" dirty="0"/>
              <a:t> yang </a:t>
            </a:r>
            <a:r>
              <a:rPr lang="en-US" sz="2800" dirty="0" err="1"/>
              <a:t>bekerja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kapal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bangunan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. </a:t>
            </a:r>
            <a:r>
              <a:rPr lang="en-US" sz="2800" dirty="0" err="1"/>
              <a:t>U</a:t>
            </a:r>
            <a:r>
              <a:rPr lang="en-US" sz="2800" dirty="0" err="1" smtClean="0"/>
              <a:t>ntuk</a:t>
            </a:r>
            <a:r>
              <a:rPr lang="en-US" sz="2800" dirty="0" smtClean="0"/>
              <a:t> </a:t>
            </a:r>
            <a:r>
              <a:rPr lang="en-US" sz="2800" dirty="0" err="1"/>
              <a:t>menghindari</a:t>
            </a:r>
            <a:r>
              <a:rPr lang="en-US" sz="2800" dirty="0"/>
              <a:t> </a:t>
            </a:r>
            <a:r>
              <a:rPr lang="en-US" sz="2800" dirty="0" err="1"/>
              <a:t>gangguan</a:t>
            </a:r>
            <a:r>
              <a:rPr lang="en-US" sz="2800" dirty="0"/>
              <a:t> </a:t>
            </a:r>
            <a:r>
              <a:rPr lang="en-US" sz="2800" dirty="0" err="1"/>
              <a:t>gelombang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kapal</a:t>
            </a:r>
            <a:r>
              <a:rPr lang="en-US" sz="2800" dirty="0"/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berlabuh</a:t>
            </a:r>
            <a:r>
              <a:rPr lang="en-US" sz="2800" dirty="0" smtClean="0"/>
              <a:t>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dibuat</a:t>
            </a:r>
            <a:r>
              <a:rPr lang="en-US" sz="2800" dirty="0"/>
              <a:t> </a:t>
            </a:r>
            <a:r>
              <a:rPr lang="en-US" sz="2800" dirty="0" err="1"/>
              <a:t>bangunan</a:t>
            </a:r>
            <a:r>
              <a:rPr lang="en-US" sz="2800" dirty="0"/>
              <a:t> </a:t>
            </a:r>
            <a:r>
              <a:rPr lang="en-US" sz="2800" dirty="0" err="1"/>
              <a:t>pelindung</a:t>
            </a:r>
            <a:r>
              <a:rPr lang="en-US" sz="2800" dirty="0"/>
              <a:t> yang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pemecah</a:t>
            </a:r>
            <a:r>
              <a:rPr lang="en-US" sz="2800" dirty="0"/>
              <a:t> </a:t>
            </a:r>
            <a:r>
              <a:rPr lang="en-US" sz="2800" dirty="0" err="1"/>
              <a:t>gelombang</a:t>
            </a:r>
            <a:r>
              <a:rPr lang="en-US" sz="2800" dirty="0"/>
              <a:t>.</a:t>
            </a:r>
            <a:endParaRPr lang="en-US" sz="2800" dirty="0"/>
          </a:p>
          <a:p>
            <a:r>
              <a:rPr lang="en-US" sz="2800" dirty="0" err="1"/>
              <a:t>Didalam</a:t>
            </a:r>
            <a:r>
              <a:rPr lang="en-US" sz="2800" dirty="0"/>
              <a:t> </a:t>
            </a:r>
            <a:r>
              <a:rPr lang="en-US" sz="2800" dirty="0" err="1"/>
              <a:t>tinjauan</a:t>
            </a:r>
            <a:r>
              <a:rPr lang="en-US" sz="2800" dirty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, </a:t>
            </a:r>
            <a:r>
              <a:rPr lang="en-US" sz="2800" dirty="0" err="1" smtClean="0"/>
              <a:t>diharapkan</a:t>
            </a:r>
            <a:r>
              <a:rPr lang="en-US" sz="2800" dirty="0" smtClean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kapal-kapal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masuk</a:t>
            </a:r>
            <a:r>
              <a:rPr lang="en-US" sz="2800" dirty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/>
              <a:t>menurut</a:t>
            </a:r>
            <a:r>
              <a:rPr lang="en-US" sz="2800" dirty="0"/>
              <a:t> </a:t>
            </a:r>
            <a:r>
              <a:rPr lang="en-US" sz="2800" dirty="0" err="1"/>
              <a:t>alur</a:t>
            </a:r>
            <a:r>
              <a:rPr lang="en-US" sz="2800" dirty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 </a:t>
            </a:r>
            <a:r>
              <a:rPr lang="en-US" sz="2800" dirty="0" err="1"/>
              <a:t>lurus</a:t>
            </a:r>
            <a:r>
              <a:rPr lang="en-US" sz="2800" dirty="0"/>
              <a:t>(</a:t>
            </a:r>
            <a:r>
              <a:rPr lang="en-US" sz="2800" dirty="0" err="1"/>
              <a:t>tanpa</a:t>
            </a:r>
            <a:r>
              <a:rPr lang="en-US" sz="2800" dirty="0"/>
              <a:t> </a:t>
            </a:r>
            <a:r>
              <a:rPr lang="en-US" sz="2800" dirty="0" err="1"/>
              <a:t>membelok</a:t>
            </a:r>
            <a:r>
              <a:rPr lang="en-US" sz="2800" dirty="0"/>
              <a:t>)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alur</a:t>
            </a:r>
            <a:r>
              <a:rPr lang="en-US" sz="2800" dirty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/>
              <a:t>searah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arah</a:t>
            </a:r>
            <a:r>
              <a:rPr lang="en-US" sz="2800" dirty="0"/>
              <a:t> </a:t>
            </a:r>
            <a:r>
              <a:rPr lang="en-US" sz="2800" dirty="0" err="1"/>
              <a:t>penjalaran</a:t>
            </a:r>
            <a:r>
              <a:rPr lang="en-US" sz="2800" dirty="0"/>
              <a:t> </a:t>
            </a:r>
            <a:r>
              <a:rPr lang="en-US" sz="2800" dirty="0" err="1"/>
              <a:t>gelombang</a:t>
            </a:r>
            <a:r>
              <a:rPr lang="en-US" sz="2800" dirty="0"/>
              <a:t> </a:t>
            </a:r>
            <a:r>
              <a:rPr lang="en-US" sz="2800" dirty="0" err="1"/>
              <a:t>terbesar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arah</a:t>
            </a:r>
            <a:r>
              <a:rPr lang="en-US" sz="2800" dirty="0"/>
              <a:t> </a:t>
            </a:r>
            <a:r>
              <a:rPr lang="en-US" sz="2800" dirty="0" err="1"/>
              <a:t>arus</a:t>
            </a:r>
            <a:r>
              <a:rPr lang="en-US" sz="2800" dirty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43841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/>
              <a:t>Kegunaan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arus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merencanakan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horizontal yang </a:t>
            </a:r>
            <a:r>
              <a:rPr lang="en-US" sz="2800" dirty="0" err="1" smtClean="0"/>
              <a:t>mempengaruhi</a:t>
            </a:r>
            <a:r>
              <a:rPr lang="en-US" sz="2800" dirty="0" smtClean="0"/>
              <a:t> </a:t>
            </a:r>
            <a:r>
              <a:rPr lang="en-US" sz="2800" dirty="0" err="1" smtClean="0"/>
              <a:t>stabilitas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. </a:t>
            </a:r>
            <a:r>
              <a:rPr lang="en-US" sz="2800" dirty="0" err="1" smtClean="0"/>
              <a:t>Analisis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akibat</a:t>
            </a:r>
            <a:r>
              <a:rPr lang="en-US" sz="2800" dirty="0" smtClean="0"/>
              <a:t> </a:t>
            </a:r>
            <a:r>
              <a:rPr lang="en-US" sz="2800" dirty="0" err="1" smtClean="0"/>
              <a:t>arus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dirty="0" err="1" smtClean="0"/>
              <a:t>sisi</a:t>
            </a:r>
            <a:r>
              <a:rPr lang="en-US" sz="2800" dirty="0" smtClean="0"/>
              <a:t> </a:t>
            </a:r>
            <a:r>
              <a:rPr lang="en-US" sz="2800" dirty="0" err="1" smtClean="0"/>
              <a:t>kapal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diteruskan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fender, yang </a:t>
            </a:r>
            <a:r>
              <a:rPr lang="en-US" sz="2800" dirty="0" err="1" smtClean="0"/>
              <a:t>diasumsikan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beban</a:t>
            </a:r>
            <a:r>
              <a:rPr lang="en-US" sz="2800" dirty="0" smtClean="0"/>
              <a:t> </a:t>
            </a:r>
            <a:r>
              <a:rPr lang="en-US" sz="2800" dirty="0" err="1" smtClean="0"/>
              <a:t>terpusat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posisi</a:t>
            </a:r>
            <a:r>
              <a:rPr lang="en-US" sz="2800" dirty="0" smtClean="0"/>
              <a:t> fender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. </a:t>
            </a:r>
            <a:r>
              <a:rPr lang="en-US" sz="2800" dirty="0" err="1" smtClean="0"/>
              <a:t>tetapi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arus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mendorong</a:t>
            </a:r>
            <a:r>
              <a:rPr lang="en-US" sz="2800" dirty="0" smtClean="0"/>
              <a:t> </a:t>
            </a:r>
            <a:r>
              <a:rPr lang="en-US" sz="2800" dirty="0" err="1" smtClean="0"/>
              <a:t>kapal</a:t>
            </a:r>
            <a:r>
              <a:rPr lang="en-US" sz="2800" dirty="0" smtClean="0"/>
              <a:t> </a:t>
            </a:r>
            <a:r>
              <a:rPr lang="en-US" sz="2800" dirty="0" err="1" smtClean="0"/>
              <a:t>menjauh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, </a:t>
            </a:r>
            <a:r>
              <a:rPr lang="en-US" sz="2800" dirty="0" err="1" smtClean="0"/>
              <a:t>maka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arus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transformasikan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bitt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bollard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posisi</a:t>
            </a:r>
            <a:r>
              <a:rPr lang="en-US" sz="2800" dirty="0" smtClean="0"/>
              <a:t> </a:t>
            </a:r>
            <a:r>
              <a:rPr lang="en-US" sz="2800" dirty="0" err="1" smtClean="0"/>
              <a:t>tambatan</a:t>
            </a:r>
            <a:r>
              <a:rPr lang="en-US" sz="2800" dirty="0" smtClean="0"/>
              <a:t> </a:t>
            </a:r>
            <a:r>
              <a:rPr lang="en-US" sz="2800" dirty="0" err="1" smtClean="0"/>
              <a:t>kapal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0" y="533400"/>
            <a:ext cx="1765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Data </a:t>
            </a:r>
            <a:r>
              <a:rPr lang="en-US" sz="2800" b="1" dirty="0" err="1" smtClean="0"/>
              <a:t>Arus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4572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r>
              <a:rPr lang="en-US" sz="2800" b="1" dirty="0"/>
              <a:t>Data </a:t>
            </a:r>
            <a:r>
              <a:rPr lang="en-US" sz="2800" b="1" dirty="0" err="1"/>
              <a:t>Angin</a:t>
            </a:r>
            <a:r>
              <a:rPr lang="en-US" sz="2800" b="1" dirty="0"/>
              <a:t> 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0" y="12954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/>
              <a:t>Transformasi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angin</a:t>
            </a:r>
            <a:r>
              <a:rPr lang="en-US" sz="2800" dirty="0" smtClean="0"/>
              <a:t> </a:t>
            </a:r>
            <a:r>
              <a:rPr lang="en-US" sz="2800" dirty="0" err="1" smtClean="0"/>
              <a:t>hampir</a:t>
            </a:r>
            <a:r>
              <a:rPr lang="en-US" sz="2800" dirty="0" smtClean="0"/>
              <a:t> </a:t>
            </a:r>
            <a:r>
              <a:rPr lang="en-US" sz="2800" dirty="0" err="1" smtClean="0"/>
              <a:t>sama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arus</a:t>
            </a:r>
            <a:r>
              <a:rPr lang="en-US" sz="2800" dirty="0" smtClean="0"/>
              <a:t>. </a:t>
            </a:r>
            <a:r>
              <a:rPr lang="en-US" sz="2800" dirty="0" err="1" smtClean="0"/>
              <a:t>Bedanya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luas</a:t>
            </a:r>
            <a:r>
              <a:rPr lang="en-US" sz="2800" dirty="0" smtClean="0"/>
              <a:t> area </a:t>
            </a:r>
            <a:r>
              <a:rPr lang="en-US" sz="2800" dirty="0" err="1" smtClean="0"/>
              <a:t>kapal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dihitung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luas</a:t>
            </a:r>
            <a:r>
              <a:rPr lang="en-US" sz="2800" dirty="0" smtClean="0"/>
              <a:t> area </a:t>
            </a:r>
            <a:r>
              <a:rPr lang="en-US" sz="2800" dirty="0" err="1" smtClean="0"/>
              <a:t>kapal</a:t>
            </a:r>
            <a:r>
              <a:rPr lang="en-US" sz="2800" dirty="0" smtClean="0"/>
              <a:t> </a:t>
            </a:r>
            <a:r>
              <a:rPr lang="en-US" sz="2800" dirty="0" err="1" smtClean="0"/>
              <a:t>dibawah</a:t>
            </a:r>
            <a:r>
              <a:rPr lang="en-US" sz="2800" dirty="0" smtClean="0"/>
              <a:t> </a:t>
            </a:r>
            <a:r>
              <a:rPr lang="en-US" sz="2800" dirty="0" err="1" smtClean="0"/>
              <a:t>permukaan</a:t>
            </a:r>
            <a:r>
              <a:rPr lang="en-US" sz="2800" dirty="0" smtClean="0"/>
              <a:t> air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analisis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arus</a:t>
            </a:r>
            <a:r>
              <a:rPr lang="en-US" sz="2800" dirty="0" smtClean="0"/>
              <a:t>, </a:t>
            </a:r>
            <a:r>
              <a:rPr lang="en-US" sz="2800" dirty="0" err="1" smtClean="0"/>
              <a:t>sedangkan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analisis</a:t>
            </a:r>
            <a:r>
              <a:rPr lang="en-US" sz="2800" dirty="0" smtClean="0"/>
              <a:t> </a:t>
            </a:r>
            <a:r>
              <a:rPr lang="en-US" sz="2800" dirty="0" err="1" smtClean="0"/>
              <a:t>gaya</a:t>
            </a:r>
            <a:r>
              <a:rPr lang="en-US" sz="2800" dirty="0" smtClean="0"/>
              <a:t> </a:t>
            </a:r>
            <a:r>
              <a:rPr lang="en-US" sz="2800" dirty="0" err="1" smtClean="0"/>
              <a:t>angin</a:t>
            </a:r>
            <a:r>
              <a:rPr lang="en-US" sz="2800" dirty="0" smtClean="0"/>
              <a:t>,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area </a:t>
            </a:r>
            <a:r>
              <a:rPr lang="en-US" sz="2800" dirty="0" err="1" smtClean="0"/>
              <a:t>kapal</a:t>
            </a:r>
            <a:r>
              <a:rPr lang="en-US" sz="2800" dirty="0" smtClean="0"/>
              <a:t> </a:t>
            </a:r>
            <a:r>
              <a:rPr lang="en-US" sz="2800" dirty="0" err="1" smtClean="0"/>
              <a:t>diatas</a:t>
            </a:r>
            <a:r>
              <a:rPr lang="en-US" sz="2800" dirty="0" smtClean="0"/>
              <a:t> </a:t>
            </a:r>
            <a:r>
              <a:rPr lang="en-US" sz="2800" dirty="0" err="1" smtClean="0"/>
              <a:t>permukaan</a:t>
            </a:r>
            <a:r>
              <a:rPr lang="en-US" sz="2800" dirty="0" smtClean="0"/>
              <a:t> air </a:t>
            </a:r>
            <a:r>
              <a:rPr lang="en-US" sz="2800" dirty="0" err="1" smtClean="0"/>
              <a:t>laut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1"/>
          <a:srcRect l="29487" t="18234" r="26603" b="16809"/>
          <a:stretch>
            <a:fillRect/>
          </a:stretch>
        </p:blipFill>
        <p:spPr bwMode="auto">
          <a:xfrm>
            <a:off x="381000" y="228600"/>
            <a:ext cx="7848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TINJAUAN KEDALAMAN AIR DAN PASANG SURUT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0" y="129540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Kedalaman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berpengaruh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perencanaan</a:t>
            </a:r>
            <a:r>
              <a:rPr lang="en-US" sz="2400" dirty="0"/>
              <a:t> </a:t>
            </a:r>
            <a:r>
              <a:rPr lang="en-US" sz="2400" dirty="0" err="1" smtClean="0"/>
              <a:t>pelabuhan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/>
              <a:t>laut</a:t>
            </a:r>
            <a:r>
              <a:rPr lang="en-US" sz="2400" dirty="0"/>
              <a:t> </a:t>
            </a:r>
            <a:r>
              <a:rPr lang="en-US" sz="2400" dirty="0" smtClean="0"/>
              <a:t>yang </a:t>
            </a:r>
            <a:r>
              <a:rPr lang="sv-SE" sz="2400" dirty="0" smtClean="0"/>
              <a:t>mengalami </a:t>
            </a:r>
            <a:r>
              <a:rPr lang="sv-SE" sz="2400" dirty="0"/>
              <a:t>pasang </a:t>
            </a:r>
            <a:r>
              <a:rPr lang="sv-SE" sz="2400" dirty="0" smtClean="0"/>
              <a:t>surut. </a:t>
            </a:r>
            <a:r>
              <a:rPr lang="sv-SE" sz="2400" dirty="0"/>
              <a:t>Variasi muka air kadang-kadang cukup besar</a:t>
            </a:r>
            <a:r>
              <a:rPr lang="sv-SE" sz="2400" dirty="0" smtClean="0"/>
              <a:t>. Menurut </a:t>
            </a:r>
            <a:r>
              <a:rPr lang="en-US" sz="2400" dirty="0" err="1" smtClean="0"/>
              <a:t>pengalaman,pasang</a:t>
            </a:r>
            <a:r>
              <a:rPr lang="en-US" sz="2400" dirty="0" smtClean="0"/>
              <a:t> </a:t>
            </a:r>
            <a:r>
              <a:rPr lang="en-US" sz="2400" dirty="0" err="1"/>
              <a:t>surut</a:t>
            </a:r>
            <a:r>
              <a:rPr lang="en-US" sz="2400" dirty="0"/>
              <a:t> yang </a:t>
            </a:r>
            <a:r>
              <a:rPr lang="en-US" sz="2400" dirty="0" err="1"/>
              <a:t>kurang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5 m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 smtClean="0"/>
              <a:t>diadakan</a:t>
            </a:r>
            <a:r>
              <a:rPr lang="en-US" sz="2400" dirty="0" smtClean="0"/>
              <a:t> </a:t>
            </a:r>
            <a:r>
              <a:rPr lang="en-US" sz="2400" dirty="0" err="1" smtClean="0"/>
              <a:t>pelabuhan</a:t>
            </a:r>
            <a:r>
              <a:rPr lang="en-US" sz="2400" dirty="0" smtClean="0"/>
              <a:t> </a:t>
            </a:r>
            <a:r>
              <a:rPr lang="en-US" sz="2400" dirty="0" err="1"/>
              <a:t>terbuka</a:t>
            </a:r>
            <a:r>
              <a:rPr lang="en-US" sz="2400" dirty="0" smtClean="0"/>
              <a:t>.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/>
              <a:t>pasang</a:t>
            </a:r>
            <a:r>
              <a:rPr lang="en-US" sz="2400" dirty="0"/>
              <a:t> </a:t>
            </a:r>
            <a:r>
              <a:rPr lang="en-US" sz="2400" dirty="0" err="1"/>
              <a:t>surut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smtClean="0"/>
              <a:t>5 m,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/>
              <a:t>terpaksa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 smtClean="0"/>
              <a:t>buat</a:t>
            </a:r>
            <a:r>
              <a:rPr lang="en-US" sz="2400" dirty="0" smtClean="0"/>
              <a:t>  </a:t>
            </a:r>
            <a:r>
              <a:rPr lang="en-US" sz="2400" dirty="0" err="1" smtClean="0"/>
              <a:t>pelabuhan</a:t>
            </a:r>
            <a:r>
              <a:rPr lang="en-US" sz="2400" dirty="0" smtClean="0"/>
              <a:t> </a:t>
            </a:r>
            <a:r>
              <a:rPr lang="en-US" sz="2400" dirty="0" err="1"/>
              <a:t>tertutup</a:t>
            </a:r>
            <a:r>
              <a:rPr lang="en-US" sz="2400" dirty="0"/>
              <a:t> yang </a:t>
            </a:r>
            <a:r>
              <a:rPr lang="en-US" sz="2400" dirty="0" err="1"/>
              <a:t>dilengkapi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pintu</a:t>
            </a:r>
            <a:r>
              <a:rPr lang="en-US" sz="2400" dirty="0"/>
              <a:t> air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memasukan</a:t>
            </a:r>
            <a:r>
              <a:rPr lang="en-US" sz="2400" dirty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mengeluarkan</a:t>
            </a:r>
            <a:r>
              <a:rPr lang="en-US" sz="2400" dirty="0" smtClean="0"/>
              <a:t> </a:t>
            </a:r>
            <a:r>
              <a:rPr lang="en-US" sz="2400" dirty="0" err="1"/>
              <a:t>kapal</a:t>
            </a:r>
            <a:r>
              <a:rPr lang="en-US" sz="2400" dirty="0"/>
              <a:t>.</a:t>
            </a:r>
            <a:endParaRPr lang="en-US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76600" y="3962400"/>
            <a:ext cx="4648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06680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">
              <a:buNone/>
            </a:pP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batas-batas</a:t>
            </a:r>
            <a:r>
              <a:rPr lang="en-US" sz="2800" dirty="0" smtClean="0"/>
              <a:t> </a:t>
            </a:r>
            <a:r>
              <a:rPr lang="en-US" sz="2800" dirty="0" err="1" smtClean="0"/>
              <a:t>muka</a:t>
            </a:r>
            <a:r>
              <a:rPr lang="en-US" sz="2800" dirty="0" smtClean="0"/>
              <a:t> air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tertinggi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surut</a:t>
            </a:r>
            <a:r>
              <a:rPr lang="en-US" sz="2800" dirty="0" smtClean="0"/>
              <a:t> </a:t>
            </a:r>
            <a:r>
              <a:rPr lang="en-US" sz="2800" dirty="0" err="1" smtClean="0"/>
              <a:t>terendah</a:t>
            </a:r>
            <a:r>
              <a:rPr lang="en-US" sz="2800" dirty="0" smtClean="0"/>
              <a:t> </a:t>
            </a:r>
            <a:r>
              <a:rPr lang="en-US" sz="2800" dirty="0" err="1" smtClean="0"/>
              <a:t>maka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pengukuran</a:t>
            </a:r>
            <a:r>
              <a:rPr lang="en-US" sz="2800" dirty="0" smtClean="0"/>
              <a:t>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surut</a:t>
            </a:r>
            <a:r>
              <a:rPr lang="en-US" sz="2800" dirty="0" smtClean="0"/>
              <a:t>. Batas </a:t>
            </a:r>
            <a:r>
              <a:rPr lang="en-US" sz="2800" dirty="0" err="1" smtClean="0"/>
              <a:t>muka</a:t>
            </a:r>
            <a:r>
              <a:rPr lang="en-US" sz="2800" dirty="0" smtClean="0"/>
              <a:t> air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</a:t>
            </a:r>
            <a:r>
              <a:rPr lang="en-US" sz="2800" dirty="0" err="1" smtClean="0"/>
              <a:t>surut</a:t>
            </a:r>
            <a:r>
              <a:rPr lang="en-US" sz="2800" dirty="0" smtClean="0"/>
              <a:t> </a:t>
            </a:r>
            <a:r>
              <a:rPr lang="en-US" sz="2800" dirty="0" err="1" smtClean="0"/>
              <a:t>terendah</a:t>
            </a:r>
            <a:r>
              <a:rPr lang="en-US" sz="2800" dirty="0" smtClean="0"/>
              <a:t> </a:t>
            </a:r>
            <a:r>
              <a:rPr lang="en-US" sz="2800" dirty="0" err="1" smtClean="0"/>
              <a:t>biasanya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i="1" dirty="0" smtClean="0"/>
              <a:t>Low Water Surface(LWS), </a:t>
            </a:r>
            <a:r>
              <a:rPr lang="en-US" sz="2800" dirty="0" err="1" smtClean="0"/>
              <a:t>berguna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menentukan</a:t>
            </a:r>
            <a:r>
              <a:rPr lang="en-US" sz="2800" dirty="0" smtClean="0"/>
              <a:t> </a:t>
            </a:r>
            <a:r>
              <a:rPr lang="en-US" sz="2800" dirty="0" err="1" smtClean="0"/>
              <a:t>alur</a:t>
            </a:r>
            <a:r>
              <a:rPr lang="en-US" sz="2800" dirty="0" smtClean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perairan</a:t>
            </a:r>
            <a:r>
              <a:rPr lang="en-US" sz="2800" dirty="0" smtClean="0"/>
              <a:t> </a:t>
            </a:r>
            <a:r>
              <a:rPr lang="en-US" sz="2800" dirty="0" err="1" smtClean="0"/>
              <a:t>pelabuhan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kapal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masuk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yang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keluar</a:t>
            </a:r>
            <a:r>
              <a:rPr lang="en-US" sz="2800" dirty="0" smtClean="0"/>
              <a:t>. Dari </a:t>
            </a:r>
            <a:r>
              <a:rPr lang="en-US" sz="2800" dirty="0" err="1" smtClean="0"/>
              <a:t>sini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diketahui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</a:t>
            </a:r>
            <a:r>
              <a:rPr lang="en-US" sz="2800" dirty="0" smtClean="0"/>
              <a:t> air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kedalaman</a:t>
            </a:r>
            <a:r>
              <a:rPr lang="en-US" sz="2800" dirty="0" smtClean="0"/>
              <a:t> </a:t>
            </a:r>
            <a:r>
              <a:rPr lang="en-US" sz="2800" dirty="0" err="1" smtClean="0"/>
              <a:t>alur</a:t>
            </a:r>
            <a:r>
              <a:rPr lang="en-US" sz="2800" dirty="0" smtClean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 agar </a:t>
            </a:r>
            <a:r>
              <a:rPr lang="en-US" sz="2800" dirty="0" err="1" smtClean="0"/>
              <a:t>masih</a:t>
            </a:r>
            <a:r>
              <a:rPr lang="en-US" sz="2800" dirty="0" smtClean="0"/>
              <a:t> </a:t>
            </a:r>
            <a:r>
              <a:rPr lang="en-US" sz="2800" dirty="0" err="1" smtClean="0"/>
              <a:t>cukup</a:t>
            </a:r>
            <a:r>
              <a:rPr lang="en-US" sz="2800" dirty="0" smtClean="0"/>
              <a:t>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mengganggu</a:t>
            </a:r>
            <a:r>
              <a:rPr lang="en-US" sz="2800" dirty="0" smtClean="0"/>
              <a:t> </a:t>
            </a:r>
            <a:r>
              <a:rPr lang="en-US" sz="2800" dirty="0" err="1" smtClean="0"/>
              <a:t>alur</a:t>
            </a:r>
            <a:r>
              <a:rPr lang="en-US" sz="2800" dirty="0" smtClean="0"/>
              <a:t> </a:t>
            </a:r>
            <a:r>
              <a:rPr lang="en-US" sz="2800" dirty="0" err="1" smtClean="0"/>
              <a:t>pelayaran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acuan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penetapan</a:t>
            </a:r>
            <a:r>
              <a:rPr lang="en-US" sz="2800" dirty="0" smtClean="0"/>
              <a:t> </a:t>
            </a:r>
            <a:r>
              <a:rPr lang="en-US" sz="2800" dirty="0" err="1" smtClean="0"/>
              <a:t>elevasi</a:t>
            </a:r>
            <a:r>
              <a:rPr lang="en-US" sz="2800" dirty="0" smtClean="0"/>
              <a:t> </a:t>
            </a:r>
            <a:r>
              <a:rPr lang="en-US" sz="2800" dirty="0" err="1" smtClean="0"/>
              <a:t>kontur</a:t>
            </a:r>
            <a:r>
              <a:rPr lang="en-US" sz="2800" i="1" dirty="0" smtClean="0"/>
              <a:t> </a:t>
            </a:r>
            <a:r>
              <a:rPr lang="en-US" sz="2800" dirty="0" err="1" smtClean="0"/>
              <a:t>tanah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elevasi</a:t>
            </a:r>
            <a:r>
              <a:rPr lang="en-US" sz="2800" dirty="0" smtClean="0"/>
              <a:t> </a:t>
            </a:r>
            <a:r>
              <a:rPr lang="en-US" sz="2800" dirty="0" err="1" smtClean="0"/>
              <a:t>seluruh</a:t>
            </a:r>
            <a:r>
              <a:rPr lang="en-US" sz="2800" dirty="0" smtClean="0"/>
              <a:t> </a:t>
            </a:r>
            <a:r>
              <a:rPr lang="en-US" sz="2800" dirty="0" err="1" smtClean="0"/>
              <a:t>bangunan</a:t>
            </a:r>
            <a:r>
              <a:rPr lang="en-US" sz="2800" dirty="0" smtClean="0"/>
              <a:t>. </a:t>
            </a:r>
            <a:endParaRPr lang="en-US" sz="28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89844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/>
              <a:t>Sedangkan</a:t>
            </a:r>
            <a:r>
              <a:rPr lang="en-US" sz="2800" dirty="0" smtClean="0"/>
              <a:t> </a:t>
            </a:r>
            <a:r>
              <a:rPr lang="en-US" sz="2800" dirty="0" err="1" smtClean="0"/>
              <a:t>batas</a:t>
            </a:r>
            <a:r>
              <a:rPr lang="en-US" sz="2800" dirty="0" smtClean="0"/>
              <a:t> </a:t>
            </a:r>
            <a:r>
              <a:rPr lang="en-US" sz="2800" dirty="0" err="1" smtClean="0"/>
              <a:t>muka</a:t>
            </a:r>
            <a:r>
              <a:rPr lang="en-US" sz="2800" dirty="0" smtClean="0"/>
              <a:t> air </a:t>
            </a:r>
            <a:r>
              <a:rPr lang="en-US" sz="2800" dirty="0" err="1" smtClean="0"/>
              <a:t>laut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tertinggi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i="1" dirty="0" smtClean="0"/>
              <a:t>High Water Surface (HWS), </a:t>
            </a:r>
            <a:r>
              <a:rPr lang="en-US" sz="2800" dirty="0" err="1" smtClean="0"/>
              <a:t>diperlukan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menentukan</a:t>
            </a:r>
            <a:r>
              <a:rPr lang="en-US" sz="2800" dirty="0" smtClean="0"/>
              <a:t> </a:t>
            </a:r>
            <a:r>
              <a:rPr lang="en-US" sz="2800" dirty="0" err="1" smtClean="0"/>
              <a:t>elevasi</a:t>
            </a:r>
            <a:r>
              <a:rPr lang="en-US" sz="2800" dirty="0" smtClean="0"/>
              <a:t> </a:t>
            </a:r>
            <a:r>
              <a:rPr lang="en-US" sz="2800" dirty="0" err="1" smtClean="0"/>
              <a:t>muka</a:t>
            </a:r>
            <a:r>
              <a:rPr lang="en-US" sz="2800" dirty="0" smtClean="0"/>
              <a:t>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penempatan</a:t>
            </a:r>
            <a:r>
              <a:rPr lang="en-US" sz="2800" dirty="0" smtClean="0"/>
              <a:t> fender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tertinggi</a:t>
            </a:r>
            <a:r>
              <a:rPr lang="en-US" sz="2800" dirty="0" smtClean="0"/>
              <a:t>, </a:t>
            </a:r>
            <a:r>
              <a:rPr lang="en-US" sz="2800" dirty="0" err="1" smtClean="0"/>
              <a:t>dermaga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tenggelam</a:t>
            </a:r>
            <a:r>
              <a:rPr lang="en-US" sz="2800" dirty="0" smtClean="0"/>
              <a:t>. </a:t>
            </a:r>
            <a:endParaRPr lang="en-US" sz="2800" dirty="0" smtClean="0"/>
          </a:p>
          <a:p>
            <a:r>
              <a:rPr lang="en-US" sz="2800" dirty="0" smtClean="0"/>
              <a:t>Data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surut</a:t>
            </a:r>
            <a:r>
              <a:rPr lang="en-US" sz="2800" dirty="0" smtClean="0"/>
              <a:t> </a:t>
            </a:r>
            <a:r>
              <a:rPr lang="en-US" sz="2800" dirty="0" err="1" smtClean="0"/>
              <a:t>dipergunakan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melengkapi</a:t>
            </a:r>
            <a:r>
              <a:rPr lang="en-US" sz="2800" dirty="0" smtClean="0"/>
              <a:t> </a:t>
            </a:r>
            <a:r>
              <a:rPr lang="en-US" sz="2800" dirty="0" err="1" smtClean="0"/>
              <a:t>kebutuhan</a:t>
            </a:r>
            <a:r>
              <a:rPr lang="en-US" sz="2800" dirty="0" smtClean="0"/>
              <a:t> </a:t>
            </a:r>
            <a:r>
              <a:rPr lang="en-US" sz="2800" dirty="0" err="1" smtClean="0"/>
              <a:t>penggambaran</a:t>
            </a:r>
            <a:r>
              <a:rPr lang="en-US" sz="2800" dirty="0" smtClean="0"/>
              <a:t> </a:t>
            </a:r>
            <a:r>
              <a:rPr lang="en-US" sz="2800" dirty="0" err="1" smtClean="0"/>
              <a:t>peta</a:t>
            </a:r>
            <a:r>
              <a:rPr lang="en-US" sz="2800" dirty="0" smtClean="0"/>
              <a:t> </a:t>
            </a:r>
            <a:r>
              <a:rPr lang="en-US" sz="2800" dirty="0" err="1" smtClean="0"/>
              <a:t>bathymetri</a:t>
            </a:r>
            <a:r>
              <a:rPr lang="en-US" sz="2800" dirty="0" smtClean="0"/>
              <a:t> (</a:t>
            </a:r>
            <a:r>
              <a:rPr lang="en-US" sz="2800" dirty="0" err="1" smtClean="0"/>
              <a:t>peta</a:t>
            </a:r>
            <a:r>
              <a:rPr lang="en-US" sz="2800" dirty="0" smtClean="0"/>
              <a:t> </a:t>
            </a:r>
            <a:r>
              <a:rPr lang="en-US" sz="2800" dirty="0" err="1" smtClean="0"/>
              <a:t>kontur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kedalaman</a:t>
            </a:r>
            <a:r>
              <a:rPr lang="en-US" sz="2800" dirty="0" smtClean="0"/>
              <a:t> </a:t>
            </a:r>
            <a:r>
              <a:rPr lang="en-US" sz="2800" dirty="0" err="1" smtClean="0"/>
              <a:t>laut</a:t>
            </a:r>
            <a:r>
              <a:rPr lang="en-US" sz="2800" dirty="0" smtClean="0"/>
              <a:t>),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posisi</a:t>
            </a:r>
            <a:r>
              <a:rPr lang="en-US" sz="2800" dirty="0" smtClean="0"/>
              <a:t> </a:t>
            </a:r>
            <a:r>
              <a:rPr lang="en-US" sz="2800" dirty="0" err="1" smtClean="0"/>
              <a:t>muka</a:t>
            </a:r>
            <a:r>
              <a:rPr lang="en-US" sz="2800" dirty="0" smtClean="0"/>
              <a:t> air </a:t>
            </a:r>
            <a:r>
              <a:rPr lang="en-US" sz="2800" dirty="0" err="1" smtClean="0"/>
              <a:t>absolut</a:t>
            </a:r>
            <a:r>
              <a:rPr lang="en-US" sz="2800" dirty="0" smtClean="0"/>
              <a:t> </a:t>
            </a:r>
            <a:r>
              <a:rPr lang="en-US" sz="2800" dirty="0" err="1" smtClean="0"/>
              <a:t>terendah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pola</a:t>
            </a:r>
            <a:r>
              <a:rPr lang="en-US" sz="2800" dirty="0" smtClean="0"/>
              <a:t> </a:t>
            </a:r>
            <a:r>
              <a:rPr lang="en-US" sz="2800" dirty="0" err="1" smtClean="0"/>
              <a:t>pasang</a:t>
            </a:r>
            <a:r>
              <a:rPr lang="en-US" sz="2800" dirty="0" smtClean="0"/>
              <a:t> </a:t>
            </a:r>
            <a:r>
              <a:rPr lang="en-US" sz="2800" dirty="0" err="1" smtClean="0"/>
              <a:t>surutnya</a:t>
            </a:r>
            <a:r>
              <a:rPr lang="en-US" sz="2800" dirty="0" smtClean="0"/>
              <a:t>. </a:t>
            </a:r>
            <a:endParaRPr lang="en-US" sz="2800" dirty="0" smtClean="0"/>
          </a:p>
          <a:p>
            <a:r>
              <a:rPr lang="en-US" sz="2800" dirty="0" err="1" smtClean="0"/>
              <a:t>Contoh</a:t>
            </a:r>
            <a:endParaRPr lang="en-US" sz="2800" dirty="0" smtClean="0"/>
          </a:p>
          <a:p>
            <a:endParaRPr lang="en-US" sz="2400" i="1" dirty="0" smtClean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1"/>
          <a:srcRect l="33333" t="26496" r="28686" b="42165"/>
          <a:stretch>
            <a:fillRect/>
          </a:stretch>
        </p:blipFill>
        <p:spPr bwMode="auto">
          <a:xfrm>
            <a:off x="152400" y="381001"/>
            <a:ext cx="8839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2400" dirty="0"/>
          </a:p>
          <a:p>
            <a:r>
              <a:rPr lang="en-US" sz="2400" b="1" dirty="0"/>
              <a:t>DATA PENYELIDIKAN TANAH </a:t>
            </a:r>
            <a:endParaRPr lang="en-US" sz="2400" b="1" dirty="0"/>
          </a:p>
        </p:txBody>
      </p:sp>
      <p:pic>
        <p:nvPicPr>
          <p:cNvPr id="5" name="Picture 4"/>
          <p:cNvPicPr/>
          <p:nvPr/>
        </p:nvPicPr>
        <p:blipFill>
          <a:blip r:embed="rId1"/>
          <a:srcRect l="25000" t="20798" r="17628" b="13390"/>
          <a:stretch>
            <a:fillRect/>
          </a:stretch>
        </p:blipFill>
        <p:spPr bwMode="auto">
          <a:xfrm>
            <a:off x="609600" y="1066800"/>
            <a:ext cx="8305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DATA KAPAL</a:t>
            </a:r>
            <a:endParaRPr lang="en-US" sz="2400" b="1" dirty="0"/>
          </a:p>
        </p:txBody>
      </p:sp>
      <p:pic>
        <p:nvPicPr>
          <p:cNvPr id="4" name="Picture 3"/>
          <p:cNvPicPr/>
          <p:nvPr/>
        </p:nvPicPr>
        <p:blipFill>
          <a:blip r:embed="rId1"/>
          <a:srcRect l="23968" t="12821" r="18571" b="6838"/>
          <a:stretch>
            <a:fillRect/>
          </a:stretch>
        </p:blipFill>
        <p:spPr bwMode="auto">
          <a:xfrm>
            <a:off x="0" y="685800"/>
            <a:ext cx="75438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6744</Words>
  <Application>WPS Presentation</Application>
  <PresentationFormat>On-screen Show (4:3)</PresentationFormat>
  <Paragraphs>100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6" baseType="lpstr">
      <vt:lpstr>Arial</vt:lpstr>
      <vt:lpstr>SimSun</vt:lpstr>
      <vt:lpstr>Wingdings</vt:lpstr>
      <vt:lpstr>Microsoft YaHei</vt:lpstr>
      <vt:lpstr>Arial Unicode MS</vt:lpstr>
      <vt:lpstr>Calibri</vt:lpstr>
      <vt:lpstr>Blue Waves</vt:lpstr>
      <vt:lpstr>PERENCANAAN PELABUHAN</vt:lpstr>
      <vt:lpstr>PERSYARATAN DAN PERLENGKAPAN PELABUHAN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Admin 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PERENCANAAN PELABUHAN</dc:title>
  <dc:creator>Admin</dc:creator>
  <cp:lastModifiedBy>LENOVO</cp:lastModifiedBy>
  <cp:revision>55</cp:revision>
  <dcterms:created xsi:type="dcterms:W3CDTF">2011-10-28T08:19:00Z</dcterms:created>
  <dcterms:modified xsi:type="dcterms:W3CDTF">2020-10-12T00:36:38Z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1033-11.2.0.9684</vt:lpwstr>
  </property>
</Properties>
</file>