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882" autoAdjust="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62"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663"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664"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665"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66"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667"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1048582"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583"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048584" name="Title 11"/>
          <p:cNvSpPr>
            <a:spLocks noGrp="1"/>
          </p:cNvSpPr>
          <p:nvPr>
            <p:ph type="ctrTitle"/>
          </p:nvPr>
        </p:nvSpPr>
        <p:spPr>
          <a:xfrm>
            <a:off x="3366868" y="533400"/>
            <a:ext cx="5105400" cy="2868168"/>
          </a:xfrm>
        </p:spPr>
        <p:txBody>
          <a:bodyPr lIns="45720" tIns="0" rIns="45720">
            <a:noAutofit/>
          </a:bodyPr>
          <a:lstStyle>
            <a:lvl1pPr algn="r">
              <a:defRPr sz="4200" b="1"/>
            </a:lvl1pPr>
          </a:lstStyle>
          <a:p>
            <a:r>
              <a:rPr kumimoji="0" lang="en-US" smtClean="0"/>
              <a:t>Click to edit Master title style</a:t>
            </a:r>
            <a:endParaRPr kumimoji="0" lang="en-US"/>
          </a:p>
        </p:txBody>
      </p:sp>
      <p:sp>
        <p:nvSpPr>
          <p:cNvPr id="104858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048586"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lstStyle>
          <a:p>
            <a:fld id="{1D277506-8835-486E-987F-971BF7B3EFE2}" type="datetimeFigureOut">
              <a:rPr lang="id-ID" smtClean="0"/>
              <a:pPr/>
              <a:t>01/11/2018</a:t>
            </a:fld>
            <a:endParaRPr lang="id-ID"/>
          </a:p>
        </p:txBody>
      </p:sp>
      <p:sp>
        <p:nvSpPr>
          <p:cNvPr id="1048587"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lstStyle>
          <a:p>
            <a:endParaRPr lang="id-ID"/>
          </a:p>
        </p:txBody>
      </p:sp>
      <p:sp>
        <p:nvSpPr>
          <p:cNvPr id="1048588"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lstStyle>
          <a:p>
            <a:fld id="{4A06C52C-DE71-49D0-A667-B3B2DFFA93AA}"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591" name="Title 1"/>
          <p:cNvSpPr>
            <a:spLocks noGrp="1"/>
          </p:cNvSpPr>
          <p:nvPr>
            <p:ph type="title"/>
          </p:nvPr>
        </p:nvSpPr>
        <p:spPr/>
        <p:txBody>
          <a:bodyPr/>
          <a:lstStyle/>
          <a:p>
            <a:r>
              <a:rPr kumimoji="0" lang="en-US" smtClean="0"/>
              <a:t>Click to edit Master title style</a:t>
            </a:r>
            <a:endParaRPr kumimoji="0" lang="en-US"/>
          </a:p>
        </p:txBody>
      </p:sp>
      <p:sp>
        <p:nvSpPr>
          <p:cNvPr id="1048592"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593" name="Date Placeholder 3"/>
          <p:cNvSpPr>
            <a:spLocks noGrp="1"/>
          </p:cNvSpPr>
          <p:nvPr>
            <p:ph type="dt" sz="half" idx="10"/>
          </p:nvPr>
        </p:nvSpPr>
        <p:spPr/>
        <p:txBody>
          <a:bodyPr/>
          <a:lstStyle/>
          <a:p>
            <a:fld id="{1D277506-8835-486E-987F-971BF7B3EFE2}" type="datetimeFigureOut">
              <a:rPr lang="id-ID" smtClean="0"/>
              <a:pPr/>
              <a:t>01/11/2018</a:t>
            </a:fld>
            <a:endParaRPr lang="id-ID"/>
          </a:p>
        </p:txBody>
      </p:sp>
      <p:sp>
        <p:nvSpPr>
          <p:cNvPr id="1048594" name="Footer Placeholder 4"/>
          <p:cNvSpPr>
            <a:spLocks noGrp="1"/>
          </p:cNvSpPr>
          <p:nvPr>
            <p:ph type="ftr" sz="quarter" idx="11"/>
          </p:nvPr>
        </p:nvSpPr>
        <p:spPr/>
        <p:txBody>
          <a:bodyPr/>
          <a:lstStyle/>
          <a:p>
            <a:endParaRPr lang="id-ID"/>
          </a:p>
        </p:txBody>
      </p:sp>
      <p:sp>
        <p:nvSpPr>
          <p:cNvPr id="1048595" name="Slide Number Placeholder 5"/>
          <p:cNvSpPr>
            <a:spLocks noGrp="1"/>
          </p:cNvSpPr>
          <p:nvPr>
            <p:ph type="sldNum" sz="quarter" idx="12"/>
          </p:nvPr>
        </p:nvSpPr>
        <p:spPr/>
        <p:txBody>
          <a:bodyPr/>
          <a:lstStyle/>
          <a:p>
            <a:fld id="{4A06C52C-DE71-49D0-A667-B3B2DFFA93AA}"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1048646" name="Title 1"/>
          <p:cNvSpPr>
            <a:spLocks noGrp="1"/>
          </p:cNvSpPr>
          <p:nvPr>
            <p:ph type="title"/>
          </p:nvPr>
        </p:nvSpPr>
        <p:spPr>
          <a:xfrm>
            <a:off x="1066800" y="2821837"/>
            <a:ext cx="6255488" cy="1362075"/>
          </a:xfrm>
        </p:spPr>
        <p:txBody>
          <a:bodyPr tIns="0" anchor="t"/>
          <a:lstStyle>
            <a:lvl1pPr algn="r">
              <a:buNone/>
              <a:defRPr sz="4200" b="1" cap="all"/>
            </a:lvl1pPr>
          </a:lstStyle>
          <a:p>
            <a:r>
              <a:rPr kumimoji="0" lang="en-US" smtClean="0"/>
              <a:t>Click to edit Master title style</a:t>
            </a:r>
            <a:endParaRPr kumimoji="0" lang="en-US"/>
          </a:p>
        </p:txBody>
      </p:sp>
      <p:sp>
        <p:nvSpPr>
          <p:cNvPr id="1048647"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048648"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lstStyle>
          <a:p>
            <a:fld id="{1D277506-8835-486E-987F-971BF7B3EFE2}" type="datetimeFigureOut">
              <a:rPr lang="id-ID" smtClean="0"/>
              <a:pPr/>
              <a:t>01/11/2018</a:t>
            </a:fld>
            <a:endParaRPr lang="id-ID"/>
          </a:p>
        </p:txBody>
      </p:sp>
      <p:sp>
        <p:nvSpPr>
          <p:cNvPr id="1048649"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lstStyle>
          <a:p>
            <a:endParaRPr lang="id-ID"/>
          </a:p>
        </p:txBody>
      </p:sp>
      <p:sp>
        <p:nvSpPr>
          <p:cNvPr id="1048650" name="Slide Number Placeholder 5"/>
          <p:cNvSpPr>
            <a:spLocks noGrp="1"/>
          </p:cNvSpPr>
          <p:nvPr>
            <p:ph type="sldNum" sz="quarter" idx="12"/>
          </p:nvPr>
        </p:nvSpPr>
        <p:spPr>
          <a:xfrm>
            <a:off x="6733952" y="6555112"/>
            <a:ext cx="588336" cy="228600"/>
          </a:xfrm>
        </p:spPr>
        <p:txBody>
          <a:bodyPr/>
          <a:lstStyle/>
          <a:p>
            <a:fld id="{4A06C52C-DE71-49D0-A667-B3B2DFFA93AA}"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12" name="Title 1"/>
          <p:cNvSpPr>
            <a:spLocks noGrp="1"/>
          </p:cNvSpPr>
          <p:nvPr>
            <p:ph type="title"/>
          </p:nvPr>
        </p:nvSpPr>
        <p:spPr>
          <a:xfrm>
            <a:off x="457200" y="320040"/>
            <a:ext cx="7242048" cy="1143000"/>
          </a:xfrm>
        </p:spPr>
        <p:txBody>
          <a:bodyPr/>
          <a:lstStyle/>
          <a:p>
            <a:r>
              <a:rPr kumimoji="0" lang="en-US" smtClean="0"/>
              <a:t>Click to edit Master title style</a:t>
            </a:r>
            <a:endParaRPr kumimoji="0" lang="en-US"/>
          </a:p>
        </p:txBody>
      </p:sp>
      <p:sp>
        <p:nvSpPr>
          <p:cNvPr id="104861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1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15" name="Date Placeholder 4"/>
          <p:cNvSpPr>
            <a:spLocks noGrp="1"/>
          </p:cNvSpPr>
          <p:nvPr>
            <p:ph type="dt" sz="half" idx="10"/>
          </p:nvPr>
        </p:nvSpPr>
        <p:spPr/>
        <p:txBody>
          <a:bodyPr/>
          <a:lstStyle/>
          <a:p>
            <a:fld id="{1D277506-8835-486E-987F-971BF7B3EFE2}" type="datetimeFigureOut">
              <a:rPr lang="id-ID" smtClean="0"/>
              <a:pPr/>
              <a:t>01/11/2018</a:t>
            </a:fld>
            <a:endParaRPr lang="id-ID"/>
          </a:p>
        </p:txBody>
      </p:sp>
      <p:sp>
        <p:nvSpPr>
          <p:cNvPr id="1048616" name="Footer Placeholder 5"/>
          <p:cNvSpPr>
            <a:spLocks noGrp="1"/>
          </p:cNvSpPr>
          <p:nvPr>
            <p:ph type="ftr" sz="quarter" idx="11"/>
          </p:nvPr>
        </p:nvSpPr>
        <p:spPr/>
        <p:txBody>
          <a:bodyPr/>
          <a:lstStyle/>
          <a:p>
            <a:endParaRPr lang="id-ID"/>
          </a:p>
        </p:txBody>
      </p:sp>
      <p:sp>
        <p:nvSpPr>
          <p:cNvPr id="1048617" name="Slide Number Placeholder 6"/>
          <p:cNvSpPr>
            <a:spLocks noGrp="1"/>
          </p:cNvSpPr>
          <p:nvPr>
            <p:ph type="sldNum" sz="quarter" idx="12"/>
          </p:nvPr>
        </p:nvSpPr>
        <p:spPr/>
        <p:txBody>
          <a:bodyPr/>
          <a:lstStyle/>
          <a:p>
            <a:fld id="{4A06C52C-DE71-49D0-A667-B3B2DFFA93AA}"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18" name="Title 1"/>
          <p:cNvSpPr>
            <a:spLocks noGrp="1"/>
          </p:cNvSpPr>
          <p:nvPr>
            <p:ph type="title"/>
          </p:nvPr>
        </p:nvSpPr>
        <p:spPr>
          <a:xfrm>
            <a:off x="457200" y="320040"/>
            <a:ext cx="7242048" cy="1143000"/>
          </a:xfrm>
        </p:spPr>
        <p:txBody>
          <a:bodyPr anchor="b"/>
          <a:lstStyle/>
          <a:p>
            <a:r>
              <a:rPr kumimoji="0" lang="en-US" smtClean="0"/>
              <a:t>Click to edit Master title style</a:t>
            </a:r>
            <a:endParaRPr kumimoji="0" lang="en-US"/>
          </a:p>
        </p:txBody>
      </p:sp>
      <p:sp>
        <p:nvSpPr>
          <p:cNvPr id="1048619"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1048620"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1048621"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22"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23" name="Date Placeholder 6"/>
          <p:cNvSpPr>
            <a:spLocks noGrp="1"/>
          </p:cNvSpPr>
          <p:nvPr>
            <p:ph type="dt" sz="half" idx="10"/>
          </p:nvPr>
        </p:nvSpPr>
        <p:spPr/>
        <p:txBody>
          <a:bodyPr/>
          <a:lstStyle/>
          <a:p>
            <a:fld id="{1D277506-8835-486E-987F-971BF7B3EFE2}" type="datetimeFigureOut">
              <a:rPr lang="id-ID" smtClean="0"/>
              <a:pPr/>
              <a:t>01/11/2018</a:t>
            </a:fld>
            <a:endParaRPr lang="id-ID"/>
          </a:p>
        </p:txBody>
      </p:sp>
      <p:sp>
        <p:nvSpPr>
          <p:cNvPr id="1048624" name="Footer Placeholder 7"/>
          <p:cNvSpPr>
            <a:spLocks noGrp="1"/>
          </p:cNvSpPr>
          <p:nvPr>
            <p:ph type="ftr" sz="quarter" idx="11"/>
          </p:nvPr>
        </p:nvSpPr>
        <p:spPr/>
        <p:txBody>
          <a:bodyPr/>
          <a:lstStyle/>
          <a:p>
            <a:endParaRPr lang="id-ID"/>
          </a:p>
        </p:txBody>
      </p:sp>
      <p:sp>
        <p:nvSpPr>
          <p:cNvPr id="1048625" name="Slide Number Placeholder 8"/>
          <p:cNvSpPr>
            <a:spLocks noGrp="1"/>
          </p:cNvSpPr>
          <p:nvPr>
            <p:ph type="sldNum" sz="quarter" idx="12"/>
          </p:nvPr>
        </p:nvSpPr>
        <p:spPr/>
        <p:txBody>
          <a:bodyPr/>
          <a:lstStyle/>
          <a:p>
            <a:fld id="{4A06C52C-DE71-49D0-A667-B3B2DFFA93AA}"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26" name="Title 1"/>
          <p:cNvSpPr>
            <a:spLocks noGrp="1"/>
          </p:cNvSpPr>
          <p:nvPr>
            <p:ph type="title"/>
          </p:nvPr>
        </p:nvSpPr>
        <p:spPr>
          <a:xfrm>
            <a:off x="457200" y="320040"/>
            <a:ext cx="7242048" cy="1143000"/>
          </a:xfrm>
        </p:spPr>
        <p:txBody>
          <a:bodyPr/>
          <a:lstStyle/>
          <a:p>
            <a:r>
              <a:rPr kumimoji="0" lang="en-US" smtClean="0"/>
              <a:t>Click to edit Master title style</a:t>
            </a:r>
            <a:endParaRPr kumimoji="0" lang="en-US"/>
          </a:p>
        </p:txBody>
      </p:sp>
      <p:sp>
        <p:nvSpPr>
          <p:cNvPr id="1048627" name="Date Placeholder 2"/>
          <p:cNvSpPr>
            <a:spLocks noGrp="1"/>
          </p:cNvSpPr>
          <p:nvPr>
            <p:ph type="dt" sz="half" idx="10"/>
          </p:nvPr>
        </p:nvSpPr>
        <p:spPr/>
        <p:txBody>
          <a:bodyPr/>
          <a:lstStyle/>
          <a:p>
            <a:fld id="{1D277506-8835-486E-987F-971BF7B3EFE2}" type="datetimeFigureOut">
              <a:rPr lang="id-ID" smtClean="0"/>
              <a:pPr/>
              <a:t>01/11/2018</a:t>
            </a:fld>
            <a:endParaRPr lang="id-ID"/>
          </a:p>
        </p:txBody>
      </p:sp>
      <p:sp>
        <p:nvSpPr>
          <p:cNvPr id="1048628" name="Footer Placeholder 3"/>
          <p:cNvSpPr>
            <a:spLocks noGrp="1"/>
          </p:cNvSpPr>
          <p:nvPr>
            <p:ph type="ftr" sz="quarter" idx="11"/>
          </p:nvPr>
        </p:nvSpPr>
        <p:spPr/>
        <p:txBody>
          <a:bodyPr/>
          <a:lstStyle/>
          <a:p>
            <a:endParaRPr lang="id-ID"/>
          </a:p>
        </p:txBody>
      </p:sp>
      <p:sp>
        <p:nvSpPr>
          <p:cNvPr id="1048629" name="Slide Number Placeholder 4"/>
          <p:cNvSpPr>
            <a:spLocks noGrp="1"/>
          </p:cNvSpPr>
          <p:nvPr>
            <p:ph type="sldNum" sz="quarter" idx="12"/>
          </p:nvPr>
        </p:nvSpPr>
        <p:spPr/>
        <p:txBody>
          <a:bodyPr/>
          <a:lstStyle/>
          <a:p>
            <a:fld id="{4A06C52C-DE71-49D0-A667-B3B2DFFA93AA}"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635" name="Date Placeholder 1"/>
          <p:cNvSpPr>
            <a:spLocks noGrp="1"/>
          </p:cNvSpPr>
          <p:nvPr>
            <p:ph type="dt" sz="half" idx="10"/>
          </p:nvPr>
        </p:nvSpPr>
        <p:spPr/>
        <p:txBody>
          <a:bodyPr/>
          <a:lstStyle>
            <a:lvl1pPr>
              <a:defRPr>
                <a:solidFill>
                  <a:schemeClr val="tx2"/>
                </a:solidFill>
              </a:defRPr>
            </a:lvl1pPr>
          </a:lstStyle>
          <a:p>
            <a:fld id="{1D277506-8835-486E-987F-971BF7B3EFE2}" type="datetimeFigureOut">
              <a:rPr lang="id-ID" smtClean="0"/>
              <a:pPr/>
              <a:t>01/11/2018</a:t>
            </a:fld>
            <a:endParaRPr lang="id-ID"/>
          </a:p>
        </p:txBody>
      </p:sp>
      <p:sp>
        <p:nvSpPr>
          <p:cNvPr id="1048636" name="Footer Placeholder 2"/>
          <p:cNvSpPr>
            <a:spLocks noGrp="1"/>
          </p:cNvSpPr>
          <p:nvPr>
            <p:ph type="ftr" sz="quarter" idx="11"/>
          </p:nvPr>
        </p:nvSpPr>
        <p:spPr/>
        <p:txBody>
          <a:bodyPr/>
          <a:lstStyle>
            <a:lvl1pPr>
              <a:defRPr>
                <a:solidFill>
                  <a:schemeClr val="tx2"/>
                </a:solidFill>
              </a:defRPr>
            </a:lvl1pPr>
          </a:lstStyle>
          <a:p>
            <a:endParaRPr lang="id-ID"/>
          </a:p>
        </p:txBody>
      </p:sp>
      <p:sp>
        <p:nvSpPr>
          <p:cNvPr id="1048637" name="Slide Number Placeholder 3"/>
          <p:cNvSpPr>
            <a:spLocks noGrp="1"/>
          </p:cNvSpPr>
          <p:nvPr>
            <p:ph type="sldNum" sz="quarter" idx="12"/>
          </p:nvPr>
        </p:nvSpPr>
        <p:spPr/>
        <p:txBody>
          <a:bodyPr/>
          <a:lstStyle/>
          <a:p>
            <a:fld id="{4A06C52C-DE71-49D0-A667-B3B2DFFA93AA}"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56" name="Title 1"/>
          <p:cNvSpPr>
            <a:spLocks noGrp="1"/>
          </p:cNvSpPr>
          <p:nvPr>
            <p:ph type="title"/>
          </p:nvPr>
        </p:nvSpPr>
        <p:spPr>
          <a:xfrm>
            <a:off x="457200" y="228600"/>
            <a:ext cx="5897880" cy="1173480"/>
          </a:xfrm>
        </p:spPr>
        <p:txBody>
          <a:bodyPr wrap="square" anchor="b"/>
          <a:lstStyle>
            <a:lvl1pPr algn="l">
              <a:buNone/>
              <a:defRPr lang="en-US" sz="2400" baseline="0" smtClean="0"/>
            </a:lvl1pPr>
          </a:lstStyle>
          <a:p>
            <a:r>
              <a:rPr kumimoji="0" lang="en-US" smtClean="0"/>
              <a:t>Click to edit Master title style</a:t>
            </a:r>
            <a:endParaRPr kumimoji="0" lang="en-US"/>
          </a:p>
        </p:txBody>
      </p:sp>
      <p:sp>
        <p:nvSpPr>
          <p:cNvPr id="1048657"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048658"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59" name="Date Placeholder 4"/>
          <p:cNvSpPr>
            <a:spLocks noGrp="1"/>
          </p:cNvSpPr>
          <p:nvPr>
            <p:ph type="dt" sz="half" idx="10"/>
          </p:nvPr>
        </p:nvSpPr>
        <p:spPr/>
        <p:txBody>
          <a:bodyPr/>
          <a:lstStyle/>
          <a:p>
            <a:fld id="{1D277506-8835-486E-987F-971BF7B3EFE2}" type="datetimeFigureOut">
              <a:rPr lang="id-ID" smtClean="0"/>
              <a:pPr/>
              <a:t>01/11/2018</a:t>
            </a:fld>
            <a:endParaRPr lang="id-ID"/>
          </a:p>
        </p:txBody>
      </p:sp>
      <p:sp>
        <p:nvSpPr>
          <p:cNvPr id="1048660" name="Footer Placeholder 5"/>
          <p:cNvSpPr>
            <a:spLocks noGrp="1"/>
          </p:cNvSpPr>
          <p:nvPr>
            <p:ph type="ftr" sz="quarter" idx="11"/>
          </p:nvPr>
        </p:nvSpPr>
        <p:spPr/>
        <p:txBody>
          <a:bodyPr/>
          <a:lstStyle/>
          <a:p>
            <a:endParaRPr lang="id-ID"/>
          </a:p>
        </p:txBody>
      </p:sp>
      <p:sp>
        <p:nvSpPr>
          <p:cNvPr id="1048661" name="Slide Number Placeholder 6"/>
          <p:cNvSpPr>
            <a:spLocks noGrp="1"/>
          </p:cNvSpPr>
          <p:nvPr>
            <p:ph type="sldNum" sz="quarter" idx="12"/>
          </p:nvPr>
        </p:nvSpPr>
        <p:spPr/>
        <p:txBody>
          <a:bodyPr/>
          <a:lstStyle/>
          <a:p>
            <a:fld id="{4A06C52C-DE71-49D0-A667-B3B2DFFA93AA}"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104863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04863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048640"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lstStyle>
          <a:p>
            <a:r>
              <a:rPr kumimoji="0" lang="en-US" smtClean="0"/>
              <a:t>Click to edit Master title style</a:t>
            </a:r>
            <a:endParaRPr kumimoji="0" lang="en-US" dirty="0"/>
          </a:p>
        </p:txBody>
      </p:sp>
      <p:sp>
        <p:nvSpPr>
          <p:cNvPr id="1048641"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lstStyle>
          <a:p>
            <a:pPr marL="0" marR="0" lvl="0" indent="0" algn="l" defTabSz="0" rtl="0" eaLnBrk="1" fontAlgn="auto" latinLnBrk="0" hangingPunct="1">
              <a:lnSpc>
                <a:spcPct val="100000"/>
              </a:lnSpc>
              <a:spcBef>
                <a:spcPts val="0"/>
              </a:spcBef>
              <a:spcAft>
                <a:spcPts val="0"/>
              </a:spcAft>
              <a:buClr>
                <a:schemeClr val="tx2"/>
              </a:buClr>
              <a:buSzPct val="73000"/>
              <a:buFontTx/>
              <a:buNone/>
            </a:pPr>
            <a:r>
              <a:rPr kumimoji="0" lang="en-US" smtClean="0"/>
              <a:t>Click to edit Master text styles</a:t>
            </a:r>
          </a:p>
        </p:txBody>
      </p:sp>
      <p:sp>
        <p:nvSpPr>
          <p:cNvPr id="1048642" name="Date Placeholder 4"/>
          <p:cNvSpPr>
            <a:spLocks noGrp="1"/>
          </p:cNvSpPr>
          <p:nvPr>
            <p:ph type="dt" sz="half" idx="10"/>
          </p:nvPr>
        </p:nvSpPr>
        <p:spPr/>
        <p:txBody>
          <a:bodyPr/>
          <a:lstStyle/>
          <a:p>
            <a:fld id="{1D277506-8835-486E-987F-971BF7B3EFE2}" type="datetimeFigureOut">
              <a:rPr lang="id-ID" smtClean="0"/>
              <a:pPr/>
              <a:t>01/11/2018</a:t>
            </a:fld>
            <a:endParaRPr lang="id-ID"/>
          </a:p>
        </p:txBody>
      </p:sp>
      <p:sp>
        <p:nvSpPr>
          <p:cNvPr id="1048643" name="Footer Placeholder 5"/>
          <p:cNvSpPr>
            <a:spLocks noGrp="1"/>
          </p:cNvSpPr>
          <p:nvPr>
            <p:ph type="ftr" sz="quarter" idx="11"/>
          </p:nvPr>
        </p:nvSpPr>
        <p:spPr/>
        <p:txBody>
          <a:bodyPr/>
          <a:lstStyle/>
          <a:p>
            <a:endParaRPr lang="id-ID"/>
          </a:p>
        </p:txBody>
      </p:sp>
      <p:sp>
        <p:nvSpPr>
          <p:cNvPr id="1048644" name="Slide Number Placeholder 6"/>
          <p:cNvSpPr>
            <a:spLocks noGrp="1"/>
          </p:cNvSpPr>
          <p:nvPr>
            <p:ph type="sldNum" sz="quarter" idx="12"/>
          </p:nvPr>
        </p:nvSpPr>
        <p:spPr/>
        <p:txBody>
          <a:bodyPr/>
          <a:lstStyle/>
          <a:p>
            <a:fld id="{4A06C52C-DE71-49D0-A667-B3B2DFFA93AA}" type="slidenum">
              <a:rPr lang="id-ID" smtClean="0"/>
              <a:pPr/>
              <a:t>‹#›</a:t>
            </a:fld>
            <a:endParaRPr lang="id-ID"/>
          </a:p>
        </p:txBody>
      </p:sp>
      <p:sp>
        <p:nvSpPr>
          <p:cNvPr id="1048645"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51" name="Title 1"/>
          <p:cNvSpPr>
            <a:spLocks noGrp="1"/>
          </p:cNvSpPr>
          <p:nvPr>
            <p:ph type="title"/>
          </p:nvPr>
        </p:nvSpPr>
        <p:spPr/>
        <p:txBody>
          <a:bodyPr/>
          <a:lstStyle/>
          <a:p>
            <a:r>
              <a:rPr kumimoji="0" lang="en-US" smtClean="0"/>
              <a:t>Click to edit Master title style</a:t>
            </a:r>
            <a:endParaRPr kumimoji="0" lang="en-US"/>
          </a:p>
        </p:txBody>
      </p:sp>
      <p:sp>
        <p:nvSpPr>
          <p:cNvPr id="1048652"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53" name="Date Placeholder 3"/>
          <p:cNvSpPr>
            <a:spLocks noGrp="1"/>
          </p:cNvSpPr>
          <p:nvPr>
            <p:ph type="dt" sz="half" idx="10"/>
          </p:nvPr>
        </p:nvSpPr>
        <p:spPr/>
        <p:txBody>
          <a:bodyPr/>
          <a:lstStyle/>
          <a:p>
            <a:fld id="{1D277506-8835-486E-987F-971BF7B3EFE2}" type="datetimeFigureOut">
              <a:rPr lang="id-ID" smtClean="0"/>
              <a:pPr/>
              <a:t>01/11/2018</a:t>
            </a:fld>
            <a:endParaRPr lang="id-ID"/>
          </a:p>
        </p:txBody>
      </p:sp>
      <p:sp>
        <p:nvSpPr>
          <p:cNvPr id="1048654" name="Footer Placeholder 4"/>
          <p:cNvSpPr>
            <a:spLocks noGrp="1"/>
          </p:cNvSpPr>
          <p:nvPr>
            <p:ph type="ftr" sz="quarter" idx="11"/>
          </p:nvPr>
        </p:nvSpPr>
        <p:spPr/>
        <p:txBody>
          <a:bodyPr/>
          <a:lstStyle/>
          <a:p>
            <a:endParaRPr lang="id-ID"/>
          </a:p>
        </p:txBody>
      </p:sp>
      <p:sp>
        <p:nvSpPr>
          <p:cNvPr id="1048655" name="Slide Number Placeholder 5"/>
          <p:cNvSpPr>
            <a:spLocks noGrp="1"/>
          </p:cNvSpPr>
          <p:nvPr>
            <p:ph type="sldNum" sz="quarter" idx="12"/>
          </p:nvPr>
        </p:nvSpPr>
        <p:spPr/>
        <p:txBody>
          <a:bodyPr/>
          <a:lstStyle/>
          <a:p>
            <a:fld id="{4A06C52C-DE71-49D0-A667-B3B2DFFA93AA}"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30" name="Vertical Title 1"/>
          <p:cNvSpPr>
            <a:spLocks noGrp="1"/>
          </p:cNvSpPr>
          <p:nvPr>
            <p:ph type="title" orient="vert"/>
          </p:nvPr>
        </p:nvSpPr>
        <p:spPr>
          <a:xfrm>
            <a:off x="6553200" y="274955"/>
            <a:ext cx="1524000" cy="5851525"/>
          </a:xfrm>
        </p:spPr>
        <p:txBody>
          <a:bodyPr vert="eaVert" anchor="t"/>
          <a:lstStyle/>
          <a:p>
            <a:r>
              <a:rPr kumimoji="0" lang="en-US" smtClean="0"/>
              <a:t>Click to edit Master title style</a:t>
            </a:r>
            <a:endParaRPr kumimoji="0" lang="en-US"/>
          </a:p>
        </p:txBody>
      </p:sp>
      <p:sp>
        <p:nvSpPr>
          <p:cNvPr id="1048631" name="Vertical Text Placeholder 2"/>
          <p:cNvSpPr>
            <a:spLocks noGrp="1"/>
          </p:cNvSpPr>
          <p:nvPr>
            <p:ph type="body" orient="vert" idx="1"/>
          </p:nvPr>
        </p:nvSpPr>
        <p:spPr>
          <a:xfrm>
            <a:off x="457200" y="274642"/>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32" name="Date Placeholder 3"/>
          <p:cNvSpPr>
            <a:spLocks noGrp="1"/>
          </p:cNvSpPr>
          <p:nvPr>
            <p:ph type="dt" sz="half" idx="10"/>
          </p:nvPr>
        </p:nvSpPr>
        <p:spPr>
          <a:xfrm>
            <a:off x="4242816" y="6557946"/>
            <a:ext cx="2002464" cy="226902"/>
          </a:xfrm>
        </p:spPr>
        <p:txBody>
          <a:bodyPr/>
          <a:lstStyle/>
          <a:p>
            <a:fld id="{1D277506-8835-486E-987F-971BF7B3EFE2}" type="datetimeFigureOut">
              <a:rPr lang="id-ID" smtClean="0"/>
              <a:pPr/>
              <a:t>01/11/2018</a:t>
            </a:fld>
            <a:endParaRPr lang="id-ID"/>
          </a:p>
        </p:txBody>
      </p:sp>
      <p:sp>
        <p:nvSpPr>
          <p:cNvPr id="1048633" name="Footer Placeholder 4"/>
          <p:cNvSpPr>
            <a:spLocks noGrp="1"/>
          </p:cNvSpPr>
          <p:nvPr>
            <p:ph type="ftr" sz="quarter" idx="11"/>
          </p:nvPr>
        </p:nvSpPr>
        <p:spPr>
          <a:xfrm>
            <a:off x="457200" y="6556248"/>
            <a:ext cx="3657600" cy="228600"/>
          </a:xfrm>
        </p:spPr>
        <p:txBody>
          <a:bodyPr/>
          <a:lstStyle/>
          <a:p>
            <a:endParaRPr lang="id-ID"/>
          </a:p>
        </p:txBody>
      </p:sp>
      <p:sp>
        <p:nvSpPr>
          <p:cNvPr id="1048634"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lstStyle>
          <a:p>
            <a:fld id="{4A06C52C-DE71-49D0-A667-B3B2DFFA93AA}"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577"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en-US" smtClean="0"/>
              <a:t>Click to edit Master title style</a:t>
            </a:r>
            <a:endParaRPr kumimoji="0" lang="en-US"/>
          </a:p>
        </p:txBody>
      </p:sp>
      <p:sp>
        <p:nvSpPr>
          <p:cNvPr id="1048578" name="Text Placeholder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48579"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lstStyle>
          <a:p>
            <a:fld id="{1D277506-8835-486E-987F-971BF7B3EFE2}" type="datetimeFigureOut">
              <a:rPr lang="id-ID" smtClean="0"/>
              <a:pPr/>
              <a:t>01/11/2018</a:t>
            </a:fld>
            <a:endParaRPr lang="id-ID"/>
          </a:p>
        </p:txBody>
      </p:sp>
      <p:sp>
        <p:nvSpPr>
          <p:cNvPr id="1048580"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lstStyle>
          <a:p>
            <a:endParaRPr lang="id-ID"/>
          </a:p>
        </p:txBody>
      </p:sp>
      <p:sp>
        <p:nvSpPr>
          <p:cNvPr id="1048581"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lstStyle>
          <a:p>
            <a:fld id="{4A06C52C-DE71-49D0-A667-B3B2DFFA93AA}"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6" name="Title 1"/>
          <p:cNvSpPr>
            <a:spLocks noGrp="1"/>
          </p:cNvSpPr>
          <p:nvPr>
            <p:ph type="title"/>
          </p:nvPr>
        </p:nvSpPr>
        <p:spPr/>
        <p:txBody>
          <a:bodyPr/>
          <a:lstStyle/>
          <a:p>
            <a:r>
              <a:rPr lang="id-ID" dirty="0" smtClean="0"/>
              <a:t>PENDAHULUAN</a:t>
            </a:r>
            <a:endParaRPr lang="id-ID" dirty="0"/>
          </a:p>
        </p:txBody>
      </p:sp>
      <p:sp>
        <p:nvSpPr>
          <p:cNvPr id="1048597" name="Content Placeholder 2"/>
          <p:cNvSpPr>
            <a:spLocks noGrp="1"/>
          </p:cNvSpPr>
          <p:nvPr>
            <p:ph idx="1"/>
          </p:nvPr>
        </p:nvSpPr>
        <p:spPr/>
        <p:txBody>
          <a:bodyPr>
            <a:normAutofit fontScale="88654" lnSpcReduction="10000"/>
          </a:bodyPr>
          <a:lstStyle/>
          <a:p>
            <a:pPr>
              <a:buNone/>
            </a:pPr>
            <a:r>
              <a:rPr lang="id-ID" dirty="0" smtClean="0"/>
              <a:t>Pemerolehan Bahasa merupakan sebuah hal yang sangat menajubkan terlebih dalam proses pemerolehan bahasa pertama yang dimiliki langsung oleh anak tanpa ada pembelajaran khusus mengenai bahasa tersebut kepada seorang anak (Bayi). Seorang bayi hanya akan merespon ujaran ujaran yang sering didengarnya dari lingkungan sekitar terlebih adalah ujaran ibunya yang sangat sering didengar oleh anak tersebut.</a:t>
            </a:r>
            <a:br>
              <a:rPr lang="id-ID" dirty="0" smtClean="0"/>
            </a:br>
            <a:r>
              <a:rPr lang="id-ID" dirty="0" smtClean="0"/>
              <a:t>Seorang manusia tidak hanya dapat memiliki satu bahasa saja melainkan seseorang bisa meperoleh dua sampai empat bahasa tergantung dengan lingkungan sosiall dan tiangkat kognitif yang dimiliki oleh orang tersebut. </a:t>
            </a:r>
            <a:endParaRPr lang="id-ID"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8" name="Title 1"/>
          <p:cNvSpPr>
            <a:spLocks noGrp="1"/>
          </p:cNvSpPr>
          <p:nvPr>
            <p:ph type="title"/>
          </p:nvPr>
        </p:nvSpPr>
        <p:spPr>
          <a:xfrm>
            <a:off x="457200" y="320040"/>
            <a:ext cx="7239000" cy="751506"/>
          </a:xfrm>
        </p:spPr>
        <p:txBody>
          <a:bodyPr/>
          <a:lstStyle/>
          <a:p>
            <a:r>
              <a:rPr lang="id-ID" dirty="0" smtClean="0"/>
              <a:t>PENGERTIAN</a:t>
            </a:r>
            <a:endParaRPr lang="id-ID" dirty="0"/>
          </a:p>
        </p:txBody>
      </p:sp>
      <p:sp>
        <p:nvSpPr>
          <p:cNvPr id="1048599" name="Content Placeholder 2"/>
          <p:cNvSpPr>
            <a:spLocks noGrp="1"/>
          </p:cNvSpPr>
          <p:nvPr>
            <p:ph idx="1"/>
          </p:nvPr>
        </p:nvSpPr>
        <p:spPr/>
        <p:txBody>
          <a:bodyPr>
            <a:normAutofit/>
          </a:bodyPr>
          <a:lstStyle/>
          <a:p>
            <a:pPr marL="273050" indent="-3175">
              <a:buNone/>
            </a:pPr>
            <a:r>
              <a:rPr lang="id-ID" dirty="0" smtClean="0"/>
              <a:t>Pemerolehan bahasa (bahasa Inggris: language acquisition) adalah proses manusia mendapatkan kemampuan untuk menangkap, menghasilkan, dan menggunakan kata untuk pemahaman dan komunikasi. Kapasitas ini melibatkan berbagai kemampuan seperti sintaksis,fonetik, dan kosakata yang luas. Bahasa yang diperoleh bisa berupa vokal seperti pada bahasa lisan atau manual seperti pada bahasa isyarat.</a:t>
            </a:r>
            <a:endParaRPr lang="id-ID"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0" name="Title 1"/>
          <p:cNvSpPr>
            <a:spLocks noGrp="1"/>
          </p:cNvSpPr>
          <p:nvPr>
            <p:ph type="title"/>
          </p:nvPr>
        </p:nvSpPr>
        <p:spPr/>
        <p:txBody>
          <a:bodyPr/>
          <a:lstStyle/>
          <a:p>
            <a:r>
              <a:rPr lang="id-ID" dirty="0" smtClean="0"/>
              <a:t>RAGAM PEMEROLEHAN BAHASA</a:t>
            </a:r>
            <a:endParaRPr lang="id-ID" dirty="0"/>
          </a:p>
        </p:txBody>
      </p:sp>
      <p:sp>
        <p:nvSpPr>
          <p:cNvPr id="1048601" name="Content Placeholder 2"/>
          <p:cNvSpPr>
            <a:spLocks noGrp="1"/>
          </p:cNvSpPr>
          <p:nvPr>
            <p:ph idx="1"/>
          </p:nvPr>
        </p:nvSpPr>
        <p:spPr/>
        <p:txBody>
          <a:bodyPr>
            <a:normAutofit/>
          </a:bodyPr>
          <a:lstStyle/>
          <a:p>
            <a:pPr marL="514350" indent="-514350">
              <a:buFont typeface="+mj-lt"/>
              <a:buAutoNum type="alphaLcPeriod"/>
            </a:pPr>
            <a:r>
              <a:rPr lang="id-ID" dirty="0" smtClean="0"/>
              <a:t>berdasarkan </a:t>
            </a:r>
            <a:r>
              <a:rPr lang="id-ID" dirty="0"/>
              <a:t>bentuk:</a:t>
            </a:r>
            <a:br>
              <a:rPr lang="id-ID" dirty="0"/>
            </a:br>
            <a:r>
              <a:rPr lang="id-ID" dirty="0"/>
              <a:t>• pemerolehan bahasa pertama</a:t>
            </a:r>
            <a:br>
              <a:rPr lang="id-ID" dirty="0"/>
            </a:br>
            <a:r>
              <a:rPr lang="id-ID" dirty="0"/>
              <a:t>• perolehan bahasa kedua</a:t>
            </a:r>
            <a:br>
              <a:rPr lang="id-ID" dirty="0"/>
            </a:br>
            <a:r>
              <a:rPr lang="id-ID" dirty="0"/>
              <a:t>• pemerolehan bahasa ulang (Klein, 1986:3</a:t>
            </a:r>
            <a:r>
              <a:rPr lang="id-ID" dirty="0" smtClean="0"/>
              <a:t>).</a:t>
            </a:r>
          </a:p>
          <a:p>
            <a:pPr marL="514350" indent="-514350">
              <a:buFont typeface="+mj-lt"/>
              <a:buAutoNum type="alphaLcPeriod"/>
            </a:pPr>
            <a:r>
              <a:rPr lang="id-ID" dirty="0" smtClean="0"/>
              <a:t>berdasarkan </a:t>
            </a:r>
            <a:r>
              <a:rPr lang="id-ID" dirty="0"/>
              <a:t>urutan:</a:t>
            </a:r>
            <a:br>
              <a:rPr lang="id-ID" dirty="0"/>
            </a:br>
            <a:r>
              <a:rPr lang="id-ID" dirty="0"/>
              <a:t>• pemerolehan bahasa pertama</a:t>
            </a:r>
            <a:br>
              <a:rPr lang="id-ID" dirty="0"/>
            </a:br>
            <a:r>
              <a:rPr lang="id-ID" dirty="0"/>
              <a:t>• pemerolehan bahasa kedua (Winits, 1981; Stevens, 1984).</a:t>
            </a:r>
            <a:br>
              <a:rPr lang="id-ID" dirty="0"/>
            </a:br>
            <a:endParaRPr lang="id-ID"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Content Placeholder 2"/>
          <p:cNvSpPr>
            <a:spLocks noGrp="1"/>
          </p:cNvSpPr>
          <p:nvPr>
            <p:ph idx="1"/>
          </p:nvPr>
        </p:nvSpPr>
        <p:spPr>
          <a:xfrm>
            <a:off x="357158" y="1428736"/>
            <a:ext cx="8229600" cy="4197361"/>
          </a:xfrm>
        </p:spPr>
        <p:txBody>
          <a:bodyPr>
            <a:normAutofit/>
          </a:bodyPr>
          <a:lstStyle/>
          <a:p>
            <a:pPr marL="514350" indent="-514350">
              <a:buFont typeface="+mj-lt"/>
              <a:buAutoNum type="alphaLcPeriod" startAt="3"/>
            </a:pPr>
            <a:r>
              <a:rPr lang="id-ID" dirty="0" smtClean="0"/>
              <a:t>berdasarkan </a:t>
            </a:r>
            <a:r>
              <a:rPr lang="id-ID" dirty="0"/>
              <a:t>jumlah:</a:t>
            </a:r>
            <a:br>
              <a:rPr lang="id-ID" dirty="0"/>
            </a:br>
            <a:r>
              <a:rPr lang="id-ID" dirty="0"/>
              <a:t>• pemerolehan satu bahasa</a:t>
            </a:r>
            <a:br>
              <a:rPr lang="id-ID" dirty="0"/>
            </a:br>
            <a:r>
              <a:rPr lang="id-ID" dirty="0"/>
              <a:t>• pemerolehan dua bahasa ( Gracia, 1983</a:t>
            </a:r>
            <a:r>
              <a:rPr lang="id-ID" dirty="0" smtClean="0"/>
              <a:t>).</a:t>
            </a:r>
          </a:p>
          <a:p>
            <a:pPr marL="514350" indent="-514350">
              <a:buFont typeface="+mj-lt"/>
              <a:buAutoNum type="alphaLcPeriod" startAt="3"/>
            </a:pPr>
            <a:r>
              <a:rPr lang="id-ID" dirty="0" smtClean="0"/>
              <a:t>berdasarkan </a:t>
            </a:r>
            <a:r>
              <a:rPr lang="id-ID" dirty="0"/>
              <a:t>media:</a:t>
            </a:r>
            <a:br>
              <a:rPr lang="id-ID" dirty="0"/>
            </a:br>
            <a:r>
              <a:rPr lang="id-ID" dirty="0"/>
              <a:t>• pemerolehan bahasa lisan</a:t>
            </a:r>
            <a:br>
              <a:rPr lang="id-ID" dirty="0"/>
            </a:br>
            <a:r>
              <a:rPr lang="id-ID" dirty="0"/>
              <a:t>• pemerolehan bahasa tulis (Freedman, 1985</a:t>
            </a:r>
            <a:r>
              <a:rPr lang="id-ID" dirty="0" smtClean="0"/>
              <a:t>).</a:t>
            </a:r>
          </a:p>
          <a:p>
            <a:pPr marL="514350" indent="-514350">
              <a:buFont typeface="+mj-lt"/>
              <a:buAutoNum type="alphaLcPeriod" startAt="3"/>
            </a:pPr>
            <a:r>
              <a:rPr lang="id-ID" dirty="0"/>
              <a:t>berdasarkan keaslian:</a:t>
            </a:r>
            <a:br>
              <a:rPr lang="id-ID" dirty="0"/>
            </a:br>
            <a:r>
              <a:rPr lang="id-ID" dirty="0"/>
              <a:t>• pemerolehan bahasa asli</a:t>
            </a:r>
            <a:br>
              <a:rPr lang="id-ID" dirty="0"/>
            </a:br>
            <a:r>
              <a:rPr lang="id-ID" dirty="0"/>
              <a:t>• pemerolehan bahasa asing (Winits, 1981).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Title 1"/>
          <p:cNvSpPr>
            <a:spLocks noGrp="1"/>
          </p:cNvSpPr>
          <p:nvPr>
            <p:ph type="title"/>
          </p:nvPr>
        </p:nvSpPr>
        <p:spPr/>
        <p:txBody>
          <a:bodyPr>
            <a:normAutofit fontScale="90000"/>
          </a:bodyPr>
          <a:lstStyle/>
          <a:p>
            <a:r>
              <a:rPr lang="id-ID" dirty="0" smtClean="0"/>
              <a:t>PERKEMBANGAN PEMEROLEHAN BAHASA</a:t>
            </a:r>
            <a:endParaRPr lang="id-ID" dirty="0"/>
          </a:p>
        </p:txBody>
      </p:sp>
      <p:sp>
        <p:nvSpPr>
          <p:cNvPr id="1048604" name="Content Placeholder 2"/>
          <p:cNvSpPr>
            <a:spLocks noGrp="1"/>
          </p:cNvSpPr>
          <p:nvPr>
            <p:ph idx="1"/>
          </p:nvPr>
        </p:nvSpPr>
        <p:spPr>
          <a:xfrm>
            <a:off x="500034" y="1600200"/>
            <a:ext cx="8229600" cy="5257800"/>
          </a:xfrm>
        </p:spPr>
        <p:txBody>
          <a:bodyPr>
            <a:normAutofit fontScale="88654" lnSpcReduction="20000"/>
          </a:bodyPr>
          <a:lstStyle/>
          <a:p>
            <a:pPr marL="514350" indent="-514350">
              <a:buFont typeface="+mj-lt"/>
              <a:buAutoNum type="arabicPeriod"/>
            </a:pPr>
            <a:r>
              <a:rPr lang="id-ID" dirty="0" smtClean="0"/>
              <a:t>Perkembangan Prasekolah</a:t>
            </a:r>
          </a:p>
          <a:p>
            <a:pPr marL="993775" indent="-514350">
              <a:buFont typeface="+mj-lt"/>
              <a:buAutoNum type="alphaLcPeriod"/>
            </a:pPr>
            <a:r>
              <a:rPr lang="id-ID" dirty="0" smtClean="0"/>
              <a:t>Perkembangan Pralinguistik</a:t>
            </a:r>
          </a:p>
          <a:p>
            <a:pPr marL="514350" indent="25400">
              <a:buNone/>
            </a:pPr>
            <a:r>
              <a:rPr lang="id-ID" dirty="0"/>
              <a:t>Ada kecenderungan untuk menganggap bahwa perkembangan bahasa anak-anak mulai tatkala dia mengatakan kata-pertamanya, yang menjadi tugas para ibu untuk mencatatnya/merekamnya pada buku bayi anak tersebut. Tetapi riset bayi medorong bahkan memaknai kita untuk menolak dugaan ini danmengakui fakta-fakta perkembangan komunikasi sejak lahir.Dua jenis fakta yang dikutip oleh para peneliti untuk menunjang teori pembawaan lahir mereka adalah: (i) kehadiran pada waktu lahir struktur-struktur yang diadaptasi dengan baik bagi bahasa ( walaupun pada permulaan tidak dipakai buat bahasa); (ii) kehadiran perilaku-perilaku sosial umum dan juga kemampuan-kemampuan khusus bahasa pada beberapa bulan pertama kehidupan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5" name="Content Placeholder 2"/>
          <p:cNvSpPr>
            <a:spLocks noGrp="1"/>
          </p:cNvSpPr>
          <p:nvPr>
            <p:ph idx="1"/>
          </p:nvPr>
        </p:nvSpPr>
        <p:spPr>
          <a:xfrm>
            <a:off x="457200" y="571480"/>
            <a:ext cx="8229600" cy="5554683"/>
          </a:xfrm>
        </p:spPr>
        <p:txBody>
          <a:bodyPr>
            <a:normAutofit/>
          </a:bodyPr>
          <a:lstStyle/>
          <a:p>
            <a:pPr marL="514350" indent="-514350">
              <a:buFont typeface="+mj-lt"/>
              <a:buAutoNum type="alphaLcPeriod" startAt="2"/>
            </a:pPr>
            <a:r>
              <a:rPr lang="id-ID" dirty="0" smtClean="0"/>
              <a:t>Tahap Satu Kata</a:t>
            </a:r>
          </a:p>
          <a:p>
            <a:pPr marL="514350" indent="-65088">
              <a:buNone/>
            </a:pPr>
            <a:r>
              <a:rPr lang="id-ID" dirty="0" smtClean="0"/>
              <a:t>Merupakan </a:t>
            </a:r>
            <a:r>
              <a:rPr lang="id-ID" dirty="0"/>
              <a:t>suatu dugaan umum bahwa san anak pada satu kata terus menerus berupaya mengumpulkan nama-nama benda dan orang di </a:t>
            </a:r>
            <a:r>
              <a:rPr lang="id-ID" dirty="0" smtClean="0"/>
              <a:t>dunia.</a:t>
            </a:r>
          </a:p>
          <a:p>
            <a:pPr marL="514350" indent="-514350">
              <a:buFont typeface="+mj-lt"/>
              <a:buAutoNum type="alphaLcPeriod" startAt="3"/>
            </a:pPr>
            <a:r>
              <a:rPr lang="id-ID" dirty="0" smtClean="0"/>
              <a:t>Ujaran Kombinatori Permulaan</a:t>
            </a:r>
          </a:p>
          <a:p>
            <a:pPr marL="514350" indent="25400">
              <a:buNone/>
            </a:pPr>
            <a:r>
              <a:rPr lang="id-ID" dirty="0" smtClean="0"/>
              <a:t>Perkembangan bahasa permulaan tiga orang anak dalam jangka waktu beberapa tahun yang hasilnya bahwa panjang ucapan anak kecil merupakan petunjuk atau indicator perkembangan bahasa yang lebih baik daripada usia kronologis. (Brown (et all), 1973).</a:t>
            </a:r>
            <a:endParaRPr lang="id-ID"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Content Placeholder 2"/>
          <p:cNvSpPr>
            <a:spLocks noGrp="1"/>
          </p:cNvSpPr>
          <p:nvPr>
            <p:ph idx="1"/>
          </p:nvPr>
        </p:nvSpPr>
        <p:spPr>
          <a:xfrm>
            <a:off x="457200" y="1214422"/>
            <a:ext cx="8229600" cy="4911741"/>
          </a:xfrm>
        </p:spPr>
        <p:txBody>
          <a:bodyPr/>
          <a:lstStyle/>
          <a:p>
            <a:pPr marL="514350" indent="-514350">
              <a:buFont typeface="+mj-lt"/>
              <a:buAutoNum type="alphaLcPeriod" startAt="4"/>
            </a:pPr>
            <a:r>
              <a:rPr lang="id-ID" dirty="0" smtClean="0"/>
              <a:t>Perkembangan Interogatif</a:t>
            </a:r>
          </a:p>
          <a:p>
            <a:pPr marL="514350" indent="-514350">
              <a:buNone/>
            </a:pPr>
            <a:r>
              <a:rPr lang="id-ID" dirty="0"/>
              <a:t>Ada tiga tipe struktur interogatif yang utama untuk mengemukakan pertanyaan, yaitu:</a:t>
            </a:r>
            <a:br>
              <a:rPr lang="id-ID" dirty="0"/>
            </a:br>
            <a:r>
              <a:rPr lang="id-ID" dirty="0"/>
              <a:t>• pertanyaan menuntut jawaban YA atau TIDAK</a:t>
            </a:r>
            <a:br>
              <a:rPr lang="id-ID" dirty="0"/>
            </a:br>
            <a:r>
              <a:rPr lang="id-ID" dirty="0"/>
              <a:t>• pertanyaan menuntut INFORMASI</a:t>
            </a:r>
            <a:br>
              <a:rPr lang="id-ID" dirty="0"/>
            </a:br>
            <a:r>
              <a:rPr lang="id-ID" dirty="0"/>
              <a:t>• pertanyaan menuntut jawaban SALAH SATU DARI YANG BERLAWANAN (atau “POLAR”).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7" name="Content Placeholder 2"/>
          <p:cNvSpPr>
            <a:spLocks noGrp="1"/>
          </p:cNvSpPr>
          <p:nvPr>
            <p:ph idx="1"/>
          </p:nvPr>
        </p:nvSpPr>
        <p:spPr>
          <a:xfrm>
            <a:off x="457200" y="857232"/>
            <a:ext cx="8229600" cy="5268931"/>
          </a:xfrm>
        </p:spPr>
        <p:txBody>
          <a:bodyPr>
            <a:normAutofit fontScale="92500" lnSpcReduction="20000"/>
          </a:bodyPr>
          <a:lstStyle/>
          <a:p>
            <a:pPr marL="514350" indent="-514350">
              <a:buFont typeface="+mj-lt"/>
              <a:buAutoNum type="alphaLcPeriod" startAt="5"/>
            </a:pPr>
            <a:r>
              <a:rPr lang="id-ID" dirty="0"/>
              <a:t>Perkembangan Penggabungan </a:t>
            </a:r>
            <a:r>
              <a:rPr lang="id-ID" dirty="0" smtClean="0"/>
              <a:t>Kalimat</a:t>
            </a:r>
          </a:p>
          <a:p>
            <a:pPr marL="514350" indent="-514350">
              <a:buNone/>
            </a:pPr>
            <a:r>
              <a:rPr lang="id-ID" dirty="0"/>
              <a:t/>
            </a:r>
            <a:br>
              <a:rPr lang="id-ID" dirty="0"/>
            </a:br>
            <a:r>
              <a:rPr lang="id-ID" dirty="0"/>
              <a:t>Berikut beberapa contoh bagaimana cara menggabungkan proposisi-proposisi </a:t>
            </a:r>
            <a:r>
              <a:rPr lang="id-ID" dirty="0" smtClean="0"/>
              <a:t>itu:</a:t>
            </a:r>
          </a:p>
          <a:p>
            <a:pPr marL="904875" indent="-514350"/>
            <a:r>
              <a:rPr lang="id-ID" dirty="0" smtClean="0"/>
              <a:t>Penggabungan </a:t>
            </a:r>
            <a:r>
              <a:rPr lang="id-ID" dirty="0"/>
              <a:t>dua proposisi atau klausa yang berstatus setara:</a:t>
            </a:r>
            <a:br>
              <a:rPr lang="id-ID" dirty="0"/>
            </a:br>
            <a:r>
              <a:rPr lang="id-ID" dirty="0"/>
              <a:t>Ini buku dan Ninon </a:t>
            </a:r>
            <a:r>
              <a:rPr lang="id-ID" dirty="0" smtClean="0"/>
              <a:t>membacanya.</a:t>
            </a:r>
          </a:p>
          <a:p>
            <a:pPr marL="904875" indent="-514350"/>
            <a:r>
              <a:rPr lang="id-ID" dirty="0" smtClean="0"/>
              <a:t>Penggabungan </a:t>
            </a:r>
            <a:r>
              <a:rPr lang="id-ID" dirty="0"/>
              <a:t>satu proposisi merupakan yang lebih unggul daripada yang satu lagi (yang menerangkan suatu nomina dalam proposisi itu) :</a:t>
            </a:r>
            <a:br>
              <a:rPr lang="id-ID" dirty="0"/>
            </a:br>
            <a:r>
              <a:rPr lang="id-ID" dirty="0"/>
              <a:t>(benda) yang Ninon baca itu adalah </a:t>
            </a:r>
            <a:r>
              <a:rPr lang="id-ID" dirty="0" smtClean="0"/>
              <a:t>buku</a:t>
            </a:r>
          </a:p>
          <a:p>
            <a:pPr marL="904875" indent="-514350"/>
            <a:r>
              <a:rPr lang="id-ID" dirty="0" smtClean="0"/>
              <a:t>Penggabungan </a:t>
            </a:r>
            <a:r>
              <a:rPr lang="id-ID" dirty="0"/>
              <a:t>dua proposisi yang berstatus dalam kaitan waktu:</a:t>
            </a:r>
            <a:br>
              <a:rPr lang="id-ID" dirty="0"/>
            </a:br>
            <a:r>
              <a:rPr lang="id-ID" dirty="0"/>
              <a:t>Waktu Ninon membaca buku itu, ada halaman yang sobek.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8" name="Content Placeholder 2"/>
          <p:cNvSpPr>
            <a:spLocks noGrp="1"/>
          </p:cNvSpPr>
          <p:nvPr>
            <p:ph idx="1"/>
          </p:nvPr>
        </p:nvSpPr>
        <p:spPr>
          <a:xfrm>
            <a:off x="457200" y="1357298"/>
            <a:ext cx="8229600" cy="4768865"/>
          </a:xfrm>
        </p:spPr>
        <p:txBody>
          <a:bodyPr/>
          <a:lstStyle/>
          <a:p>
            <a:pPr marL="514350" indent="-514350">
              <a:buFont typeface="+mj-lt"/>
              <a:buAutoNum type="alphaLcPeriod" startAt="6"/>
            </a:pPr>
            <a:r>
              <a:rPr lang="id-ID" dirty="0"/>
              <a:t>Perkembangan Sistem Bunyi</a:t>
            </a:r>
            <a:br>
              <a:rPr lang="id-ID" dirty="0"/>
            </a:br>
            <a:r>
              <a:rPr lang="id-ID" dirty="0"/>
              <a:t>Terdapat beberapa persesuaian perkembangan pemerolehan bunyi (periode pembuatan pembedaan atas dua bunyi dapat dikenali selama tahun pertama) : </a:t>
            </a:r>
            <a:br>
              <a:rPr lang="id-ID" dirty="0"/>
            </a:br>
            <a:r>
              <a:rPr lang="id-ID" dirty="0"/>
              <a:t>• periode vokalisasi dan prameraban </a:t>
            </a:r>
            <a:br>
              <a:rPr lang="id-ID" dirty="0"/>
            </a:br>
            <a:r>
              <a:rPr lang="id-ID" dirty="0"/>
              <a:t>• periode </a:t>
            </a:r>
            <a:r>
              <a:rPr lang="id-ID" dirty="0" smtClean="0"/>
              <a:t>meraban</a:t>
            </a:r>
            <a:endParaRPr lang="id-ID"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9" name="Content Placeholder 2"/>
          <p:cNvSpPr>
            <a:spLocks noGrp="1"/>
          </p:cNvSpPr>
          <p:nvPr>
            <p:ph idx="1"/>
          </p:nvPr>
        </p:nvSpPr>
        <p:spPr>
          <a:xfrm>
            <a:off x="457200" y="500042"/>
            <a:ext cx="8229600" cy="6000792"/>
          </a:xfrm>
        </p:spPr>
        <p:txBody>
          <a:bodyPr>
            <a:normAutofit lnSpcReduction="10000"/>
          </a:bodyPr>
          <a:lstStyle/>
          <a:p>
            <a:pPr marL="514350" indent="-514350">
              <a:buFont typeface="+mj-lt"/>
              <a:buAutoNum type="arabicPeriod" startAt="2"/>
            </a:pPr>
            <a:r>
              <a:rPr lang="id-ID" dirty="0"/>
              <a:t>Perkembangan Masa Sekolah</a:t>
            </a:r>
            <a:br>
              <a:rPr lang="id-ID" dirty="0"/>
            </a:br>
            <a:r>
              <a:rPr lang="id-ID" dirty="0"/>
              <a:t>Perkembangan bahasa pada masa-masa sekolah terutama sekali dapat dibedakan dengan jelas dalam tiga bidang, yaitu:</a:t>
            </a:r>
            <a:br>
              <a:rPr lang="id-ID" dirty="0"/>
            </a:br>
            <a:r>
              <a:rPr lang="id-ID" dirty="0"/>
              <a:t>• STRUKTUR BAHASA, perluasan dan penghalusan terus-menerus mengeani semantik dan sintaksis (dan taraf yang lebih kecil, fonologi).</a:t>
            </a:r>
            <a:br>
              <a:rPr lang="id-ID" dirty="0"/>
            </a:br>
            <a:r>
              <a:rPr lang="id-ID" dirty="0"/>
              <a:t>• PEMAKAIAN BAHASA, peningkatan kemampuan menggunakan bahasa secara lebih efektif melayani aneka fungsi dala situasi-situasi komunikasi yang beraneka ragam.</a:t>
            </a:r>
            <a:br>
              <a:rPr lang="id-ID" dirty="0"/>
            </a:br>
            <a:r>
              <a:rPr lang="id-ID" dirty="0"/>
              <a:t>• KESADARAN METALINGUISTIK, pertumbuhan kemampuan untuk memikirkan, mempertimbangkan, dan berbicara mengenai bahasa sebagai sandi atau kode formal</a:t>
            </a:r>
            <a:r>
              <a:rPr lang="id-ID" dirty="0" smtClean="0"/>
              <a:t>.</a:t>
            </a:r>
            <a:endParaRPr lang="id-ID"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0" name="Title 1"/>
          <p:cNvSpPr>
            <a:spLocks noGrp="1"/>
          </p:cNvSpPr>
          <p:nvPr>
            <p:ph type="title"/>
          </p:nvPr>
        </p:nvSpPr>
        <p:spPr/>
        <p:txBody>
          <a:bodyPr/>
          <a:lstStyle/>
          <a:p>
            <a:endParaRPr lang="id-ID"/>
          </a:p>
        </p:txBody>
      </p:sp>
      <p:sp>
        <p:nvSpPr>
          <p:cNvPr id="1048611" name="Content Placeholder 2"/>
          <p:cNvSpPr>
            <a:spLocks noGrp="1"/>
          </p:cNvSpPr>
          <p:nvPr>
            <p:ph idx="1"/>
          </p:nvPr>
        </p:nvSpPr>
        <p:spPr/>
        <p:txBody>
          <a:bodyPr/>
          <a:lstStyle/>
          <a:p>
            <a:endParaRPr lang="id-ID"/>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321</Words>
  <Application>Microsoft Office PowerPoint</Application>
  <PresentationFormat>On-screen Show (4:3)</PresentationFormat>
  <Paragraphs>27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Opulent</vt:lpstr>
      <vt:lpstr>PENDAHULUAN</vt:lpstr>
      <vt:lpstr>PENGERTIAN</vt:lpstr>
      <vt:lpstr>RAGAM PEMEROLEHAN BAHASA</vt:lpstr>
      <vt:lpstr>Slide 4</vt:lpstr>
      <vt:lpstr>PERKEMBANGAN PEMEROLEHAN BAHASA</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acer</dc:creator>
  <cp:lastModifiedBy>Acer</cp:lastModifiedBy>
  <cp:revision>1</cp:revision>
  <dcterms:created xsi:type="dcterms:W3CDTF">2018-09-10T21:22:12Z</dcterms:created>
  <dcterms:modified xsi:type="dcterms:W3CDTF">2018-11-01T04:15:06Z</dcterms:modified>
</cp:coreProperties>
</file>