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9/19/2017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9/19/2017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2624" y="349625"/>
            <a:ext cx="7503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Desain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Persegi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Bertulangan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Tunggal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9968" t="21950" r="26282" b="36146"/>
          <a:stretch/>
        </p:blipFill>
        <p:spPr bwMode="auto">
          <a:xfrm>
            <a:off x="981635" y="1074923"/>
            <a:ext cx="8014447" cy="54334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6037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 rotWithShape="1">
          <a:blip r:embed="rId2"/>
          <a:srcRect l="29488" t="11118" r="32692" b="16761"/>
          <a:stretch/>
        </p:blipFill>
        <p:spPr bwMode="auto">
          <a:xfrm>
            <a:off x="1156447" y="233922"/>
            <a:ext cx="7785847" cy="64089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795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/>
          <a:srcRect l="34776" t="12543" r="30128" b="27879"/>
          <a:stretch/>
        </p:blipFill>
        <p:spPr bwMode="auto">
          <a:xfrm>
            <a:off x="1398494" y="242047"/>
            <a:ext cx="7073153" cy="64814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837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36538" t="30787" r="36218" b="39567"/>
          <a:stretch/>
        </p:blipFill>
        <p:spPr bwMode="auto">
          <a:xfrm>
            <a:off x="1506070" y="1091452"/>
            <a:ext cx="7059706" cy="48521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17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/>
          <a:srcRect l="36058" t="13113" r="42628" b="37856"/>
          <a:stretch/>
        </p:blipFill>
        <p:spPr bwMode="auto">
          <a:xfrm>
            <a:off x="2324941" y="431426"/>
            <a:ext cx="5165072" cy="60231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1596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38462" t="15964" r="37660" b="5358"/>
          <a:stretch/>
        </p:blipFill>
        <p:spPr bwMode="auto">
          <a:xfrm>
            <a:off x="2649071" y="0"/>
            <a:ext cx="4450976" cy="67638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461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/>
          <a:srcRect l="37820" t="49601" r="33814" b="27594"/>
          <a:stretch/>
        </p:blipFill>
        <p:spPr bwMode="auto">
          <a:xfrm>
            <a:off x="1348907" y="358587"/>
            <a:ext cx="7176528" cy="29762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/>
          <a:srcRect l="42147" t="31357" r="41026" b="58951"/>
          <a:stretch/>
        </p:blipFill>
        <p:spPr bwMode="auto">
          <a:xfrm>
            <a:off x="1651466" y="3683933"/>
            <a:ext cx="6752946" cy="20445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187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38943" t="14823" r="34455" b="27594"/>
          <a:stretch/>
        </p:blipFill>
        <p:spPr bwMode="auto">
          <a:xfrm>
            <a:off x="2178425" y="1"/>
            <a:ext cx="5123328" cy="6857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7354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/>
          <a:srcRect l="39103" t="18530" r="34455" b="14196"/>
          <a:stretch/>
        </p:blipFill>
        <p:spPr bwMode="auto">
          <a:xfrm>
            <a:off x="2454927" y="0"/>
            <a:ext cx="4174472" cy="66428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397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2624" y="349625"/>
            <a:ext cx="7503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Beban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Plat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4776" t="23375" r="30930" b="33865"/>
          <a:stretch/>
        </p:blipFill>
        <p:spPr bwMode="auto">
          <a:xfrm>
            <a:off x="1237129" y="981636"/>
            <a:ext cx="6979024" cy="57687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9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900" y="257913"/>
            <a:ext cx="6362759" cy="32248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12" y="3713362"/>
            <a:ext cx="2878333" cy="301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8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24" y="420803"/>
            <a:ext cx="4863796" cy="28468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7" y="4477690"/>
            <a:ext cx="8705285" cy="9011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6177" y="3818966"/>
            <a:ext cx="816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Equivalent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Plat (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bentuk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Trapesium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458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834" y="350967"/>
            <a:ext cx="4430896" cy="28008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9213" y="3344198"/>
            <a:ext cx="816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Beban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Equivalent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Balok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Plat (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bentuk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834" y="3998243"/>
            <a:ext cx="4422158" cy="268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46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 rotWithShape="1">
          <a:blip r:embed="rId2"/>
          <a:srcRect l="37660" t="10548" r="34616" b="17046"/>
          <a:stretch/>
        </p:blipFill>
        <p:spPr bwMode="auto">
          <a:xfrm>
            <a:off x="1788459" y="0"/>
            <a:ext cx="5728447" cy="67100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26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 rotWithShape="1">
          <a:blip r:embed="rId2"/>
          <a:srcRect l="37820" t="14823" r="34616" b="15907"/>
          <a:stretch/>
        </p:blipFill>
        <p:spPr bwMode="auto">
          <a:xfrm>
            <a:off x="1748118" y="1"/>
            <a:ext cx="5351929" cy="67504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449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37821" t="14538" r="33974" b="12201"/>
          <a:stretch/>
        </p:blipFill>
        <p:spPr bwMode="auto">
          <a:xfrm>
            <a:off x="1882588" y="1"/>
            <a:ext cx="5889811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8234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177</TotalTime>
  <Words>28</Words>
  <Application>Microsoft Office PowerPoint</Application>
  <PresentationFormat>On-screen Show (4:3)</PresentationFormat>
  <Paragraphs>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dell</cp:lastModifiedBy>
  <cp:revision>22</cp:revision>
  <dcterms:created xsi:type="dcterms:W3CDTF">2017-09-17T15:16:17Z</dcterms:created>
  <dcterms:modified xsi:type="dcterms:W3CDTF">2017-09-19T07:50:53Z</dcterms:modified>
</cp:coreProperties>
</file>