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D00EE8-7128-43CE-9CFC-259DB110D470}" type="datetimeFigureOut">
              <a:rPr lang="en-US" smtClean="0"/>
              <a:pPr/>
              <a:t>10/13/2017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7E54A0-DCE6-4B2B-9F1C-ADAC5CE3808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3505200"/>
            <a:ext cx="7772400" cy="1470025"/>
          </a:xfrm>
        </p:spPr>
        <p:txBody>
          <a:bodyPr/>
          <a:lstStyle/>
          <a:p>
            <a:r>
              <a:rPr lang="en-US" dirty="0" err="1" smtClean="0">
                <a:solidFill>
                  <a:srgbClr val="FF0000"/>
                </a:solidFill>
              </a:rPr>
              <a:t>Paragraf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 err="1" smtClean="0">
                <a:solidFill>
                  <a:srgbClr val="FF0000"/>
                </a:solidFill>
              </a:rPr>
              <a:t>argumentatif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5029200"/>
            <a:ext cx="9144000" cy="838200"/>
          </a:xfrm>
        </p:spPr>
        <p:txBody>
          <a:bodyPr>
            <a:normAutofit/>
          </a:bodyPr>
          <a:lstStyle/>
          <a:p>
            <a:r>
              <a:rPr lang="en-US" sz="2000" dirty="0" err="1" smtClean="0"/>
              <a:t>Sumber</a:t>
            </a:r>
            <a:r>
              <a:rPr lang="en-US" sz="2000" dirty="0" smtClean="0"/>
              <a:t>: http://www.prbahasaindonesia.com/2015/08/paragraf-argumentasi-pengertian-ciri-jenis-dan-contoh-paragraf-argumentasi.html</a:t>
            </a:r>
            <a:endParaRPr lang="en-US" sz="2000" dirty="0"/>
          </a:p>
        </p:txBody>
      </p:sp>
      <p:pic>
        <p:nvPicPr>
          <p:cNvPr id="4" name="Picture 3" descr="76tips-produktif-menulis-setiap-hari-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838200"/>
            <a:ext cx="9144000" cy="401652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argumentasi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sebuah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yang </a:t>
            </a:r>
            <a:r>
              <a:rPr lang="en-US" dirty="0" err="1"/>
              <a:t>gagasan</a:t>
            </a:r>
            <a:r>
              <a:rPr lang="en-US" dirty="0"/>
              <a:t> </a:t>
            </a:r>
            <a:r>
              <a:rPr lang="en-US" dirty="0" err="1"/>
              <a:t>utamanya</a:t>
            </a:r>
            <a:r>
              <a:rPr lang="en-US" dirty="0"/>
              <a:t> </a:t>
            </a:r>
            <a:r>
              <a:rPr lang="en-US" dirty="0" err="1"/>
              <a:t>dikembangkan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menjabarkan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, </a:t>
            </a:r>
            <a:r>
              <a:rPr lang="en-US" dirty="0" err="1"/>
              <a:t>ulasan</a:t>
            </a:r>
            <a:r>
              <a:rPr lang="en-US" dirty="0"/>
              <a:t>, </a:t>
            </a:r>
            <a:r>
              <a:rPr lang="en-US" dirty="0" err="1"/>
              <a:t>bahasan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ide</a:t>
            </a:r>
            <a:r>
              <a:rPr lang="en-US" dirty="0"/>
              <a:t> </a:t>
            </a:r>
            <a:r>
              <a:rPr lang="en-US" dirty="0" err="1"/>
              <a:t>pribadi</a:t>
            </a:r>
            <a:r>
              <a:rPr lang="en-US" dirty="0"/>
              <a:t> </a:t>
            </a:r>
            <a:r>
              <a:rPr lang="en-US" dirty="0" err="1"/>
              <a:t>penulisnya</a:t>
            </a:r>
            <a:r>
              <a:rPr lang="en-US" dirty="0"/>
              <a:t>.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 smtClean="0"/>
              <a:t>menyakinkan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mempengaruhi</a:t>
            </a:r>
            <a:r>
              <a:rPr lang="en-US" dirty="0"/>
              <a:t> </a:t>
            </a:r>
            <a:r>
              <a:rPr lang="en-US" dirty="0" err="1"/>
              <a:t>pembaca</a:t>
            </a:r>
            <a:r>
              <a:rPr lang="en-US" dirty="0"/>
              <a:t> agar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yang </a:t>
            </a:r>
            <a:r>
              <a:rPr lang="en-US" dirty="0" err="1"/>
              <a:t>sama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</a:t>
            </a:r>
            <a:r>
              <a:rPr lang="en-US" dirty="0" err="1"/>
              <a:t>penulis</a:t>
            </a:r>
            <a:r>
              <a:rPr lang="en-US" dirty="0"/>
              <a:t>. </a:t>
            </a:r>
            <a:br>
              <a:rPr lang="en-US" dirty="0"/>
            </a:br>
            <a:endParaRPr lang="en-US" dirty="0"/>
          </a:p>
          <a:p>
            <a:pPr fontAlgn="base"/>
            <a:r>
              <a:rPr lang="en-US" dirty="0"/>
              <a:t>Agar </a:t>
            </a:r>
            <a:r>
              <a:rPr lang="en-US" dirty="0" err="1"/>
              <a:t>tujuan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dapat</a:t>
            </a:r>
            <a:r>
              <a:rPr lang="en-US" dirty="0"/>
              <a:t> </a:t>
            </a:r>
            <a:r>
              <a:rPr lang="en-US" dirty="0" err="1"/>
              <a:t>tercapai</a:t>
            </a:r>
            <a:r>
              <a:rPr lang="en-US" dirty="0"/>
              <a:t>,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harus</a:t>
            </a:r>
            <a:r>
              <a:rPr lang="en-US" dirty="0"/>
              <a:t> </a:t>
            </a:r>
            <a:r>
              <a:rPr lang="en-US" dirty="0" err="1"/>
              <a:t>disertai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fakta-fakta</a:t>
            </a:r>
            <a:r>
              <a:rPr lang="en-US" dirty="0"/>
              <a:t> </a:t>
            </a:r>
            <a:r>
              <a:rPr lang="en-US" dirty="0" err="1"/>
              <a:t>aktual</a:t>
            </a:r>
            <a:r>
              <a:rPr lang="en-US" dirty="0"/>
              <a:t> </a:t>
            </a:r>
            <a:r>
              <a:rPr lang="en-US" dirty="0" err="1"/>
              <a:t>seperti</a:t>
            </a:r>
            <a:r>
              <a:rPr lang="en-US" dirty="0"/>
              <a:t> data, </a:t>
            </a:r>
            <a:r>
              <a:rPr lang="en-US" dirty="0" err="1"/>
              <a:t>hasil</a:t>
            </a:r>
            <a:r>
              <a:rPr lang="en-US" dirty="0"/>
              <a:t> </a:t>
            </a:r>
            <a:r>
              <a:rPr lang="en-US" dirty="0" err="1"/>
              <a:t>research,teori</a:t>
            </a:r>
            <a:r>
              <a:rPr lang="en-US" dirty="0"/>
              <a:t> </a:t>
            </a:r>
            <a:r>
              <a:rPr lang="en-US" dirty="0" err="1"/>
              <a:t>ahli</a:t>
            </a:r>
            <a:r>
              <a:rPr lang="en-US" dirty="0"/>
              <a:t>, </a:t>
            </a:r>
            <a:r>
              <a:rPr lang="en-US" dirty="0" err="1"/>
              <a:t>contoh</a:t>
            </a:r>
            <a:r>
              <a:rPr lang="en-US" dirty="0"/>
              <a:t>, </a:t>
            </a:r>
            <a:r>
              <a:rPr lang="en-US" dirty="0" err="1"/>
              <a:t>dan</a:t>
            </a:r>
            <a:r>
              <a:rPr lang="en-US" dirty="0"/>
              <a:t> lain-lain. Hal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dilakukan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menguatkan</a:t>
            </a:r>
            <a:r>
              <a:rPr lang="en-US" dirty="0"/>
              <a:t> </a:t>
            </a:r>
            <a:r>
              <a:rPr lang="en-US" dirty="0" err="1"/>
              <a:t>pendapat-pendapat</a:t>
            </a:r>
            <a:r>
              <a:rPr lang="en-US" dirty="0"/>
              <a:t> yang </a:t>
            </a:r>
            <a:r>
              <a:rPr lang="en-US" dirty="0" err="1"/>
              <a:t>dijabarkan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 </a:t>
            </a:r>
            <a:r>
              <a:rPr lang="en-US" dirty="0" err="1"/>
              <a:t>tidaklah</a:t>
            </a:r>
            <a:r>
              <a:rPr lang="en-US" dirty="0"/>
              <a:t> </a:t>
            </a:r>
            <a:r>
              <a:rPr lang="en-US" dirty="0" err="1"/>
              <a:t>sekedar</a:t>
            </a:r>
            <a:r>
              <a:rPr lang="en-US" dirty="0"/>
              <a:t> </a:t>
            </a:r>
            <a:r>
              <a:rPr lang="en-US" dirty="0" err="1"/>
              <a:t>omong</a:t>
            </a:r>
            <a:r>
              <a:rPr lang="en-US" dirty="0"/>
              <a:t> </a:t>
            </a:r>
            <a:r>
              <a:rPr lang="en-US" dirty="0" err="1"/>
              <a:t>kosong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pembaca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merasa</a:t>
            </a:r>
            <a:r>
              <a:rPr lang="en-US" dirty="0"/>
              <a:t> </a:t>
            </a:r>
            <a:r>
              <a:rPr lang="en-US" dirty="0" err="1"/>
              <a:t>yakin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sependapat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pemikiran</a:t>
            </a:r>
            <a:r>
              <a:rPr lang="en-US" dirty="0"/>
              <a:t> </a:t>
            </a:r>
            <a:r>
              <a:rPr lang="en-US" dirty="0" err="1"/>
              <a:t>Anda</a:t>
            </a:r>
            <a:r>
              <a:rPr lang="en-US" dirty="0"/>
              <a:t>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Argumentatif</a:t>
            </a:r>
            <a:r>
              <a:rPr lang="en-US" dirty="0" smtClean="0"/>
              <a:t> VS </a:t>
            </a:r>
            <a:r>
              <a:rPr lang="en-US" dirty="0" err="1" smtClean="0"/>
              <a:t>Eksposisi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fontAlgn="base"/>
            <a:r>
              <a:rPr lang="en-US" dirty="0" err="1"/>
              <a:t>Sering</a:t>
            </a:r>
            <a:r>
              <a:rPr lang="en-US" dirty="0"/>
              <a:t> </a:t>
            </a:r>
            <a:r>
              <a:rPr lang="en-US" dirty="0" err="1"/>
              <a:t>sekali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orang</a:t>
            </a:r>
            <a:r>
              <a:rPr lang="en-US" dirty="0"/>
              <a:t> </a:t>
            </a:r>
            <a:r>
              <a:rPr lang="en-US" dirty="0" err="1"/>
              <a:t>salah</a:t>
            </a:r>
            <a:r>
              <a:rPr lang="en-US" dirty="0"/>
              <a:t> </a:t>
            </a:r>
            <a:r>
              <a:rPr lang="en-US" dirty="0" err="1"/>
              <a:t>paham</a:t>
            </a:r>
            <a:r>
              <a:rPr lang="en-US" dirty="0"/>
              <a:t> </a:t>
            </a:r>
            <a:r>
              <a:rPr lang="en-US" dirty="0" err="1"/>
              <a:t>antara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argumentasi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eksposisi</a:t>
            </a:r>
            <a:r>
              <a:rPr lang="en-US" dirty="0"/>
              <a:t>. </a:t>
            </a:r>
            <a:r>
              <a:rPr lang="en-US" dirty="0" err="1"/>
              <a:t>Memang</a:t>
            </a:r>
            <a:r>
              <a:rPr lang="en-US" dirty="0"/>
              <a:t>, </a:t>
            </a:r>
            <a:r>
              <a:rPr lang="en-US" dirty="0" err="1"/>
              <a:t>kedua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</a:t>
            </a:r>
            <a:r>
              <a:rPr lang="en-US" dirty="0" err="1"/>
              <a:t>kesamaan</a:t>
            </a:r>
            <a:r>
              <a:rPr lang="en-US" dirty="0"/>
              <a:t>, </a:t>
            </a:r>
            <a:r>
              <a:rPr lang="en-US" dirty="0" err="1"/>
              <a:t>yaitu</a:t>
            </a:r>
            <a:r>
              <a:rPr lang="en-US" dirty="0"/>
              <a:t> </a:t>
            </a:r>
            <a:r>
              <a:rPr lang="en-US" dirty="0" err="1"/>
              <a:t>memiliki</a:t>
            </a:r>
            <a:r>
              <a:rPr lang="en-US" dirty="0"/>
              <a:t> data-data actual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dalamnya</a:t>
            </a:r>
            <a:r>
              <a:rPr lang="en-US" dirty="0"/>
              <a:t>. </a:t>
            </a:r>
            <a:r>
              <a:rPr lang="en-US" dirty="0" err="1"/>
              <a:t>Namun</a:t>
            </a:r>
            <a:r>
              <a:rPr lang="en-US" dirty="0"/>
              <a:t>,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eksposisi</a:t>
            </a:r>
            <a:r>
              <a:rPr lang="en-US" dirty="0"/>
              <a:t> </a:t>
            </a:r>
            <a:r>
              <a:rPr lang="en-US" dirty="0" err="1"/>
              <a:t>menggunakan</a:t>
            </a:r>
            <a:r>
              <a:rPr lang="en-US" dirty="0"/>
              <a:t> data-data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menjelaskan</a:t>
            </a:r>
            <a:r>
              <a:rPr lang="en-US" dirty="0"/>
              <a:t>. </a:t>
            </a:r>
            <a:r>
              <a:rPr lang="en-US" dirty="0" err="1"/>
              <a:t>Sedangkan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argumentasi</a:t>
            </a:r>
            <a:r>
              <a:rPr lang="en-US" dirty="0"/>
              <a:t>, data-data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membuktikan</a:t>
            </a:r>
            <a:r>
              <a:rPr lang="en-US" dirty="0"/>
              <a:t> </a:t>
            </a:r>
            <a:r>
              <a:rPr lang="en-US" dirty="0" err="1"/>
              <a:t>bahwa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benar</a:t>
            </a:r>
            <a:r>
              <a:rPr lang="en-US" dirty="0"/>
              <a:t>.  </a:t>
            </a:r>
          </a:p>
          <a:p>
            <a:pPr fontAlgn="base"/>
            <a:r>
              <a:rPr lang="en-US" dirty="0"/>
              <a:t>Lain </a:t>
            </a:r>
            <a:r>
              <a:rPr lang="en-US" dirty="0" err="1"/>
              <a:t>halnya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argumentasi</a:t>
            </a:r>
            <a:r>
              <a:rPr lang="en-US" dirty="0"/>
              <a:t> yang </a:t>
            </a:r>
            <a:r>
              <a:rPr lang="en-US" dirty="0" err="1"/>
              <a:t>mengharapkan</a:t>
            </a:r>
            <a:r>
              <a:rPr lang="en-US" dirty="0"/>
              <a:t> </a:t>
            </a:r>
            <a:r>
              <a:rPr lang="en-US" dirty="0" err="1"/>
              <a:t>pembaca</a:t>
            </a:r>
            <a:r>
              <a:rPr lang="en-US" dirty="0"/>
              <a:t> </a:t>
            </a:r>
            <a:r>
              <a:rPr lang="en-US" dirty="0" err="1"/>
              <a:t>mempercayai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disampaikan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jarang</a:t>
            </a:r>
            <a:r>
              <a:rPr lang="en-US" dirty="0"/>
              <a:t> </a:t>
            </a:r>
            <a:r>
              <a:rPr lang="en-US" dirty="0" err="1"/>
              <a:t>kita</a:t>
            </a:r>
            <a:r>
              <a:rPr lang="en-US" dirty="0"/>
              <a:t> </a:t>
            </a:r>
            <a:r>
              <a:rPr lang="en-US" dirty="0" err="1"/>
              <a:t>menemukan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utuh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hal-hal</a:t>
            </a:r>
            <a:r>
              <a:rPr lang="en-US" dirty="0"/>
              <a:t> yang </a:t>
            </a:r>
            <a:r>
              <a:rPr lang="en-US" dirty="0" err="1"/>
              <a:t>telah</a:t>
            </a:r>
            <a:r>
              <a:rPr lang="en-US" dirty="0"/>
              <a:t> </a:t>
            </a:r>
            <a:r>
              <a:rPr lang="en-US" dirty="0" err="1"/>
              <a:t>dijabarkan</a:t>
            </a:r>
            <a:r>
              <a:rPr lang="en-US" dirty="0"/>
              <a:t> </a:t>
            </a:r>
            <a:r>
              <a:rPr lang="en-US" dirty="0" err="1"/>
              <a:t>sebelumnya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Ciri-Ciri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fontAlgn="base"/>
            <a:r>
              <a:rPr lang="en-US" dirty="0" err="1"/>
              <a:t>Berisi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, </a:t>
            </a:r>
            <a:r>
              <a:rPr lang="en-US" dirty="0" err="1"/>
              <a:t>pandangan</a:t>
            </a:r>
            <a:r>
              <a:rPr lang="en-US" dirty="0"/>
              <a:t>, </a:t>
            </a:r>
            <a:r>
              <a:rPr lang="en-US" dirty="0" err="1"/>
              <a:t>atau</a:t>
            </a:r>
            <a:r>
              <a:rPr lang="en-US" dirty="0"/>
              <a:t> </a:t>
            </a:r>
            <a:r>
              <a:rPr lang="en-US" dirty="0" err="1"/>
              <a:t>keyakinan</a:t>
            </a:r>
            <a:r>
              <a:rPr lang="en-US" dirty="0"/>
              <a:t> </a:t>
            </a:r>
            <a:r>
              <a:rPr lang="en-US" dirty="0" err="1"/>
              <a:t>penulis</a:t>
            </a:r>
            <a:r>
              <a:rPr lang="en-US" dirty="0"/>
              <a:t> </a:t>
            </a:r>
            <a:r>
              <a:rPr lang="en-US" dirty="0" err="1"/>
              <a:t>terhadap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Memiliki</a:t>
            </a:r>
            <a:r>
              <a:rPr lang="en-US" dirty="0"/>
              <a:t> data-data </a:t>
            </a:r>
            <a:r>
              <a:rPr lang="en-US" dirty="0" err="1"/>
              <a:t>faktual</a:t>
            </a:r>
            <a:r>
              <a:rPr lang="en-US" dirty="0"/>
              <a:t> yang </a:t>
            </a:r>
            <a:r>
              <a:rPr lang="en-US" dirty="0" err="1"/>
              <a:t>digunakan</a:t>
            </a:r>
            <a:r>
              <a:rPr lang="en-US" dirty="0"/>
              <a:t> </a:t>
            </a:r>
            <a:r>
              <a:rPr lang="en-US" dirty="0" err="1"/>
              <a:t>untuk</a:t>
            </a:r>
            <a:r>
              <a:rPr lang="en-US" dirty="0"/>
              <a:t> </a:t>
            </a:r>
            <a:r>
              <a:rPr lang="en-US" dirty="0" err="1"/>
              <a:t>meyakinkan</a:t>
            </a:r>
            <a:r>
              <a:rPr lang="en-US" dirty="0"/>
              <a:t> </a:t>
            </a:r>
            <a:r>
              <a:rPr lang="en-US" dirty="0" err="1"/>
              <a:t>pembaca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Menjabarkan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cara</a:t>
            </a:r>
            <a:r>
              <a:rPr lang="en-US" dirty="0"/>
              <a:t> </a:t>
            </a:r>
            <a:r>
              <a:rPr lang="en-US" dirty="0" err="1"/>
              <a:t>menganalisa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menganalogikan</a:t>
            </a:r>
            <a:r>
              <a:rPr lang="en-US" dirty="0"/>
              <a:t>.</a:t>
            </a:r>
          </a:p>
          <a:p>
            <a:pPr fontAlgn="base"/>
            <a:r>
              <a:rPr lang="en-US" dirty="0" err="1"/>
              <a:t>Diakhiri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pendapat</a:t>
            </a:r>
            <a:r>
              <a:rPr lang="en-US" dirty="0"/>
              <a:t> yang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luas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penegasan</a:t>
            </a:r>
            <a:r>
              <a:rPr lang="en-US" dirty="0"/>
              <a:t> </a:t>
            </a:r>
            <a:r>
              <a:rPr lang="en-US" dirty="0" err="1"/>
              <a:t>kembali</a:t>
            </a:r>
            <a:r>
              <a:rPr lang="en-US" dirty="0"/>
              <a:t> </a:t>
            </a:r>
            <a:r>
              <a:rPr lang="en-US" dirty="0" err="1"/>
              <a:t>topik</a:t>
            </a:r>
            <a:r>
              <a:rPr lang="en-US" dirty="0"/>
              <a:t> </a:t>
            </a:r>
            <a:r>
              <a:rPr lang="en-US" dirty="0" err="1"/>
              <a:t>utama</a:t>
            </a:r>
            <a:r>
              <a:rPr lang="en-US" dirty="0"/>
              <a:t>. 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Jenis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argumentatif</a:t>
            </a:r>
            <a:r>
              <a:rPr lang="en-US" dirty="0" smtClean="0"/>
              <a:t> </a:t>
            </a:r>
            <a:r>
              <a:rPr lang="en-US" dirty="0" err="1" smtClean="0"/>
              <a:t>sebab</a:t>
            </a:r>
            <a:r>
              <a:rPr lang="en-US" dirty="0" smtClean="0"/>
              <a:t> - </a:t>
            </a:r>
            <a:r>
              <a:rPr lang="en-US" dirty="0" err="1" smtClean="0"/>
              <a:t>akibat</a:t>
            </a:r>
            <a:r>
              <a:rPr lang="en-US" dirty="0" smtClean="0"/>
              <a:t> </a:t>
            </a:r>
          </a:p>
          <a:p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argumentatif</a:t>
            </a:r>
            <a:r>
              <a:rPr lang="en-US" dirty="0" smtClean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 – </a:t>
            </a:r>
            <a:r>
              <a:rPr lang="en-US" dirty="0" err="1" smtClean="0"/>
              <a:t>sebab</a:t>
            </a:r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4" name="Picture 3" descr="Picture-2_Subak-Bali-Communal-Work-1500x11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3600" y="3505200"/>
            <a:ext cx="4470400" cy="3352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argumentatif</a:t>
            </a:r>
            <a:r>
              <a:rPr lang="en-US" dirty="0" smtClean="0"/>
              <a:t> </a:t>
            </a:r>
            <a:r>
              <a:rPr lang="en-US" dirty="0" err="1" smtClean="0"/>
              <a:t>sebab</a:t>
            </a:r>
            <a:r>
              <a:rPr lang="en-US" dirty="0" smtClean="0"/>
              <a:t> - </a:t>
            </a:r>
            <a:r>
              <a:rPr lang="en-US" dirty="0" err="1" smtClean="0"/>
              <a:t>akibat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pendapat-pendapat</a:t>
            </a:r>
            <a:r>
              <a:rPr lang="en-US" dirty="0"/>
              <a:t> yang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sebab-sebab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yang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akhirnya</a:t>
            </a:r>
            <a:r>
              <a:rPr lang="en-US" dirty="0"/>
              <a:t> </a:t>
            </a:r>
            <a:r>
              <a:rPr lang="en-US" dirty="0" err="1"/>
              <a:t>diarahkan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satu</a:t>
            </a:r>
            <a:r>
              <a:rPr lang="en-US" dirty="0"/>
              <a:t> </a:t>
            </a:r>
            <a:r>
              <a:rPr lang="en-US" dirty="0" err="1"/>
              <a:t>kesimpulan</a:t>
            </a:r>
            <a:r>
              <a:rPr lang="en-US" dirty="0"/>
              <a:t> </a:t>
            </a:r>
            <a:r>
              <a:rPr lang="en-US" dirty="0" err="1"/>
              <a:t>umum</a:t>
            </a:r>
            <a:r>
              <a:rPr lang="en-US" dirty="0"/>
              <a:t> yang </a:t>
            </a:r>
            <a:r>
              <a:rPr lang="en-US" dirty="0" err="1"/>
              <a:t>disebut</a:t>
            </a:r>
            <a:r>
              <a:rPr lang="en-US" dirty="0"/>
              <a:t> </a:t>
            </a:r>
            <a:r>
              <a:rPr lang="en-US" dirty="0" err="1"/>
              <a:t>juga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sebab-sebab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en-US" dirty="0" err="1"/>
              <a:t>Musim</a:t>
            </a:r>
            <a:r>
              <a:rPr lang="en-US" dirty="0"/>
              <a:t> </a:t>
            </a:r>
            <a:r>
              <a:rPr lang="en-US" dirty="0" err="1"/>
              <a:t>kemarau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merupakan</a:t>
            </a:r>
            <a:r>
              <a:rPr lang="en-US" dirty="0"/>
              <a:t> </a:t>
            </a:r>
            <a:r>
              <a:rPr lang="en-US" dirty="0" err="1"/>
              <a:t>kemarau</a:t>
            </a:r>
            <a:r>
              <a:rPr lang="en-US" dirty="0"/>
              <a:t> </a:t>
            </a:r>
            <a:r>
              <a:rPr lang="en-US" dirty="0" err="1"/>
              <a:t>terparah</a:t>
            </a:r>
            <a:r>
              <a:rPr lang="en-US" dirty="0"/>
              <a:t> </a:t>
            </a:r>
            <a:r>
              <a:rPr lang="en-US" dirty="0" err="1"/>
              <a:t>dalam</a:t>
            </a:r>
            <a:r>
              <a:rPr lang="en-US" dirty="0"/>
              <a:t> 10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terakhir</a:t>
            </a:r>
            <a:r>
              <a:rPr lang="en-US" dirty="0"/>
              <a:t>.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turunnya</a:t>
            </a:r>
            <a:r>
              <a:rPr lang="en-US" dirty="0"/>
              <a:t> </a:t>
            </a:r>
            <a:r>
              <a:rPr lang="en-US" dirty="0" err="1"/>
              <a:t>hujan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5 </a:t>
            </a:r>
            <a:r>
              <a:rPr lang="en-US" dirty="0" err="1"/>
              <a:t>bulan</a:t>
            </a:r>
            <a:r>
              <a:rPr lang="en-US" dirty="0"/>
              <a:t> </a:t>
            </a:r>
            <a:r>
              <a:rPr lang="en-US" dirty="0" err="1"/>
              <a:t>menyebabkan</a:t>
            </a:r>
            <a:r>
              <a:rPr lang="en-US" dirty="0"/>
              <a:t> </a:t>
            </a:r>
            <a:r>
              <a:rPr lang="en-US" dirty="0" err="1"/>
              <a:t>tanah-tanah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sumber</a:t>
            </a:r>
            <a:r>
              <a:rPr lang="en-US" dirty="0"/>
              <a:t> air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kering</a:t>
            </a:r>
            <a:r>
              <a:rPr lang="en-US" dirty="0"/>
              <a:t>. </a:t>
            </a:r>
            <a:r>
              <a:rPr lang="en-US" dirty="0" err="1"/>
              <a:t>Menurut</a:t>
            </a:r>
            <a:r>
              <a:rPr lang="en-US" dirty="0"/>
              <a:t> BMKG,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diperkirakan</a:t>
            </a:r>
            <a:r>
              <a:rPr lang="en-US" dirty="0"/>
              <a:t> </a:t>
            </a:r>
            <a:r>
              <a:rPr lang="en-US" dirty="0" err="1"/>
              <a:t>hujan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turun</a:t>
            </a:r>
            <a:r>
              <a:rPr lang="en-US" dirty="0"/>
              <a:t> </a:t>
            </a:r>
            <a:r>
              <a:rPr lang="en-US" dirty="0" err="1"/>
              <a:t>memasuki</a:t>
            </a:r>
            <a:r>
              <a:rPr lang="en-US" dirty="0"/>
              <a:t> </a:t>
            </a:r>
            <a:r>
              <a:rPr lang="en-US" dirty="0" err="1"/>
              <a:t>bulan</a:t>
            </a:r>
            <a:r>
              <a:rPr lang="en-US" dirty="0"/>
              <a:t> </a:t>
            </a:r>
            <a:r>
              <a:rPr lang="en-US" dirty="0" err="1"/>
              <a:t>depan</a:t>
            </a:r>
            <a:r>
              <a:rPr lang="en-US" dirty="0"/>
              <a:t>. </a:t>
            </a:r>
            <a:r>
              <a:rPr lang="en-US" dirty="0" err="1"/>
              <a:t>Jika</a:t>
            </a:r>
            <a:r>
              <a:rPr lang="en-US" dirty="0"/>
              <a:t> </a:t>
            </a:r>
            <a:r>
              <a:rPr lang="en-US" dirty="0" err="1"/>
              <a:t>hal</a:t>
            </a:r>
            <a:r>
              <a:rPr lang="en-US" dirty="0"/>
              <a:t> </a:t>
            </a:r>
            <a:r>
              <a:rPr lang="en-US" dirty="0" err="1"/>
              <a:t>itu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, </a:t>
            </a:r>
            <a:r>
              <a:rPr lang="en-US" dirty="0" err="1"/>
              <a:t>maka</a:t>
            </a:r>
            <a:r>
              <a:rPr lang="en-US" dirty="0"/>
              <a:t> </a:t>
            </a:r>
            <a:r>
              <a:rPr lang="en-US" dirty="0" err="1"/>
              <a:t>bisa</a:t>
            </a:r>
            <a:r>
              <a:rPr lang="en-US" dirty="0"/>
              <a:t> </a:t>
            </a:r>
            <a:r>
              <a:rPr lang="en-US" dirty="0" err="1"/>
              <a:t>dipastikan</a:t>
            </a:r>
            <a:r>
              <a:rPr lang="en-US" dirty="0"/>
              <a:t> </a:t>
            </a:r>
            <a:r>
              <a:rPr lang="en-US" dirty="0" err="1"/>
              <a:t>kemarau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bukan</a:t>
            </a:r>
            <a:r>
              <a:rPr lang="en-US" dirty="0"/>
              <a:t> </a:t>
            </a:r>
            <a:r>
              <a:rPr lang="en-US" dirty="0" err="1"/>
              <a:t>kemarau</a:t>
            </a:r>
            <a:r>
              <a:rPr lang="en-US" dirty="0"/>
              <a:t> </a:t>
            </a:r>
            <a:r>
              <a:rPr lang="en-US" smtClean="0"/>
              <a:t>biasa</a:t>
            </a:r>
            <a:r>
              <a:rPr lang="en-US" dirty="0" smtClean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7 </a:t>
            </a:r>
            <a:r>
              <a:rPr lang="en-US" dirty="0" err="1"/>
              <a:t>bulan</a:t>
            </a:r>
            <a:r>
              <a:rPr lang="en-US" dirty="0"/>
              <a:t>. </a:t>
            </a:r>
            <a:r>
              <a:rPr lang="en-US" dirty="0" err="1"/>
              <a:t>Sedangkan</a:t>
            </a:r>
            <a:r>
              <a:rPr lang="en-US" dirty="0"/>
              <a:t>, </a:t>
            </a:r>
            <a:r>
              <a:rPr lang="en-US" dirty="0" err="1"/>
              <a:t>menurut</a:t>
            </a:r>
            <a:r>
              <a:rPr lang="en-US" dirty="0"/>
              <a:t> data yang </a:t>
            </a:r>
            <a:r>
              <a:rPr lang="en-US" dirty="0" err="1"/>
              <a:t>dikeluarkan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BMKG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, </a:t>
            </a:r>
            <a:r>
              <a:rPr lang="en-US" dirty="0" err="1"/>
              <a:t>kemarau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terjadi</a:t>
            </a:r>
            <a:r>
              <a:rPr lang="en-US" dirty="0"/>
              <a:t> </a:t>
            </a:r>
            <a:r>
              <a:rPr lang="en-US" dirty="0" err="1"/>
              <a:t>selama</a:t>
            </a:r>
            <a:r>
              <a:rPr lang="en-US" dirty="0"/>
              <a:t> 5 </a:t>
            </a:r>
            <a:r>
              <a:rPr lang="en-US" dirty="0" err="1"/>
              <a:t>bulan</a:t>
            </a:r>
            <a:r>
              <a:rPr lang="en-US" dirty="0"/>
              <a:t>. </a:t>
            </a:r>
            <a:r>
              <a:rPr lang="en-US" dirty="0" err="1"/>
              <a:t>Alhasil</a:t>
            </a:r>
            <a:r>
              <a:rPr lang="en-US" dirty="0"/>
              <a:t>, </a:t>
            </a:r>
            <a:r>
              <a:rPr lang="en-US" dirty="0" err="1"/>
              <a:t>petani-petani</a:t>
            </a:r>
            <a:r>
              <a:rPr lang="en-US" dirty="0"/>
              <a:t>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mengalami</a:t>
            </a:r>
            <a:r>
              <a:rPr lang="en-US" dirty="0"/>
              <a:t> </a:t>
            </a:r>
            <a:r>
              <a:rPr lang="en-US" dirty="0" err="1"/>
              <a:t>gagal</a:t>
            </a:r>
            <a:r>
              <a:rPr lang="en-US" dirty="0"/>
              <a:t> </a:t>
            </a:r>
            <a:r>
              <a:rPr lang="en-US" dirty="0" err="1"/>
              <a:t>panen</a:t>
            </a:r>
            <a:r>
              <a:rPr lang="en-US" dirty="0"/>
              <a:t> </a:t>
            </a:r>
            <a:r>
              <a:rPr lang="en-US" dirty="0" err="1"/>
              <a:t>karena</a:t>
            </a:r>
            <a:r>
              <a:rPr lang="en-US" dirty="0"/>
              <a:t> </a:t>
            </a:r>
            <a:r>
              <a:rPr lang="en-US" dirty="0" err="1"/>
              <a:t>tidak</a:t>
            </a:r>
            <a:r>
              <a:rPr lang="en-US" dirty="0"/>
              <a:t> </a:t>
            </a:r>
            <a:r>
              <a:rPr lang="en-US" dirty="0" err="1"/>
              <a:t>ada</a:t>
            </a:r>
            <a:r>
              <a:rPr lang="en-US" dirty="0"/>
              <a:t> air yang </a:t>
            </a:r>
            <a:r>
              <a:rPr lang="en-US" dirty="0" err="1"/>
              <a:t>mengairi</a:t>
            </a:r>
            <a:r>
              <a:rPr lang="en-US" dirty="0"/>
              <a:t> </a:t>
            </a:r>
            <a:r>
              <a:rPr lang="en-US" dirty="0" err="1"/>
              <a:t>persawahan</a:t>
            </a:r>
            <a:r>
              <a:rPr lang="en-US" dirty="0"/>
              <a:t> </a:t>
            </a:r>
            <a:r>
              <a:rPr lang="en-US" dirty="0" err="1"/>
              <a:t>mereka</a:t>
            </a:r>
            <a:r>
              <a:rPr lang="en-US" dirty="0"/>
              <a:t>.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argumentatif</a:t>
            </a:r>
            <a:r>
              <a:rPr lang="en-US" dirty="0" smtClean="0"/>
              <a:t> </a:t>
            </a:r>
            <a:r>
              <a:rPr lang="en-US" dirty="0" err="1" smtClean="0"/>
              <a:t>akibat</a:t>
            </a:r>
            <a:r>
              <a:rPr lang="en-US" dirty="0" smtClean="0"/>
              <a:t> – </a:t>
            </a:r>
            <a:r>
              <a:rPr lang="en-US" dirty="0" err="1" smtClean="0"/>
              <a:t>sebab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fontAlgn="base"/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argumentasi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diawali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pendapat-pendapat</a:t>
            </a:r>
            <a:r>
              <a:rPr lang="en-US" dirty="0"/>
              <a:t> yang </a:t>
            </a:r>
            <a:r>
              <a:rPr lang="en-US" dirty="0" err="1"/>
              <a:t>berupa</a:t>
            </a:r>
            <a:r>
              <a:rPr lang="en-US" dirty="0"/>
              <a:t> </a:t>
            </a:r>
            <a:r>
              <a:rPr lang="en-US" dirty="0" err="1"/>
              <a:t>akibat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</a:t>
            </a:r>
            <a:r>
              <a:rPr lang="en-US" dirty="0" err="1"/>
              <a:t>suatu</a:t>
            </a:r>
            <a:r>
              <a:rPr lang="en-US" dirty="0"/>
              <a:t> </a:t>
            </a:r>
            <a:r>
              <a:rPr lang="en-US" dirty="0" err="1"/>
              <a:t>permasalahan</a:t>
            </a:r>
            <a:r>
              <a:rPr lang="en-US" dirty="0"/>
              <a:t> </a:t>
            </a:r>
            <a:r>
              <a:rPr lang="en-US" dirty="0" err="1"/>
              <a:t>tertentu</a:t>
            </a:r>
            <a:r>
              <a:rPr lang="en-US" dirty="0"/>
              <a:t>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</a:t>
            </a:r>
            <a:r>
              <a:rPr lang="en-US" dirty="0" err="1"/>
              <a:t>bagian</a:t>
            </a:r>
            <a:r>
              <a:rPr lang="en-US" dirty="0"/>
              <a:t> </a:t>
            </a:r>
            <a:r>
              <a:rPr lang="en-US" dirty="0" err="1"/>
              <a:t>akhir</a:t>
            </a:r>
            <a:r>
              <a:rPr lang="en-US" dirty="0"/>
              <a:t> </a:t>
            </a:r>
            <a:r>
              <a:rPr lang="en-US" dirty="0" err="1"/>
              <a:t>paragraf</a:t>
            </a:r>
            <a:r>
              <a:rPr lang="en-US" dirty="0"/>
              <a:t> </a:t>
            </a:r>
            <a:r>
              <a:rPr lang="en-US" dirty="0" err="1"/>
              <a:t>dijabarkan</a:t>
            </a:r>
            <a:r>
              <a:rPr lang="en-US" dirty="0"/>
              <a:t> </a:t>
            </a:r>
            <a:r>
              <a:rPr lang="en-US" dirty="0" err="1"/>
              <a:t>apa</a:t>
            </a:r>
            <a:r>
              <a:rPr lang="en-US" dirty="0"/>
              <a:t> yang </a:t>
            </a:r>
            <a:r>
              <a:rPr lang="en-US" dirty="0" err="1"/>
              <a:t>menjadi</a:t>
            </a:r>
            <a:r>
              <a:rPr lang="en-US" dirty="0"/>
              <a:t> </a:t>
            </a:r>
            <a:r>
              <a:rPr lang="en-US" dirty="0" err="1"/>
              <a:t>penyebab</a:t>
            </a:r>
            <a:r>
              <a:rPr lang="en-US" dirty="0"/>
              <a:t> </a:t>
            </a:r>
            <a:r>
              <a:rPr lang="en-US" dirty="0" err="1"/>
              <a:t>akibat-akibat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Contoh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fontAlgn="base"/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kecelakaan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raya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melonjak</a:t>
            </a:r>
            <a:r>
              <a:rPr lang="en-US" dirty="0"/>
              <a:t> </a:t>
            </a:r>
            <a:r>
              <a:rPr lang="en-US" dirty="0" err="1"/>
              <a:t>tajam</a:t>
            </a:r>
            <a:r>
              <a:rPr lang="en-US" dirty="0"/>
              <a:t>. </a:t>
            </a:r>
            <a:r>
              <a:rPr lang="en-US" dirty="0" err="1"/>
              <a:t>Bahkan</a:t>
            </a:r>
            <a:r>
              <a:rPr lang="en-US" dirty="0"/>
              <a:t> </a:t>
            </a:r>
            <a:r>
              <a:rPr lang="en-US" dirty="0" err="1"/>
              <a:t>lebih</a:t>
            </a:r>
            <a:r>
              <a:rPr lang="en-US" dirty="0"/>
              <a:t> </a:t>
            </a:r>
            <a:r>
              <a:rPr lang="en-US" dirty="0" err="1"/>
              <a:t>parah</a:t>
            </a:r>
            <a:r>
              <a:rPr lang="en-US" dirty="0"/>
              <a:t> </a:t>
            </a:r>
            <a:r>
              <a:rPr lang="en-US" dirty="0" err="1"/>
              <a:t>dari</a:t>
            </a:r>
            <a:r>
              <a:rPr lang="en-US" dirty="0"/>
              <a:t> lima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terakhir</a:t>
            </a:r>
            <a:r>
              <a:rPr lang="en-US" dirty="0"/>
              <a:t>. </a:t>
            </a:r>
            <a:r>
              <a:rPr lang="en-US" dirty="0" err="1"/>
              <a:t>Menurut</a:t>
            </a:r>
            <a:r>
              <a:rPr lang="en-US" dirty="0"/>
              <a:t> data yang </a:t>
            </a:r>
            <a:r>
              <a:rPr lang="en-US" dirty="0" err="1"/>
              <a:t>dikeluarkan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pihak</a:t>
            </a:r>
            <a:r>
              <a:rPr lang="en-US" dirty="0"/>
              <a:t> </a:t>
            </a:r>
            <a:r>
              <a:rPr lang="en-US" dirty="0" err="1"/>
              <a:t>kepolisian</a:t>
            </a:r>
            <a:r>
              <a:rPr lang="en-US" dirty="0"/>
              <a:t>,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lalu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kecelakaan</a:t>
            </a:r>
            <a:r>
              <a:rPr lang="en-US" dirty="0"/>
              <a:t> </a:t>
            </a:r>
            <a:r>
              <a:rPr lang="en-US" dirty="0" err="1"/>
              <a:t>di</a:t>
            </a:r>
            <a:r>
              <a:rPr lang="en-US" dirty="0"/>
              <a:t> </a:t>
            </a:r>
            <a:r>
              <a:rPr lang="en-US" dirty="0" err="1"/>
              <a:t>jalan</a:t>
            </a:r>
            <a:r>
              <a:rPr lang="en-US" dirty="0"/>
              <a:t> </a:t>
            </a:r>
            <a:r>
              <a:rPr lang="en-US" dirty="0" err="1"/>
              <a:t>hanya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4.500 </a:t>
            </a:r>
            <a:r>
              <a:rPr lang="en-US" dirty="0" err="1"/>
              <a:t>kasus</a:t>
            </a:r>
            <a:r>
              <a:rPr lang="en-US" dirty="0"/>
              <a:t>, </a:t>
            </a:r>
            <a:r>
              <a:rPr lang="en-US" dirty="0" err="1"/>
              <a:t>bandingkan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tahun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yang </a:t>
            </a:r>
            <a:r>
              <a:rPr lang="en-US" dirty="0" err="1"/>
              <a:t>sudah</a:t>
            </a:r>
            <a:r>
              <a:rPr lang="en-US" dirty="0"/>
              <a:t> </a:t>
            </a:r>
            <a:r>
              <a:rPr lang="en-US" dirty="0" err="1"/>
              <a:t>mencapai</a:t>
            </a:r>
            <a:r>
              <a:rPr lang="en-US" dirty="0"/>
              <a:t> 5.300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pada</a:t>
            </a:r>
            <a:r>
              <a:rPr lang="en-US" dirty="0"/>
              <a:t> H + 2 </a:t>
            </a:r>
            <a:r>
              <a:rPr lang="en-US" dirty="0" err="1"/>
              <a:t>lebaran</a:t>
            </a:r>
            <a:r>
              <a:rPr lang="en-US" dirty="0"/>
              <a:t>, </a:t>
            </a:r>
            <a:r>
              <a:rPr lang="en-US" dirty="0" err="1"/>
              <a:t>sehingga</a:t>
            </a:r>
            <a:r>
              <a:rPr lang="en-US" dirty="0"/>
              <a:t> </a:t>
            </a:r>
            <a:r>
              <a:rPr lang="en-US" dirty="0" err="1"/>
              <a:t>dipastikan</a:t>
            </a:r>
            <a:r>
              <a:rPr lang="en-US" dirty="0"/>
              <a:t> </a:t>
            </a:r>
            <a:r>
              <a:rPr lang="en-US" dirty="0" err="1"/>
              <a:t>akan</a:t>
            </a:r>
            <a:r>
              <a:rPr lang="en-US" dirty="0"/>
              <a:t> </a:t>
            </a:r>
            <a:r>
              <a:rPr lang="en-US" dirty="0" err="1"/>
              <a:t>semakin</a:t>
            </a:r>
            <a:r>
              <a:rPr lang="en-US" dirty="0"/>
              <a:t> </a:t>
            </a:r>
            <a:r>
              <a:rPr lang="en-US" dirty="0" err="1"/>
              <a:t>bertambah</a:t>
            </a:r>
            <a:r>
              <a:rPr lang="en-US" dirty="0"/>
              <a:t> </a:t>
            </a:r>
            <a:r>
              <a:rPr lang="en-US" dirty="0" err="1"/>
              <a:t>jumlahnya</a:t>
            </a:r>
            <a:r>
              <a:rPr lang="en-US" dirty="0"/>
              <a:t>. Dari 5. 300 </a:t>
            </a:r>
            <a:r>
              <a:rPr lang="en-US" dirty="0" err="1"/>
              <a:t>kasus</a:t>
            </a:r>
            <a:r>
              <a:rPr lang="en-US" dirty="0"/>
              <a:t> </a:t>
            </a:r>
            <a:r>
              <a:rPr lang="en-US" dirty="0" err="1"/>
              <a:t>tersebut</a:t>
            </a:r>
            <a:r>
              <a:rPr lang="en-US" dirty="0"/>
              <a:t>, </a:t>
            </a:r>
            <a:r>
              <a:rPr lang="en-US" dirty="0" err="1"/>
              <a:t>persentase</a:t>
            </a:r>
            <a:r>
              <a:rPr lang="en-US" dirty="0"/>
              <a:t> yang paling </a:t>
            </a:r>
            <a:r>
              <a:rPr lang="en-US" dirty="0" err="1"/>
              <a:t>banyak</a:t>
            </a:r>
            <a:r>
              <a:rPr lang="en-US" dirty="0"/>
              <a:t> </a:t>
            </a:r>
            <a:r>
              <a:rPr lang="en-US" dirty="0" err="1"/>
              <a:t>adalah</a:t>
            </a:r>
            <a:r>
              <a:rPr lang="en-US" dirty="0"/>
              <a:t> </a:t>
            </a:r>
            <a:r>
              <a:rPr lang="en-US" dirty="0" err="1"/>
              <a:t>kendaraan</a:t>
            </a:r>
            <a:r>
              <a:rPr lang="en-US" dirty="0"/>
              <a:t> </a:t>
            </a:r>
            <a:r>
              <a:rPr lang="en-US" dirty="0" err="1"/>
              <a:t>bermotor</a:t>
            </a:r>
            <a:r>
              <a:rPr lang="en-US" dirty="0"/>
              <a:t>. </a:t>
            </a:r>
            <a:r>
              <a:rPr lang="en-US" dirty="0" err="1"/>
              <a:t>Melonjaknya</a:t>
            </a:r>
            <a:r>
              <a:rPr lang="en-US" dirty="0"/>
              <a:t> </a:t>
            </a:r>
            <a:r>
              <a:rPr lang="en-US" dirty="0" err="1"/>
              <a:t>angka</a:t>
            </a:r>
            <a:r>
              <a:rPr lang="en-US" dirty="0"/>
              <a:t> </a:t>
            </a:r>
            <a:r>
              <a:rPr lang="en-US" dirty="0" err="1"/>
              <a:t>kecelakaan</a:t>
            </a:r>
            <a:r>
              <a:rPr lang="en-US" dirty="0"/>
              <a:t> </a:t>
            </a:r>
            <a:r>
              <a:rPr lang="en-US" dirty="0" err="1"/>
              <a:t>ini</a:t>
            </a:r>
            <a:r>
              <a:rPr lang="en-US" dirty="0"/>
              <a:t> </a:t>
            </a:r>
            <a:r>
              <a:rPr lang="en-US" dirty="0" err="1"/>
              <a:t>disebabkan</a:t>
            </a:r>
            <a:r>
              <a:rPr lang="en-US" dirty="0"/>
              <a:t> </a:t>
            </a:r>
            <a:r>
              <a:rPr lang="en-US" dirty="0" err="1"/>
              <a:t>oleh</a:t>
            </a:r>
            <a:r>
              <a:rPr lang="en-US" dirty="0"/>
              <a:t> </a:t>
            </a:r>
            <a:r>
              <a:rPr lang="en-US" dirty="0" err="1"/>
              <a:t>bertambahnya</a:t>
            </a:r>
            <a:r>
              <a:rPr lang="en-US" dirty="0"/>
              <a:t> </a:t>
            </a:r>
            <a:r>
              <a:rPr lang="en-US" dirty="0" err="1"/>
              <a:t>jumlah</a:t>
            </a:r>
            <a:r>
              <a:rPr lang="en-US" dirty="0"/>
              <a:t> </a:t>
            </a:r>
            <a:r>
              <a:rPr lang="en-US" dirty="0" err="1"/>
              <a:t>pemudik</a:t>
            </a:r>
            <a:r>
              <a:rPr lang="en-US" dirty="0"/>
              <a:t> yang </a:t>
            </a:r>
            <a:r>
              <a:rPr lang="en-US" dirty="0" err="1"/>
              <a:t>menggunakan</a:t>
            </a:r>
            <a:r>
              <a:rPr lang="en-US" dirty="0"/>
              <a:t> </a:t>
            </a:r>
            <a:r>
              <a:rPr lang="en-US" dirty="0" err="1"/>
              <a:t>kendaraan</a:t>
            </a:r>
            <a:r>
              <a:rPr lang="en-US" dirty="0"/>
              <a:t> </a:t>
            </a:r>
            <a:r>
              <a:rPr lang="en-US" dirty="0" err="1"/>
              <a:t>bermotor</a:t>
            </a:r>
            <a:r>
              <a:rPr lang="en-US" dirty="0"/>
              <a:t>. 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414</Words>
  <Application>Microsoft Office PowerPoint</Application>
  <PresentationFormat>On-screen Show (4:3)</PresentationFormat>
  <Paragraphs>24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Paragraf argumentatif</vt:lpstr>
      <vt:lpstr>Pengertian </vt:lpstr>
      <vt:lpstr>Argumentatif VS Eksposisi </vt:lpstr>
      <vt:lpstr>Ciri-Ciri </vt:lpstr>
      <vt:lpstr>Jenis </vt:lpstr>
      <vt:lpstr>Paragraf argumentatif sebab - akibat</vt:lpstr>
      <vt:lpstr>Contoh </vt:lpstr>
      <vt:lpstr>Paragraf argumentatif akibat – sebab </vt:lpstr>
      <vt:lpstr>Contoh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Paragraf argumentatif</dc:title>
  <dc:creator>Muhajir</dc:creator>
  <cp:lastModifiedBy>Muhajir</cp:lastModifiedBy>
  <cp:revision>3</cp:revision>
  <dcterms:created xsi:type="dcterms:W3CDTF">2017-10-13T00:18:28Z</dcterms:created>
  <dcterms:modified xsi:type="dcterms:W3CDTF">2017-10-13T01:50:36Z</dcterms:modified>
</cp:coreProperties>
</file>