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C66B4B-D6DC-4F69-87D2-0A64A5B06A4C}" type="datetimeFigureOut">
              <a:rPr lang="en-US" smtClean="0"/>
              <a:t>11/29/2018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C06119-8354-4D0A-8AA2-FD9B3E381F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820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11/29/2018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826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11/29/2018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560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11/29/2018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794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11/29/2018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008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11/29/2018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388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11/29/2018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68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11/29/2018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828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11/29/2018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826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11/29/2018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755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11/29/2018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696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11/29/2018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801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C519E-D643-40EA-B6C4-0CD510AB8F9B}" type="datetimeFigureOut">
              <a:rPr lang="en-US" smtClean="0"/>
              <a:t>11/29/2018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567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MATERI KULIAH KE XII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    </a:t>
            </a:r>
          </a:p>
          <a:p>
            <a:pPr marL="0" indent="0" algn="ctr">
              <a:buNone/>
            </a:pPr>
            <a:r>
              <a:rPr lang="en-US" dirty="0" smtClean="0">
                <a:latin typeface="Arial Black" pitchFamily="34" charset="0"/>
              </a:rPr>
              <a:t> ETIKA PROFESI KEPENDIDIKAN</a:t>
            </a:r>
          </a:p>
          <a:p>
            <a:pPr marL="0" indent="0" algn="ctr">
              <a:buNone/>
            </a:pPr>
            <a:r>
              <a:rPr lang="en-US" dirty="0" smtClean="0">
                <a:latin typeface="Arial Black" pitchFamily="34" charset="0"/>
              </a:rPr>
              <a:t>DAN PENDIDIKAN KARAKTER</a:t>
            </a:r>
            <a:endParaRPr lang="en-US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388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PEMBENTUKAN IDENTITAS PROFESI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Identitas</a:t>
            </a:r>
            <a:r>
              <a:rPr lang="en-US" dirty="0" smtClean="0"/>
              <a:t> </a:t>
            </a:r>
            <a:r>
              <a:rPr lang="en-US" dirty="0" err="1" smtClean="0"/>
              <a:t>terbentuk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keluarga</a:t>
            </a:r>
            <a:r>
              <a:rPr lang="en-US" dirty="0" smtClean="0"/>
              <a:t>, </a:t>
            </a:r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Identitas</a:t>
            </a:r>
            <a:r>
              <a:rPr lang="en-US" dirty="0" smtClean="0"/>
              <a:t> </a:t>
            </a:r>
            <a:r>
              <a:rPr lang="en-US" dirty="0" err="1" smtClean="0"/>
              <a:t>profesi</a:t>
            </a:r>
            <a:r>
              <a:rPr lang="en-US" dirty="0" smtClean="0"/>
              <a:t> </a:t>
            </a:r>
            <a:r>
              <a:rPr lang="en-US" dirty="0" err="1" smtClean="0"/>
              <a:t>terbentuk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integrasi</a:t>
            </a:r>
            <a:r>
              <a:rPr lang="en-US" dirty="0" smtClean="0"/>
              <a:t> 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penyesuaian</a:t>
            </a:r>
            <a:r>
              <a:rPr lang="en-US" dirty="0" smtClean="0"/>
              <a:t> </a:t>
            </a:r>
            <a:r>
              <a:rPr lang="en-US" dirty="0" err="1" smtClean="0"/>
              <a:t>profesional</a:t>
            </a:r>
            <a:r>
              <a:rPr lang="en-US" dirty="0" smtClean="0"/>
              <a:t>, </a:t>
            </a:r>
            <a:r>
              <a:rPr lang="en-US" dirty="0" err="1" smtClean="0"/>
              <a:t>harapan</a:t>
            </a:r>
            <a:r>
              <a:rPr lang="en-US" dirty="0" smtClean="0"/>
              <a:t> </a:t>
            </a:r>
            <a:r>
              <a:rPr lang="en-US" dirty="0" err="1" smtClean="0"/>
              <a:t>profesi</a:t>
            </a:r>
            <a:r>
              <a:rPr lang="en-US" dirty="0" smtClean="0"/>
              <a:t> ,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harapan</a:t>
            </a:r>
            <a:r>
              <a:rPr lang="en-US" dirty="0" smtClean="0"/>
              <a:t> personal.</a:t>
            </a:r>
          </a:p>
          <a:p>
            <a:r>
              <a:rPr lang="en-US" dirty="0" err="1" smtClean="0"/>
              <a:t>Identitas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 </a:t>
            </a:r>
            <a:r>
              <a:rPr lang="en-US" dirty="0" err="1" smtClean="0"/>
              <a:t>berubah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konsepsi</a:t>
            </a:r>
            <a:r>
              <a:rPr lang="en-US" dirty="0" smtClean="0"/>
              <a:t> </a:t>
            </a:r>
            <a:r>
              <a:rPr lang="en-US" dirty="0" err="1" smtClean="0"/>
              <a:t>identitas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berpusat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,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transisi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identitas</a:t>
            </a:r>
            <a:r>
              <a:rPr lang="en-US" dirty="0" smtClean="0"/>
              <a:t> moral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bercirikan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profesi</a:t>
            </a:r>
            <a:r>
              <a:rPr lang="en-US" dirty="0" smtClean="0"/>
              <a:t>, </a:t>
            </a:r>
            <a:r>
              <a:rPr lang="en-US" dirty="0" err="1" smtClean="0"/>
              <a:t>mengalahkan</a:t>
            </a:r>
            <a:r>
              <a:rPr lang="en-US" dirty="0" smtClean="0"/>
              <a:t> </a:t>
            </a:r>
            <a:r>
              <a:rPr lang="en-US" dirty="0" err="1" smtClean="0"/>
              <a:t>ambisi</a:t>
            </a:r>
            <a:r>
              <a:rPr lang="en-US" dirty="0" smtClean="0"/>
              <a:t> </a:t>
            </a:r>
            <a:r>
              <a:rPr lang="en-US" dirty="0" err="1" smtClean="0"/>
              <a:t>pribadi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melayani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, </a:t>
            </a:r>
            <a:r>
              <a:rPr lang="en-US" dirty="0" err="1" smtClean="0"/>
              <a:t>bangsa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negara</a:t>
            </a:r>
            <a:r>
              <a:rPr lang="en-US" dirty="0" smtClean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77084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229600" cy="1143000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IDENTITAS PROFESI BERKEMBANG MENUJU MORAL YG BERINTEGRASI : YAITU NILAI PERSONAL DAN NILAI PROFESIONAL YG WAJIB DITERAPKAN SECARA KONSISTEN.</a:t>
            </a:r>
          </a:p>
          <a:p>
            <a:r>
              <a:rPr lang="en-US" dirty="0" smtClean="0"/>
              <a:t>DIRI MORAL BERKEMBANG SEIRING DENGAN BERTAMBAHNYA USIA.</a:t>
            </a:r>
          </a:p>
          <a:p>
            <a:r>
              <a:rPr lang="en-US" dirty="0" smtClean="0"/>
              <a:t>PERKEMBANGAN PALING BAIK DI LINGKUNGAN BELAJAR BERSAMA TEMAN SEJAWAT, DAN BERTANGGUNG JAWAB TERHADAP SEKOLAHNYA.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87474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MENINGKATKAN MUTU PENDIDIKAN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/>
              <a:t>PENDIDIKAN EIKA DAPAT DITINGKATKAN MUTUNYA MELALUI: </a:t>
            </a:r>
          </a:p>
          <a:p>
            <a:pPr marL="514350" indent="-514350">
              <a:buAutoNum type="arabicPeriod"/>
            </a:pPr>
            <a:r>
              <a:rPr lang="en-US" dirty="0" smtClean="0"/>
              <a:t>Model </a:t>
            </a:r>
            <a:r>
              <a:rPr lang="en-US" dirty="0" err="1" smtClean="0"/>
              <a:t>empat</a:t>
            </a:r>
            <a:r>
              <a:rPr lang="en-US" dirty="0" smtClean="0"/>
              <a:t> </a:t>
            </a:r>
            <a:r>
              <a:rPr lang="en-US" dirty="0" err="1" smtClean="0"/>
              <a:t>komponen</a:t>
            </a:r>
            <a:r>
              <a:rPr lang="en-US" dirty="0" smtClean="0"/>
              <a:t>, 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Kurikulum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tingkat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.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Mengidentifikasi</a:t>
            </a:r>
            <a:r>
              <a:rPr lang="en-US" dirty="0" smtClean="0"/>
              <a:t> </a:t>
            </a:r>
            <a:r>
              <a:rPr lang="en-US" dirty="0" err="1" smtClean="0"/>
              <a:t>harapan-harapan</a:t>
            </a:r>
            <a:r>
              <a:rPr lang="en-US" dirty="0" smtClean="0"/>
              <a:t> </a:t>
            </a:r>
            <a:r>
              <a:rPr lang="en-US" dirty="0" err="1" smtClean="0"/>
              <a:t>profesi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Mengidentifikasi</a:t>
            </a:r>
            <a:r>
              <a:rPr lang="en-US" dirty="0" smtClean="0"/>
              <a:t> </a:t>
            </a:r>
            <a:r>
              <a:rPr lang="en-US" dirty="0" err="1" smtClean="0"/>
              <a:t>indikator</a:t>
            </a:r>
            <a:r>
              <a:rPr lang="en-US" dirty="0" smtClean="0"/>
              <a:t> </a:t>
            </a:r>
            <a:r>
              <a:rPr lang="en-US" dirty="0" err="1" smtClean="0"/>
              <a:t>pelaku</a:t>
            </a:r>
            <a:r>
              <a:rPr lang="en-US" dirty="0" smtClean="0"/>
              <a:t> </a:t>
            </a:r>
            <a:r>
              <a:rPr lang="en-US" dirty="0" err="1" smtClean="0"/>
              <a:t>profesional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Memperhatikan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moral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Mengembangkan</a:t>
            </a:r>
            <a:r>
              <a:rPr lang="en-US" dirty="0" smtClean="0"/>
              <a:t> </a:t>
            </a:r>
            <a:r>
              <a:rPr lang="en-US" dirty="0" err="1" smtClean="0"/>
              <a:t>tanggung</a:t>
            </a:r>
            <a:r>
              <a:rPr lang="en-US" dirty="0" smtClean="0"/>
              <a:t> </a:t>
            </a:r>
            <a:r>
              <a:rPr lang="en-US" dirty="0" err="1" smtClean="0"/>
              <a:t>jawab</a:t>
            </a:r>
            <a:r>
              <a:rPr lang="en-US" dirty="0" smtClean="0"/>
              <a:t> </a:t>
            </a:r>
            <a:r>
              <a:rPr lang="en-US" dirty="0" err="1" smtClean="0"/>
              <a:t>kolektif</a:t>
            </a:r>
            <a:r>
              <a:rPr lang="en-US" dirty="0" smtClean="0"/>
              <a:t> </a:t>
            </a:r>
            <a:r>
              <a:rPr lang="en-US" dirty="0" err="1" smtClean="0"/>
              <a:t>profesi</a:t>
            </a:r>
            <a:r>
              <a:rPr lang="en-US" dirty="0" smtClean="0"/>
              <a:t> demi </a:t>
            </a:r>
            <a:r>
              <a:rPr lang="en-US" dirty="0" err="1" smtClean="0"/>
              <a:t>kesejahteraan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17517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610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PENDIDIKAN ETIKA PROFESI </a:t>
            </a:r>
            <a:r>
              <a:rPr lang="en-US" dirty="0" smtClean="0"/>
              <a:t>DIDASARKAN </a:t>
            </a:r>
            <a:r>
              <a:rPr lang="en-US" dirty="0" smtClean="0"/>
              <a:t>4 MODEL:</a:t>
            </a:r>
          </a:p>
          <a:p>
            <a:pPr marL="573087" indent="-514350">
              <a:buAutoNum type="arabicPeriod"/>
            </a:pPr>
            <a:r>
              <a:rPr lang="en-US" dirty="0" err="1" smtClean="0"/>
              <a:t>Sensitivitas</a:t>
            </a:r>
            <a:r>
              <a:rPr lang="en-US" dirty="0" smtClean="0"/>
              <a:t> moral,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melihat</a:t>
            </a:r>
            <a:r>
              <a:rPr lang="en-US" dirty="0" smtClean="0"/>
              <a:t> </a:t>
            </a:r>
            <a:r>
              <a:rPr lang="en-US" dirty="0" err="1" smtClean="0"/>
              <a:t>sesuatu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perspektif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.</a:t>
            </a:r>
          </a:p>
          <a:p>
            <a:pPr marL="573087" indent="-514350">
              <a:buAutoNum type="arabicPeriod"/>
            </a:pPr>
            <a:r>
              <a:rPr lang="en-US" dirty="0" err="1" smtClean="0"/>
              <a:t>Pertimbangan</a:t>
            </a:r>
            <a:r>
              <a:rPr lang="en-US" dirty="0" smtClean="0"/>
              <a:t> moral: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mempertim-bangkan</a:t>
            </a:r>
            <a:r>
              <a:rPr lang="en-US" dirty="0" smtClean="0"/>
              <a:t> </a:t>
            </a:r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muncul</a:t>
            </a:r>
            <a:r>
              <a:rPr lang="en-US" dirty="0" smtClean="0"/>
              <a:t> </a:t>
            </a:r>
            <a:r>
              <a:rPr lang="en-US" dirty="0" err="1" smtClean="0"/>
              <a:t>isu-isu</a:t>
            </a:r>
            <a:r>
              <a:rPr lang="en-US" dirty="0" smtClean="0"/>
              <a:t> </a:t>
            </a:r>
            <a:r>
              <a:rPr lang="en-US" dirty="0" err="1" smtClean="0"/>
              <a:t>baru</a:t>
            </a:r>
            <a:r>
              <a:rPr lang="en-US" dirty="0" smtClean="0"/>
              <a:t>.</a:t>
            </a:r>
          </a:p>
          <a:p>
            <a:pPr marL="573087" indent="-514350">
              <a:buAutoNum type="arabicPeriod"/>
            </a:pPr>
            <a:r>
              <a:rPr lang="en-US" dirty="0" err="1" smtClean="0"/>
              <a:t>Motivasi</a:t>
            </a:r>
            <a:r>
              <a:rPr lang="en-US" dirty="0" smtClean="0"/>
              <a:t> moral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komitmen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seorang</a:t>
            </a:r>
            <a:r>
              <a:rPr lang="en-US" dirty="0" smtClean="0"/>
              <a:t> </a:t>
            </a:r>
            <a:r>
              <a:rPr lang="en-US" dirty="0" err="1" smtClean="0"/>
              <a:t>profesional</a:t>
            </a:r>
            <a:endParaRPr lang="en-US" dirty="0" smtClean="0"/>
          </a:p>
          <a:p>
            <a:pPr marL="573087" indent="-514350">
              <a:buAutoNum type="arabicPeriod"/>
            </a:pPr>
            <a:r>
              <a:rPr lang="en-US" dirty="0" err="1" smtClean="0"/>
              <a:t>Karakter</a:t>
            </a:r>
            <a:r>
              <a:rPr lang="en-US" dirty="0" smtClean="0"/>
              <a:t> moral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kompetensi</a:t>
            </a:r>
            <a:r>
              <a:rPr lang="en-US" dirty="0" smtClean="0"/>
              <a:t>, </a:t>
            </a:r>
            <a:r>
              <a:rPr lang="en-US" dirty="0" err="1" smtClean="0"/>
              <a:t>kecakapan</a:t>
            </a:r>
            <a:r>
              <a:rPr lang="en-US" dirty="0" smtClean="0"/>
              <a:t> </a:t>
            </a:r>
            <a:r>
              <a:rPr lang="en-US" dirty="0" err="1" smtClean="0"/>
              <a:t>teknis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menyelesaikan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26277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Merancang</a:t>
            </a:r>
            <a:r>
              <a:rPr lang="en-US" dirty="0" smtClean="0"/>
              <a:t> </a:t>
            </a:r>
            <a:r>
              <a:rPr lang="en-US" dirty="0" err="1" smtClean="0"/>
              <a:t>kurikulum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profesi</a:t>
            </a:r>
            <a:r>
              <a:rPr lang="en-US" dirty="0" smtClean="0"/>
              <a:t> </a:t>
            </a:r>
            <a:r>
              <a:rPr lang="en-US" dirty="0" err="1" smtClean="0"/>
              <a:t>peserta</a:t>
            </a:r>
            <a:r>
              <a:rPr lang="en-US" dirty="0" smtClean="0"/>
              <a:t> </a:t>
            </a:r>
            <a:r>
              <a:rPr lang="en-US" dirty="0" err="1" smtClean="0"/>
              <a:t>didik</a:t>
            </a:r>
            <a:r>
              <a:rPr lang="en-US" dirty="0" smtClean="0"/>
              <a:t>. </a:t>
            </a:r>
            <a:r>
              <a:rPr lang="en-US" dirty="0" err="1" smtClean="0"/>
              <a:t>Peserta</a:t>
            </a:r>
            <a:r>
              <a:rPr lang="en-US" dirty="0" smtClean="0"/>
              <a:t> </a:t>
            </a:r>
            <a:r>
              <a:rPr lang="en-US" dirty="0" err="1" smtClean="0"/>
              <a:t>didik</a:t>
            </a:r>
            <a:r>
              <a:rPr lang="en-US" dirty="0" smtClean="0"/>
              <a:t>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merespon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bertanggung</a:t>
            </a:r>
            <a:r>
              <a:rPr lang="en-US" dirty="0" smtClean="0"/>
              <a:t> </a:t>
            </a:r>
            <a:r>
              <a:rPr lang="en-US" dirty="0" err="1" smtClean="0"/>
              <a:t>jawab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etika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maksud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efektif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profesi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mendifinisikan</a:t>
            </a:r>
            <a:r>
              <a:rPr lang="en-US" dirty="0" smtClean="0"/>
              <a:t> </a:t>
            </a:r>
            <a:r>
              <a:rPr lang="en-US" dirty="0" err="1" smtClean="0"/>
              <a:t>harapan</a:t>
            </a:r>
            <a:r>
              <a:rPr lang="en-US" dirty="0" smtClean="0"/>
              <a:t> </a:t>
            </a:r>
            <a:r>
              <a:rPr lang="en-US" dirty="0" err="1" smtClean="0"/>
              <a:t>profesi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mengembangkan</a:t>
            </a:r>
            <a:r>
              <a:rPr lang="en-US" dirty="0" smtClean="0"/>
              <a:t> </a:t>
            </a:r>
            <a:r>
              <a:rPr lang="en-US" dirty="0" err="1" smtClean="0"/>
              <a:t>oeserta</a:t>
            </a:r>
            <a:r>
              <a:rPr lang="en-US" dirty="0" smtClean="0"/>
              <a:t> </a:t>
            </a:r>
            <a:r>
              <a:rPr lang="en-US" dirty="0" err="1" smtClean="0"/>
              <a:t>didik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reflektif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termotivasi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08353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Mendifinisikan</a:t>
            </a:r>
            <a:r>
              <a:rPr lang="en-US" dirty="0" smtClean="0"/>
              <a:t> </a:t>
            </a:r>
            <a:r>
              <a:rPr lang="en-US" dirty="0" err="1" smtClean="0"/>
              <a:t>indikator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profesiona-lisme</a:t>
            </a:r>
            <a:r>
              <a:rPr lang="en-US" dirty="0" smtClean="0"/>
              <a:t>,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memenuhi</a:t>
            </a:r>
            <a:r>
              <a:rPr lang="en-US" dirty="0" smtClean="0"/>
              <a:t> </a:t>
            </a:r>
            <a:r>
              <a:rPr lang="en-US" dirty="0" err="1" smtClean="0"/>
              <a:t>komitmen</a:t>
            </a:r>
            <a:r>
              <a:rPr lang="en-US" dirty="0" smtClean="0"/>
              <a:t>, </a:t>
            </a:r>
            <a:r>
              <a:rPr lang="en-US" dirty="0" err="1" smtClean="0"/>
              <a:t>memper-lakukan</a:t>
            </a:r>
            <a:r>
              <a:rPr lang="en-US" dirty="0" smtClean="0"/>
              <a:t> orang lain </a:t>
            </a:r>
            <a:r>
              <a:rPr lang="en-US" dirty="0" err="1" smtClean="0"/>
              <a:t>dgn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Penyelengara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wajib</a:t>
            </a:r>
            <a:r>
              <a:rPr lang="en-US" dirty="0" smtClean="0"/>
              <a:t> </a:t>
            </a:r>
            <a:r>
              <a:rPr lang="en-US" dirty="0" err="1" smtClean="0"/>
              <a:t>memperha-tikan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moral, </a:t>
            </a:r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keteladanan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Kurikulum</a:t>
            </a:r>
            <a:r>
              <a:rPr lang="en-US" dirty="0" smtClean="0"/>
              <a:t> </a:t>
            </a:r>
            <a:r>
              <a:rPr lang="en-US" dirty="0" err="1" smtClean="0"/>
              <a:t>etika</a:t>
            </a:r>
            <a:r>
              <a:rPr lang="en-US" dirty="0" smtClean="0"/>
              <a:t> </a:t>
            </a:r>
            <a:r>
              <a:rPr lang="en-US" dirty="0" err="1" smtClean="0"/>
              <a:t>progesi</a:t>
            </a:r>
            <a:r>
              <a:rPr lang="en-US" dirty="0" smtClean="0"/>
              <a:t> </a:t>
            </a:r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memajukan</a:t>
            </a:r>
            <a:r>
              <a:rPr lang="en-US" dirty="0" smtClean="0"/>
              <a:t> rasa </a:t>
            </a:r>
            <a:r>
              <a:rPr lang="en-US" dirty="0" err="1" smtClean="0"/>
              <a:t>tanggung</a:t>
            </a:r>
            <a:r>
              <a:rPr lang="en-US" dirty="0" smtClean="0"/>
              <a:t> </a:t>
            </a:r>
            <a:r>
              <a:rPr lang="en-US" dirty="0" err="1" smtClean="0"/>
              <a:t>jawab</a:t>
            </a:r>
            <a:r>
              <a:rPr lang="en-US" dirty="0" smtClean="0"/>
              <a:t> </a:t>
            </a:r>
            <a:r>
              <a:rPr lang="en-US" dirty="0" err="1" smtClean="0"/>
              <a:t>kolektif</a:t>
            </a:r>
            <a:r>
              <a:rPr lang="en-US" dirty="0" smtClean="0"/>
              <a:t> </a:t>
            </a:r>
            <a:r>
              <a:rPr lang="en-US" dirty="0" err="1" smtClean="0"/>
              <a:t>profesi</a:t>
            </a:r>
            <a:r>
              <a:rPr lang="en-US" dirty="0" smtClean="0"/>
              <a:t>,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85656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n-US" sz="3200" dirty="0" smtClean="0">
                <a:latin typeface="Arial Black" pitchFamily="34" charset="0"/>
              </a:rPr>
              <a:t>PENDIDIKAN </a:t>
            </a:r>
            <a:r>
              <a:rPr lang="en-US" sz="3200" dirty="0" smtClean="0">
                <a:latin typeface="Arial Black" pitchFamily="34" charset="0"/>
              </a:rPr>
              <a:t>GURU: </a:t>
            </a:r>
            <a:r>
              <a:rPr lang="en-US" sz="3200" dirty="0" smtClean="0">
                <a:latin typeface="Arial Black" pitchFamily="34" charset="0"/>
              </a:rPr>
              <a:t>PENDIDIKAN MORAL DAN KARAKTER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membentuk</a:t>
            </a:r>
            <a:r>
              <a:rPr lang="en-US" dirty="0" smtClean="0"/>
              <a:t> </a:t>
            </a:r>
            <a:r>
              <a:rPr lang="en-US" dirty="0" err="1" smtClean="0"/>
              <a:t>warga</a:t>
            </a:r>
            <a:r>
              <a:rPr lang="en-US" dirty="0" smtClean="0"/>
              <a:t> </a:t>
            </a:r>
            <a:r>
              <a:rPr lang="en-US" dirty="0" err="1" smtClean="0"/>
              <a:t>negara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bertanggung</a:t>
            </a:r>
            <a:r>
              <a:rPr lang="en-US" dirty="0" smtClean="0"/>
              <a:t> </a:t>
            </a:r>
            <a:r>
              <a:rPr lang="en-US" dirty="0" err="1" smtClean="0"/>
              <a:t>jawab</a:t>
            </a:r>
            <a:r>
              <a:rPr lang="en-US" dirty="0" smtClean="0"/>
              <a:t>, </a:t>
            </a:r>
            <a:r>
              <a:rPr lang="en-US" dirty="0" err="1" smtClean="0"/>
              <a:t>peduli</a:t>
            </a:r>
            <a:r>
              <a:rPr lang="en-US" dirty="0" smtClean="0"/>
              <a:t>,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wajib</a:t>
            </a:r>
            <a:r>
              <a:rPr lang="en-US" dirty="0" smtClean="0"/>
              <a:t> </a:t>
            </a:r>
            <a:r>
              <a:rPr lang="en-US" dirty="0" err="1" smtClean="0"/>
              <a:t>menekankan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moral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karakter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Pendidikan</a:t>
            </a:r>
            <a:r>
              <a:rPr lang="en-US" dirty="0" smtClean="0"/>
              <a:t> moral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karakter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dimulai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usia</a:t>
            </a:r>
            <a:r>
              <a:rPr lang="en-US" dirty="0" smtClean="0"/>
              <a:t> </a:t>
            </a:r>
            <a:r>
              <a:rPr lang="en-US" dirty="0" err="1" smtClean="0"/>
              <a:t>dini</a:t>
            </a:r>
            <a:r>
              <a:rPr lang="en-US" dirty="0" smtClean="0"/>
              <a:t> </a:t>
            </a:r>
            <a:r>
              <a:rPr lang="en-US" dirty="0" err="1" smtClean="0"/>
              <a:t>sampai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SLTA. </a:t>
            </a:r>
          </a:p>
          <a:p>
            <a:r>
              <a:rPr lang="en-US" dirty="0" err="1" smtClean="0"/>
              <a:t>Diperlukan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guru yang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mengembangkan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moral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karakter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23392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770</TotalTime>
  <Words>337</Words>
  <Application>Microsoft Office PowerPoint</Application>
  <PresentationFormat>On-screen Show (4:3)</PresentationFormat>
  <Paragraphs>37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MATERI KULIAH KE XII</vt:lpstr>
      <vt:lpstr>PEMBENTUKAN IDENTITAS PROFESI</vt:lpstr>
      <vt:lpstr>LANJUTAN</vt:lpstr>
      <vt:lpstr>MENINGKATKAN MUTU PENDIDIKAN</vt:lpstr>
      <vt:lpstr>LANJUTAN</vt:lpstr>
      <vt:lpstr>LANJUTAN</vt:lpstr>
      <vt:lpstr>LANJUTAN</vt:lpstr>
      <vt:lpstr>PENDIDIKAN GURU: PENDIDIKAN MORAL DAN KARAKTER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ETIKA PROFESI KEPENDIDIKAN</dc:title>
  <dc:creator>ismail - [2010]</dc:creator>
  <cp:lastModifiedBy>Windows User</cp:lastModifiedBy>
  <cp:revision>60</cp:revision>
  <dcterms:created xsi:type="dcterms:W3CDTF">2015-10-07T11:31:30Z</dcterms:created>
  <dcterms:modified xsi:type="dcterms:W3CDTF">2018-11-29T03:08:49Z</dcterms:modified>
</cp:coreProperties>
</file>