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39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23F2A-7E79-4210-B9DE-3E1EC2ADFC39}" type="datetimeFigureOut">
              <a:rPr lang="en-US" smtClean="0"/>
              <a:t>3/15/2020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F995-7A6B-4A71-BB62-DDEF83E03D1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23F2A-7E79-4210-B9DE-3E1EC2ADFC39}" type="datetimeFigureOut">
              <a:rPr lang="en-US" smtClean="0"/>
              <a:t>3/15/2020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F995-7A6B-4A71-BB62-DDEF83E03D1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23F2A-7E79-4210-B9DE-3E1EC2ADFC39}" type="datetimeFigureOut">
              <a:rPr lang="en-US" smtClean="0"/>
              <a:t>3/15/2020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F995-7A6B-4A71-BB62-DDEF83E03D1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23F2A-7E79-4210-B9DE-3E1EC2ADFC39}" type="datetimeFigureOut">
              <a:rPr lang="en-US" smtClean="0"/>
              <a:t>3/15/2020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F995-7A6B-4A71-BB62-DDEF83E03D1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23F2A-7E79-4210-B9DE-3E1EC2ADFC39}" type="datetimeFigureOut">
              <a:rPr lang="en-US" smtClean="0"/>
              <a:t>3/15/2020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F995-7A6B-4A71-BB62-DDEF83E03D1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23F2A-7E79-4210-B9DE-3E1EC2ADFC39}" type="datetimeFigureOut">
              <a:rPr lang="en-US" smtClean="0"/>
              <a:t>3/15/2020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F995-7A6B-4A71-BB62-DDEF83E03D1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23F2A-7E79-4210-B9DE-3E1EC2ADFC39}" type="datetimeFigureOut">
              <a:rPr lang="en-US" smtClean="0"/>
              <a:t>3/15/2020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F995-7A6B-4A71-BB62-DDEF83E03D1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23F2A-7E79-4210-B9DE-3E1EC2ADFC39}" type="datetimeFigureOut">
              <a:rPr lang="en-US" smtClean="0"/>
              <a:t>3/15/2020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F995-7A6B-4A71-BB62-DDEF83E03D1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23F2A-7E79-4210-B9DE-3E1EC2ADFC39}" type="datetimeFigureOut">
              <a:rPr lang="en-US" smtClean="0"/>
              <a:t>3/15/2020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F995-7A6B-4A71-BB62-DDEF83E03D1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23F2A-7E79-4210-B9DE-3E1EC2ADFC39}" type="datetimeFigureOut">
              <a:rPr lang="en-US" smtClean="0"/>
              <a:t>3/15/2020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F995-7A6B-4A71-BB62-DDEF83E03D1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23F2A-7E79-4210-B9DE-3E1EC2ADFC39}" type="datetimeFigureOut">
              <a:rPr lang="en-US" smtClean="0"/>
              <a:t>3/15/2020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F995-7A6B-4A71-BB62-DDEF83E03D1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A23F2A-7E79-4210-B9DE-3E1EC2ADFC39}" type="datetimeFigureOut">
              <a:rPr lang="en-US" smtClean="0"/>
              <a:t>3/15/2020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58F995-7A6B-4A71-BB62-DDEF83E03D11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287"/>
            <a:ext cx="4419600" cy="44196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838200" y="4648200"/>
            <a:ext cx="7162800" cy="1546225"/>
          </a:xfrm>
        </p:spPr>
        <p:txBody>
          <a:bodyPr/>
          <a:lstStyle/>
          <a:p>
            <a:r>
              <a:rPr lang="id-ID" dirty="0" smtClean="0"/>
              <a:t>PERKAWINAN</a:t>
            </a:r>
            <a:endParaRPr lang="id-ID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400" y="1"/>
            <a:ext cx="3638550" cy="17383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990600"/>
            <a:ext cx="9144000" cy="54864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5" y="1905000"/>
            <a:ext cx="9144000" cy="4834732"/>
          </a:xfr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2625" y="4762"/>
            <a:ext cx="3381375" cy="17049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600200"/>
            <a:ext cx="9144000" cy="5139532"/>
          </a:xfr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0" y="9525"/>
            <a:ext cx="3829050" cy="1600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9050" y="990600"/>
            <a:ext cx="9144000" cy="5638800"/>
          </a:xfr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12" y="9525"/>
            <a:ext cx="2686050" cy="9810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914400"/>
            <a:ext cx="9144000" cy="50593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04800"/>
            <a:ext cx="9144000" cy="6172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055" y="381000"/>
            <a:ext cx="9136945" cy="5943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36944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524000"/>
            <a:ext cx="8229600" cy="35353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id-ID" sz="4400" i="1" dirty="0" smtClean="0"/>
              <a:t>TERIMA KASIH.....</a:t>
            </a:r>
            <a:endParaRPr lang="id-ID" sz="4400" i="1" dirty="0"/>
          </a:p>
        </p:txBody>
      </p:sp>
    </p:spTree>
    <p:extLst>
      <p:ext uri="{BB962C8B-B14F-4D97-AF65-F5344CB8AC3E}">
        <p14:creationId xmlns:p14="http://schemas.microsoft.com/office/powerpoint/2010/main" val="3485537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4</Words>
  <Application>Microsoft Office PowerPoint</Application>
  <PresentationFormat>On-screen Show (4:3)</PresentationFormat>
  <Paragraphs>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PERKAWINAN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userwin-8</dc:creator>
  <cp:lastModifiedBy>asus</cp:lastModifiedBy>
  <cp:revision>6</cp:revision>
  <dcterms:created xsi:type="dcterms:W3CDTF">2019-10-02T03:06:12Z</dcterms:created>
  <dcterms:modified xsi:type="dcterms:W3CDTF">2020-03-15T03:24:44Z</dcterms:modified>
</cp:coreProperties>
</file>