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23C578A5-CB43-40F3-8828-65F3B7C810A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72B79309-959C-4274-9E15-1BF09F792A8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381000"/>
            <a:ext cx="7772400" cy="1600200"/>
          </a:xfrm>
        </p:spPr>
        <p:txBody>
          <a:bodyPr/>
          <a:lstStyle/>
          <a:p>
            <a:pPr algn="ctr"/>
            <a:r>
              <a:rPr lang="en-US" sz="5400" dirty="0" err="1" smtClean="0">
                <a:latin typeface="Agency FB" pitchFamily="34" charset="0"/>
              </a:rPr>
              <a:t>Teknologi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pengolahan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telur</a:t>
            </a:r>
            <a:endParaRPr lang="en-US" sz="5400" dirty="0">
              <a:latin typeface="Agency FB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905000"/>
            <a:ext cx="6858000" cy="12192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Materi</a:t>
            </a:r>
            <a:endParaRPr lang="en-US" sz="4000" dirty="0" smtClean="0">
              <a:latin typeface="Agency FB" pitchFamily="34" charset="0"/>
            </a:endParaRPr>
          </a:p>
          <a:p>
            <a:pPr algn="ctr"/>
            <a:r>
              <a:rPr lang="en-US" sz="4000" dirty="0" err="1" smtClean="0">
                <a:latin typeface="Agency FB" pitchFamily="34" charset="0"/>
              </a:rPr>
              <a:t>Penanganan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pic>
        <p:nvPicPr>
          <p:cNvPr id="1027" name="Picture 3" descr="C:\Users\samsung\Pictures\hen-and-cock-the-big-egg-cartoon_1305483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959" y="3351026"/>
            <a:ext cx="2514600" cy="318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65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7200" cy="837882"/>
          </a:xfrm>
        </p:spPr>
        <p:txBody>
          <a:bodyPr/>
          <a:lstStyle/>
          <a:p>
            <a:pPr algn="ctr"/>
            <a:r>
              <a:rPr lang="fi-FI" sz="4000" b="1" dirty="0">
                <a:latin typeface="Agency FB" pitchFamily="34" charset="0"/>
              </a:rPr>
              <a:t>TUJUAN PEMBELAJARAN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001000" cy="4602163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id-ID" sz="2800" b="0" dirty="0">
                <a:latin typeface="Agency FB" pitchFamily="34" charset="0"/>
              </a:rPr>
              <a:t>Mahasiswa mampu merumuskan penggunaan telur </a:t>
            </a:r>
            <a:r>
              <a:rPr lang="id-ID" sz="2800" b="0" dirty="0" smtClean="0">
                <a:latin typeface="Agency FB" pitchFamily="34" charset="0"/>
              </a:rPr>
              <a:t>konsumsi</a:t>
            </a:r>
            <a:endParaRPr lang="en-US" sz="2800" b="0" dirty="0">
              <a:latin typeface="Agency FB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id-ID" sz="2800" b="0" dirty="0" smtClean="0">
                <a:latin typeface="Agency FB" pitchFamily="34" charset="0"/>
              </a:rPr>
              <a:t>Mahasiswa </a:t>
            </a:r>
            <a:r>
              <a:rPr lang="id-ID" sz="2800" b="0" dirty="0">
                <a:latin typeface="Agency FB" pitchFamily="34" charset="0"/>
              </a:rPr>
              <a:t>mampu merumuskan teknologi penanganan telur </a:t>
            </a:r>
            <a:r>
              <a:rPr lang="id-ID" sz="2800" b="0" dirty="0" smtClean="0">
                <a:latin typeface="Agency FB" pitchFamily="34" charset="0"/>
              </a:rPr>
              <a:t>konsumsi</a:t>
            </a:r>
            <a:endParaRPr lang="en-US" sz="2800" b="0" dirty="0">
              <a:latin typeface="Agency FB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Mahasiswa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>
                <a:latin typeface="Agency FB" pitchFamily="34" charset="0"/>
              </a:rPr>
              <a:t>mampu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>
                <a:latin typeface="Agency FB" pitchFamily="34" charset="0"/>
              </a:rPr>
              <a:t>merumuskan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>
                <a:latin typeface="Agency FB" pitchFamily="34" charset="0"/>
              </a:rPr>
              <a:t>pembentukan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>
                <a:latin typeface="Agency FB" pitchFamily="34" charset="0"/>
              </a:rPr>
              <a:t>dan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>
                <a:latin typeface="Agency FB" pitchFamily="34" charset="0"/>
              </a:rPr>
              <a:t>pemanenan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>
                <a:latin typeface="Agency FB" pitchFamily="34" charset="0"/>
              </a:rPr>
              <a:t>telur</a:t>
            </a:r>
            <a:endParaRPr lang="en-US" sz="2800" b="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772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362200"/>
            <a:ext cx="7924800" cy="1371600"/>
          </a:xfrm>
        </p:spPr>
        <p:txBody>
          <a:bodyPr/>
          <a:lstStyle/>
          <a:p>
            <a:pPr algn="ctr"/>
            <a:r>
              <a:rPr lang="en-US" sz="5400" dirty="0" err="1" smtClean="0">
                <a:latin typeface="Agency FB" pitchFamily="34" charset="0"/>
              </a:rPr>
              <a:t>Penggunaan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telur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konsumsi</a:t>
            </a:r>
            <a:endParaRPr lang="en-US" sz="5400" dirty="0">
              <a:latin typeface="Agency FB" pitchFamily="34" charset="0"/>
            </a:endParaRPr>
          </a:p>
        </p:txBody>
      </p:sp>
      <p:pic>
        <p:nvPicPr>
          <p:cNvPr id="1026" name="Picture 2" descr="C:\Users\samsung\Pictures\sepat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06" y="3747866"/>
            <a:ext cx="2670195" cy="192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amsung\Pictures\telur uni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66" y="3747866"/>
            <a:ext cx="2550434" cy="190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amsung\Pictures\telur-paska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688775"/>
            <a:ext cx="1814343" cy="196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792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53400" cy="9140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Pendahuluan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53000"/>
          </a:xfrm>
        </p:spPr>
        <p:txBody>
          <a:bodyPr>
            <a:normAutofit/>
          </a:bodyPr>
          <a:lstStyle/>
          <a:p>
            <a:r>
              <a:rPr lang="en-US" sz="2800" b="0" dirty="0" err="1" smtClean="0">
                <a:latin typeface="Agency FB" pitchFamily="34" charset="0"/>
              </a:rPr>
              <a:t>Pemanfaatan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Rumah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tangga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Pedagang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Industri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Industri</a:t>
            </a:r>
            <a:r>
              <a:rPr lang="en-US" sz="2800" b="0" dirty="0" smtClean="0">
                <a:latin typeface="Agency FB" pitchFamily="34" charset="0"/>
              </a:rPr>
              <a:t> non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2050" name="Picture 2" descr="C:\Users\samsung\Pictures\hilarious-egg-art-52_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981200"/>
            <a:ext cx="3104444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968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296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Penggunaan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sifat-sifat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fungsional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153400" cy="51816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Sifat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Fungsional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di </a:t>
            </a:r>
            <a:r>
              <a:rPr lang="en-US" sz="2800" b="0" dirty="0" err="1" smtClean="0">
                <a:latin typeface="Agency FB" pitchFamily="34" charset="0"/>
              </a:rPr>
              <a:t>Industri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Sifat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Fungsional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Kebugaran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Sifat-sifat</a:t>
            </a:r>
            <a:r>
              <a:rPr lang="en-US" sz="2800" b="0" dirty="0" smtClean="0">
                <a:latin typeface="Agency FB" pitchFamily="34" charset="0"/>
              </a:rPr>
              <a:t> Lain</a:t>
            </a:r>
          </a:p>
        </p:txBody>
      </p:sp>
      <p:pic>
        <p:nvPicPr>
          <p:cNvPr id="3074" name="Picture 2" descr="C:\Users\samsung\Pictures\kreasi_telur-20140829-editor-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855" y="3276600"/>
            <a:ext cx="4345345" cy="294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415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29600" cy="9140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Penggunaan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sebagai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bahan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pangan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5300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Macam-macam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Utuh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Bahan</a:t>
            </a:r>
            <a:r>
              <a:rPr lang="en-US" sz="2800" b="0" dirty="0" smtClean="0">
                <a:latin typeface="Agency FB" pitchFamily="34" charset="0"/>
              </a:rPr>
              <a:t> Isi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di </a:t>
            </a:r>
            <a:r>
              <a:rPr lang="en-US" sz="2800" b="0" dirty="0" err="1" smtClean="0">
                <a:latin typeface="Agency FB" pitchFamily="34" charset="0"/>
              </a:rPr>
              <a:t>Rumah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Tangga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Rumah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Makan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Makanan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Cepat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Saji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di </a:t>
            </a:r>
            <a:r>
              <a:rPr lang="en-US" sz="2800" b="0" dirty="0" err="1" smtClean="0">
                <a:latin typeface="Agency FB" pitchFamily="34" charset="0"/>
              </a:rPr>
              <a:t>Industri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endParaRPr lang="en-US" sz="2800" b="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261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53400" cy="9140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Penggunaan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untuk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kesehatan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153400" cy="51054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Keistimewaan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Kandungan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Gizi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sebagai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Acuan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Nilai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Gizi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Perbaikan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Gizi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Kesehatan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Kebugaran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4098" name="Picture 2" descr="C:\Users\samsung\Pictures\telur nang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381" y="3810000"/>
            <a:ext cx="3236919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806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5162086"/>
              </p:ext>
            </p:extLst>
          </p:nvPr>
        </p:nvGraphicFramePr>
        <p:xfrm>
          <a:off x="304800" y="1600200"/>
          <a:ext cx="84582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1640"/>
                <a:gridCol w="1691640"/>
                <a:gridCol w="1691640"/>
                <a:gridCol w="1691640"/>
                <a:gridCol w="169164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Komposisi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Gizi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Goreng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Rebus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Matasapi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Scrambled Egg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Vitamin A, IU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1,420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Vitamin B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0,08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Riboflavin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0,28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Niasin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Ca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2,3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228600" y="577334"/>
            <a:ext cx="8610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0" dirty="0" err="1" smtClean="0">
                <a:latin typeface="Agency FB" pitchFamily="34" charset="0"/>
              </a:rPr>
              <a:t>Komposisi</a:t>
            </a:r>
            <a:r>
              <a:rPr lang="en-US" sz="2800" b="0" dirty="0" smtClean="0">
                <a:latin typeface="Agency FB" pitchFamily="34" charset="0"/>
              </a:rPr>
              <a:t> Vitamin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Mineral </a:t>
            </a:r>
            <a:r>
              <a:rPr lang="en-US" sz="2800" b="0" dirty="0" err="1" smtClean="0">
                <a:latin typeface="Agency FB" pitchFamily="34" charset="0"/>
              </a:rPr>
              <a:t>Masakan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di </a:t>
            </a:r>
            <a:r>
              <a:rPr lang="en-US" sz="2800" b="0" dirty="0" err="1" smtClean="0">
                <a:latin typeface="Agency FB" pitchFamily="34" charset="0"/>
              </a:rPr>
              <a:t>Masyarakat</a:t>
            </a:r>
            <a:r>
              <a:rPr lang="en-US" sz="2800" b="0" dirty="0" smtClean="0">
                <a:latin typeface="Agency FB" pitchFamily="34" charset="0"/>
              </a:rPr>
              <a:t> per 100 gram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297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7200" cy="9902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Penggunaan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tepung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7620000" cy="47545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Tepung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Putih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Tepung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Kuning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Tepung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Lengkap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Tepung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Khusus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5122" name="Picture 2" descr="C:\Users\samsung\Pictures\telur peca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200400"/>
            <a:ext cx="47625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659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077200" cy="609600"/>
          </a:xfrm>
        </p:spPr>
        <p:txBody>
          <a:bodyPr/>
          <a:lstStyle/>
          <a:p>
            <a:pPr algn="ctr"/>
            <a:r>
              <a:rPr lang="en-US" sz="2800" b="0" dirty="0" err="1" smtClean="0">
                <a:latin typeface="Agency FB" pitchFamily="34" charset="0"/>
              </a:rPr>
              <a:t>Beberapa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Variasi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Tepung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algn="ctr"/>
            <a:endParaRPr lang="en-US" sz="2800" b="0" dirty="0">
              <a:latin typeface="Agency FB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553454"/>
              </p:ext>
            </p:extLst>
          </p:nvPr>
        </p:nvGraphicFramePr>
        <p:xfrm>
          <a:off x="685800" y="548951"/>
          <a:ext cx="7772400" cy="632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78316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Jenis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Tepung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Penggunaannya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783167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Tepung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Lengkap</a:t>
                      </a:r>
                      <a:endParaRPr lang="en-US" dirty="0" smtClean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Standar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Bebas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Gula</a:t>
                      </a:r>
                      <a:endParaRPr lang="en-US" dirty="0" smtClean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Bubuk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Halus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Biskuit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Reroti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Macam-macam</a:t>
                      </a:r>
                      <a:r>
                        <a:rPr lang="en-US" dirty="0" smtClean="0"/>
                        <a:t> Cake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Donat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783167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Tepung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Kuning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Standar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Bebas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Gula</a:t>
                      </a:r>
                      <a:endParaRPr lang="en-US" dirty="0" smtClean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Bubuk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Halus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baseline="0" dirty="0" err="1" smtClean="0"/>
                        <a:t>Tambah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Gula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Jagung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Biskuit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Reroti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Macam-macam</a:t>
                      </a:r>
                      <a:r>
                        <a:rPr lang="en-US" dirty="0" smtClean="0"/>
                        <a:t> Cake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Donat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Es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krim</a:t>
                      </a:r>
                      <a:endParaRPr lang="en-US" dirty="0"/>
                    </a:p>
                  </a:txBody>
                  <a:tcPr/>
                </a:tc>
              </a:tr>
              <a:tr h="98467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Tepung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Putih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Bubuk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Halus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baseline="0" dirty="0" err="1" smtClean="0"/>
                        <a:t>Bentuk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Remah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Permen</a:t>
                      </a:r>
                      <a:r>
                        <a:rPr lang="en-US" dirty="0" smtClean="0"/>
                        <a:t> (candies)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Macam-macam</a:t>
                      </a:r>
                      <a:r>
                        <a:rPr lang="en-US" dirty="0" smtClean="0"/>
                        <a:t> cake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Reroti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783167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Tepung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Campuran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Tambah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Kuning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Tambah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Gula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Jagung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Tambah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Gula</a:t>
                      </a:r>
                      <a:endParaRPr lang="en-US" dirty="0" smtClean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 err="1" smtClean="0"/>
                        <a:t>Tambah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Susu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err="1" smtClean="0"/>
                        <a:t>Reroti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baseline="0" dirty="0" err="1" smtClean="0"/>
                        <a:t>Macam-macam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formulasi</a:t>
                      </a:r>
                      <a:endParaRPr lang="en-US" dirty="0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Tepung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KHusus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smtClean="0"/>
                        <a:t>Scramble eggs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5772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01000" cy="7616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Penggunaan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non </a:t>
            </a:r>
            <a:r>
              <a:rPr lang="en-US" sz="4000" dirty="0" err="1" smtClean="0">
                <a:latin typeface="Agency FB" pitchFamily="34" charset="0"/>
              </a:rPr>
              <a:t>pangan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077200" cy="49831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Hasil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Samping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Limbah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Hewan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Pupuk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di Proses </a:t>
            </a:r>
            <a:r>
              <a:rPr lang="en-US" sz="2800" b="0" dirty="0" err="1" smtClean="0">
                <a:latin typeface="Agency FB" pitchFamily="34" charset="0"/>
              </a:rPr>
              <a:t>Industri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Produksi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Biologik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Karya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Seni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6146" name="Picture 2" descr="C:\Users\samsung\Pictures\telur-naga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676400"/>
            <a:ext cx="2990342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101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52600"/>
            <a:ext cx="8305800" cy="838200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Teknologi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penanganan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konsumsi</a:t>
            </a:r>
            <a:endParaRPr lang="en-US" sz="4000" dirty="0">
              <a:latin typeface="Agency FB" pitchFamily="34" charset="0"/>
            </a:endParaRPr>
          </a:p>
        </p:txBody>
      </p:sp>
      <p:pic>
        <p:nvPicPr>
          <p:cNvPr id="7170" name="Picture 2" descr="C:\Users\samsung\Pictures\telur wort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852056"/>
            <a:ext cx="2838995" cy="35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amsung\Pictures\telur wortel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84" y="3352799"/>
            <a:ext cx="4284695" cy="285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098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29600" cy="8378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pendahuluan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077200" cy="5410200"/>
          </a:xfrm>
        </p:spPr>
        <p:txBody>
          <a:bodyPr>
            <a:norm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berbeda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dengan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bibit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meliputi</a:t>
            </a:r>
            <a:r>
              <a:rPr lang="en-US" sz="2800" b="0" dirty="0" smtClean="0">
                <a:latin typeface="Agency FB" pitchFamily="34" charset="0"/>
              </a:rPr>
              <a:t> : </a:t>
            </a: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pemanenan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pasca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panen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mutu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keamanan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selama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menunggu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pengangkutan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8194" name="Picture 2" descr="C:\Users\samsung\Pictures\telur wortel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617167"/>
            <a:ext cx="2804455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7574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53400" cy="9140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Sortasi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konsumsi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077200" cy="49069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Cacat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Rusak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smtClean="0">
                <a:latin typeface="Agency FB" pitchFamily="34" charset="0"/>
              </a:rPr>
              <a:t>Cara </a:t>
            </a:r>
            <a:r>
              <a:rPr lang="en-US" sz="2800" b="0" dirty="0" err="1" smtClean="0">
                <a:latin typeface="Agency FB" pitchFamily="34" charset="0"/>
              </a:rPr>
              <a:t>Sortasi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Utuh</a:t>
            </a:r>
            <a:endParaRPr lang="en-US" sz="2800" b="0" dirty="0" smtClean="0">
              <a:latin typeface="Agency FB" pitchFamily="34" charset="0"/>
            </a:endParaRPr>
          </a:p>
          <a:p>
            <a:endParaRPr lang="en-US" sz="2800" b="0" dirty="0">
              <a:latin typeface="Agency FB" pitchFamily="34" charset="0"/>
            </a:endParaRPr>
          </a:p>
        </p:txBody>
      </p:sp>
      <p:pic>
        <p:nvPicPr>
          <p:cNvPr id="9219" name="Picture 3" descr="C:\Users\samsung\Pictures\tel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2590800"/>
            <a:ext cx="372046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85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7200" cy="8378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Pencucian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153400" cy="49831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Kotor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Pencemaran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smtClean="0">
                <a:latin typeface="Agency FB" pitchFamily="34" charset="0"/>
              </a:rPr>
              <a:t>Cara </a:t>
            </a:r>
            <a:r>
              <a:rPr lang="en-US" sz="2800" b="0" dirty="0" err="1" smtClean="0">
                <a:latin typeface="Agency FB" pitchFamily="34" charset="0"/>
              </a:rPr>
              <a:t>Pencucian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Dampak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Pencucian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0242" name="Picture 2" descr="C:\Users\samsung\Pictures\Egg funny pictures (3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059907"/>
            <a:ext cx="4664795" cy="311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7522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01000" cy="9140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Pengemasan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utuh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153400" cy="49069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Pengemasan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Eceran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dengan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Nampan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Kemasan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Curah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1266" name="Picture 2" descr="C:\Users\samsung\Pictures\Egg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124200"/>
            <a:ext cx="52578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3244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29600" cy="7616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Penyimpanan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dan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transportasi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077200" cy="50593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Penyimpanan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Transportasi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Transportasi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Rantai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Dingin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2290" name="Picture 2" descr="C:\Users\samsung\Pictures\Funny-and-Clever-Egg-Photography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200400"/>
            <a:ext cx="4572000" cy="3438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200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590800"/>
            <a:ext cx="8001000" cy="914400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Pembentukan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dan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pemanenan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pic>
        <p:nvPicPr>
          <p:cNvPr id="13314" name="Picture 2" descr="C:\Users\samsung\Pictures\mengeram tel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041" y="3733800"/>
            <a:ext cx="4038600" cy="2508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163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29600" cy="8378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Pendahuluan</a:t>
            </a:r>
            <a:r>
              <a:rPr lang="en-US" sz="4000" dirty="0" smtClean="0">
                <a:latin typeface="Agency FB" pitchFamily="34" charset="0"/>
              </a:rPr>
              <a:t> 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153400" cy="4983163"/>
          </a:xfrm>
        </p:spPr>
        <p:txBody>
          <a:bodyPr>
            <a:normAutofit lnSpcReduction="10000"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unggas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secara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alami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adalah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materi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reproduksi</a:t>
            </a:r>
            <a:r>
              <a:rPr lang="en-US" sz="2800" b="0" dirty="0" smtClean="0">
                <a:latin typeface="Agency FB" pitchFamily="34" charset="0"/>
              </a:rPr>
              <a:t> yang </a:t>
            </a:r>
            <a:r>
              <a:rPr lang="en-US" sz="2800" b="0" dirty="0" err="1" smtClean="0">
                <a:latin typeface="Agency FB" pitchFamily="34" charset="0"/>
              </a:rPr>
              <a:t>mempunyai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struktur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biologik</a:t>
            </a:r>
            <a:r>
              <a:rPr lang="en-US" sz="2800" b="0" dirty="0" smtClean="0">
                <a:latin typeface="Agency FB" pitchFamily="34" charset="0"/>
              </a:rPr>
              <a:t> yang </a:t>
            </a:r>
            <a:r>
              <a:rPr lang="en-US" sz="2800" b="0" dirty="0" err="1" smtClean="0">
                <a:latin typeface="Agency FB" pitchFamily="34" charset="0"/>
              </a:rPr>
              <a:t>unik</a:t>
            </a:r>
            <a:r>
              <a:rPr lang="en-US" sz="2800" b="0" dirty="0" smtClean="0">
                <a:latin typeface="Agency FB" pitchFamily="34" charset="0"/>
              </a:rPr>
              <a:t>, yang </a:t>
            </a:r>
            <a:r>
              <a:rPr lang="en-US" sz="2800" b="0" dirty="0" err="1" smtClean="0">
                <a:latin typeface="Agency FB" pitchFamily="34" charset="0"/>
              </a:rPr>
              <a:t>berbeda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dengan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hewan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mamalia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800" b="0" dirty="0" smtClean="0">
                <a:latin typeface="Agency FB" pitchFamily="34" charset="0"/>
              </a:rPr>
              <a:t>Di </a:t>
            </a:r>
            <a:r>
              <a:rPr lang="en-US" sz="2800" b="0" dirty="0" err="1" smtClean="0">
                <a:latin typeface="Agency FB" pitchFamily="34" charset="0"/>
              </a:rPr>
              <a:t>peternakan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petelur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betina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sengaja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dijauhkan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jantan</a:t>
            </a:r>
            <a:r>
              <a:rPr lang="en-US" sz="2800" b="0" dirty="0" smtClean="0">
                <a:latin typeface="Agency FB" pitchFamily="34" charset="0"/>
              </a:rPr>
              <a:t> agar </a:t>
            </a:r>
            <a:r>
              <a:rPr lang="en-US" sz="2800" b="0" dirty="0" err="1" smtClean="0">
                <a:latin typeface="Agency FB" pitchFamily="34" charset="0"/>
              </a:rPr>
              <a:t>tidak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terjadi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perkawinan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Pembentukan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menyimpang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jika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terjadi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berbagai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gangguan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seperti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gangguan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penyakit</a:t>
            </a:r>
            <a:r>
              <a:rPr lang="en-US" sz="2800" b="0" dirty="0">
                <a:latin typeface="Agency FB" pitchFamily="34" charset="0"/>
              </a:rPr>
              <a:t>,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parasit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kelainan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anatomi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fisiologi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reproduksi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serta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kelaian-kelainan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lainnya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Gangguan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pada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waktu</a:t>
            </a:r>
            <a:r>
              <a:rPr lang="en-US" sz="2800" b="0" dirty="0" smtClean="0">
                <a:latin typeface="Agency FB" pitchFamily="34" charset="0"/>
              </a:rPr>
              <a:t> proses </a:t>
            </a:r>
            <a:r>
              <a:rPr lang="en-US" sz="2800" b="0" dirty="0" err="1" smtClean="0">
                <a:latin typeface="Agency FB" pitchFamily="34" charset="0"/>
              </a:rPr>
              <a:t>pembentukan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dapat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menyebabkan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terhentinya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produksi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atau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menghasilkan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berbagai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cacat</a:t>
            </a:r>
            <a:endParaRPr lang="en-US" sz="2800" b="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981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53400" cy="914082"/>
          </a:xfrm>
        </p:spPr>
        <p:txBody>
          <a:bodyPr/>
          <a:lstStyle/>
          <a:p>
            <a:pPr algn="ctr"/>
            <a:r>
              <a:rPr lang="en-US" sz="4000" dirty="0" smtClean="0">
                <a:latin typeface="Agency FB" pitchFamily="34" charset="0"/>
              </a:rPr>
              <a:t>Organ </a:t>
            </a:r>
            <a:r>
              <a:rPr lang="en-US" sz="4000" dirty="0" err="1" smtClean="0">
                <a:latin typeface="Agency FB" pitchFamily="34" charset="0"/>
              </a:rPr>
              <a:t>reproduksi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unggas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betina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7620000" cy="49831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smtClean="0">
                <a:latin typeface="Agency FB" pitchFamily="34" charset="0"/>
              </a:rPr>
              <a:t>Organ </a:t>
            </a:r>
            <a:r>
              <a:rPr lang="en-US" sz="2800" b="0" dirty="0" err="1" smtClean="0">
                <a:latin typeface="Agency FB" pitchFamily="34" charset="0"/>
              </a:rPr>
              <a:t>Reproduksi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Unggas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Betina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Ovari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Saluran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smtClean="0">
                <a:latin typeface="Agency FB" pitchFamily="34" charset="0"/>
              </a:rPr>
              <a:t>Vagina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Kloaka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091612"/>
            <a:ext cx="5257800" cy="394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13105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077200" cy="5592763"/>
          </a:xfrm>
        </p:spPr>
        <p:txBody>
          <a:bodyPr/>
          <a:lstStyle/>
          <a:p>
            <a:pPr algn="ctr"/>
            <a:r>
              <a:rPr lang="en-US" sz="2800" b="0" dirty="0" smtClean="0">
                <a:latin typeface="Agency FB" pitchFamily="34" charset="0"/>
              </a:rPr>
              <a:t>Proses </a:t>
            </a:r>
            <a:r>
              <a:rPr lang="en-US" sz="2800" b="0" dirty="0" err="1" smtClean="0">
                <a:latin typeface="Agency FB" pitchFamily="34" charset="0"/>
              </a:rPr>
              <a:t>Pembentukan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dalam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Saluran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algn="ctr"/>
            <a:endParaRPr lang="en-US" sz="2800" b="0" dirty="0">
              <a:latin typeface="Agency FB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527172"/>
              </p:ext>
            </p:extLst>
          </p:nvPr>
        </p:nvGraphicFramePr>
        <p:xfrm>
          <a:off x="457200" y="990600"/>
          <a:ext cx="8077200" cy="5239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720"/>
                <a:gridCol w="1935480"/>
                <a:gridCol w="1752600"/>
                <a:gridCol w="3581400"/>
              </a:tblGrid>
              <a:tr h="8128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Bagian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dari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Oviduk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Waktu</a:t>
                      </a:r>
                      <a:r>
                        <a:rPr lang="en-US" dirty="0" smtClean="0"/>
                        <a:t> yang </a:t>
                      </a:r>
                      <a:r>
                        <a:rPr lang="en-US" dirty="0" err="1" smtClean="0"/>
                        <a:t>Diperlukan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Keterangan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64765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Infundibulum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err="1" smtClean="0"/>
                        <a:t>menit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Untuk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tetas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mer</a:t>
                      </a:r>
                      <a:r>
                        <a:rPr lang="en-US" dirty="0" err="1" smtClean="0"/>
                        <a:t>upakan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tempat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penggabungan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sperma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jantan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lembaga</a:t>
                      </a:r>
                      <a:r>
                        <a:rPr lang="en-US" dirty="0" smtClean="0"/>
                        <a:t> yang </a:t>
                      </a:r>
                      <a:r>
                        <a:rPr lang="en-US" dirty="0" err="1" smtClean="0"/>
                        <a:t>ada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dalam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endParaRPr lang="en-US" dirty="0"/>
                    </a:p>
                  </a:txBody>
                  <a:tcPr/>
                </a:tc>
              </a:tr>
              <a:tr h="64765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Magnum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 jam 45 </a:t>
                      </a:r>
                      <a:r>
                        <a:rPr lang="en-US" dirty="0" err="1" smtClean="0"/>
                        <a:t>menit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Tempat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lapisan</a:t>
                      </a:r>
                      <a:r>
                        <a:rPr lang="en-US" dirty="0" smtClean="0"/>
                        <a:t> albumen </a:t>
                      </a:r>
                      <a:r>
                        <a:rPr lang="en-US" dirty="0" err="1" smtClean="0"/>
                        <a:t>kental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terbentuk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64765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Ithmus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 jam 15 </a:t>
                      </a:r>
                      <a:r>
                        <a:rPr lang="en-US" dirty="0" err="1" smtClean="0"/>
                        <a:t>menit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Tempat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terbentuknya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selaput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kulit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dalam</a:t>
                      </a:r>
                      <a:r>
                        <a:rPr lang="en-US" dirty="0" smtClean="0"/>
                        <a:t> yang tipis </a:t>
                      </a:r>
                      <a:endParaRPr lang="en-US" dirty="0"/>
                    </a:p>
                  </a:txBody>
                  <a:tcPr/>
                </a:tc>
              </a:tr>
              <a:tr h="64765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Uterus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 jam 45 </a:t>
                      </a:r>
                      <a:r>
                        <a:rPr lang="en-US" dirty="0" err="1" smtClean="0"/>
                        <a:t>menit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Tempat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terbentuknya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kerabang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secara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sempurna</a:t>
                      </a:r>
                      <a:endParaRPr lang="en-US" dirty="0"/>
                    </a:p>
                  </a:txBody>
                  <a:tcPr/>
                </a:tc>
              </a:tr>
              <a:tr h="64765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Vagina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Cepat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  <a:tr h="647655">
                <a:tc gridSpan="4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Jumlah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waktu</a:t>
                      </a:r>
                      <a:r>
                        <a:rPr lang="en-US" dirty="0" smtClean="0"/>
                        <a:t> yang </a:t>
                      </a:r>
                      <a:r>
                        <a:rPr lang="en-US" dirty="0" err="1" smtClean="0"/>
                        <a:t>diperlukan</a:t>
                      </a:r>
                      <a:r>
                        <a:rPr lang="en-US" dirty="0" smtClean="0"/>
                        <a:t> = 24 – 25 jam 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60178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534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>
                <a:latin typeface="Agency FB" pitchFamily="34" charset="0"/>
              </a:rPr>
              <a:t>Proses </a:t>
            </a:r>
            <a:r>
              <a:rPr lang="en-US" sz="4000" dirty="0" err="1" smtClean="0">
                <a:latin typeface="Agency FB" pitchFamily="34" charset="0"/>
              </a:rPr>
              <a:t>pembentukan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ayam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smtClean="0">
                <a:latin typeface="Agency FB" pitchFamily="34" charset="0"/>
              </a:rPr>
              <a:t>Proses </a:t>
            </a:r>
            <a:r>
              <a:rPr lang="en-US" sz="2800" b="0" dirty="0" err="1" smtClean="0">
                <a:latin typeface="Agency FB" pitchFamily="34" charset="0"/>
              </a:rPr>
              <a:t>Pembentukan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Kuning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Ovulasi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Pembentukan</a:t>
            </a:r>
            <a:r>
              <a:rPr lang="en-US" sz="2800" b="0" dirty="0" smtClean="0">
                <a:latin typeface="Agency FB" pitchFamily="34" charset="0"/>
              </a:rPr>
              <a:t> Albumen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Membran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Kulit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Pembentukan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Cangkang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atau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Kulit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Kerabang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4338" name="Picture 2" descr="C:\Users\samsung\Pictures\ghurrtyteee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527360"/>
            <a:ext cx="3058497" cy="3058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70270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53400" cy="9140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Bertelur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dan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pemanenan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ayam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Sifat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Mengeram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Tempat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Unggas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Kebersihan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Kandang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Waktu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Cara </a:t>
            </a:r>
            <a:r>
              <a:rPr lang="en-US" sz="2800" b="0" dirty="0" err="1" smtClean="0">
                <a:latin typeface="Agency FB" pitchFamily="34" charset="0"/>
              </a:rPr>
              <a:t>Panen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Wadah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5362" name="Picture 2" descr="C:\Users\samsung\Pictures\Funny-and-Clever-Egg-Photography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200400"/>
            <a:ext cx="4572000" cy="3419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5379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5000" y="4953000"/>
            <a:ext cx="51603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Terima</a:t>
            </a:r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kasih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6386" name="Picture 2" descr="C:\Users\samsung\Pictures\Gambar-Lucu-Ayam-Naik-Tel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907" y="490790"/>
            <a:ext cx="3718508" cy="446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1360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973</TotalTime>
  <Words>629</Words>
  <Application>Microsoft Office PowerPoint</Application>
  <PresentationFormat>On-screen Show (4:3)</PresentationFormat>
  <Paragraphs>195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Essential</vt:lpstr>
      <vt:lpstr>Teknologi pengolahan telur</vt:lpstr>
      <vt:lpstr>TUJUAN PEMBELAJARAN</vt:lpstr>
      <vt:lpstr>Penggunaan telur konsumsi</vt:lpstr>
      <vt:lpstr>Pendahuluan </vt:lpstr>
      <vt:lpstr>Penggunaan sifat-sifat fungsional telur</vt:lpstr>
      <vt:lpstr>Penggunaan telur sebagai bahan pangan</vt:lpstr>
      <vt:lpstr>Penggunaan telur untuk kesehatan</vt:lpstr>
      <vt:lpstr>PowerPoint Presentation</vt:lpstr>
      <vt:lpstr>Penggunaan tepung telur</vt:lpstr>
      <vt:lpstr>PowerPoint Presentation</vt:lpstr>
      <vt:lpstr>Penggunaan telur non pangan </vt:lpstr>
      <vt:lpstr>Teknologi penanganan telur konsumsi</vt:lpstr>
      <vt:lpstr>pendahuluan</vt:lpstr>
      <vt:lpstr>Sortasi telur konsumsi</vt:lpstr>
      <vt:lpstr>Pencucian telur </vt:lpstr>
      <vt:lpstr>Pengemasan telur utuh </vt:lpstr>
      <vt:lpstr>Penyimpanan dan transportasi telur</vt:lpstr>
      <vt:lpstr>Pembentukan dan pemanenan telur</vt:lpstr>
      <vt:lpstr>Pendahuluan </vt:lpstr>
      <vt:lpstr>Organ reproduksi unggas betina</vt:lpstr>
      <vt:lpstr>PowerPoint Presentation</vt:lpstr>
      <vt:lpstr>Proses pembentukan telur ayam</vt:lpstr>
      <vt:lpstr>Bertelur dan pemanenan telur ayam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Teknologi pengolahan telur</dc:title>
  <dc:creator>samsung</dc:creator>
  <cp:lastModifiedBy>samsung</cp:lastModifiedBy>
  <cp:revision>31</cp:revision>
  <dcterms:created xsi:type="dcterms:W3CDTF">2016-05-23T04:51:11Z</dcterms:created>
  <dcterms:modified xsi:type="dcterms:W3CDTF">2016-05-26T23:29:07Z</dcterms:modified>
</cp:coreProperties>
</file>