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76BD85-2488-8C44-953B-E6815F56DEE6}" type="doc">
      <dgm:prSet loTypeId="urn:microsoft.com/office/officeart/2008/layout/HorizontalMultiLevelHierarchy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08290F-19F7-5D44-A070-DD7514C3ED78}">
      <dgm:prSet phldrT="[Text]"/>
      <dgm:spPr/>
      <dgm:t>
        <a:bodyPr/>
        <a:lstStyle/>
        <a:p>
          <a:r>
            <a:rPr lang="en-US"/>
            <a:t>Knowledge</a:t>
          </a:r>
        </a:p>
      </dgm:t>
    </dgm:pt>
    <dgm:pt modelId="{1021386D-17AF-F841-8AD6-5DA8D41B43C8}" type="parTrans" cxnId="{183E4D83-4379-B242-BAA6-4131EDEB980F}">
      <dgm:prSet/>
      <dgm:spPr/>
      <dgm:t>
        <a:bodyPr/>
        <a:lstStyle/>
        <a:p>
          <a:endParaRPr lang="en-US"/>
        </a:p>
      </dgm:t>
    </dgm:pt>
    <dgm:pt modelId="{917DDB42-B6F8-4F48-B81B-D5D5E0953DE9}" type="sibTrans" cxnId="{183E4D83-4379-B242-BAA6-4131EDEB980F}">
      <dgm:prSet/>
      <dgm:spPr/>
      <dgm:t>
        <a:bodyPr/>
        <a:lstStyle/>
        <a:p>
          <a:endParaRPr lang="en-US"/>
        </a:p>
      </dgm:t>
    </dgm:pt>
    <dgm:pt modelId="{D0FD2602-1552-0941-8987-4F5C95666C2B}">
      <dgm:prSet phldrT="[Text]"/>
      <dgm:spPr/>
      <dgm:t>
        <a:bodyPr/>
        <a:lstStyle/>
        <a:p>
          <a:r>
            <a:rPr lang="en-US" i="1"/>
            <a:t>tacit knowledge</a:t>
          </a:r>
          <a:endParaRPr lang="en-US"/>
        </a:p>
      </dgm:t>
    </dgm:pt>
    <dgm:pt modelId="{F9A8403E-9097-DF4B-B532-7376BFC62C05}" type="parTrans" cxnId="{3982CEB3-AC04-3547-8281-89472AC4B6F9}">
      <dgm:prSet/>
      <dgm:spPr/>
      <dgm:t>
        <a:bodyPr/>
        <a:lstStyle/>
        <a:p>
          <a:endParaRPr lang="en-US"/>
        </a:p>
      </dgm:t>
    </dgm:pt>
    <dgm:pt modelId="{D2F4FD80-B37A-844F-914F-15F4339715C2}" type="sibTrans" cxnId="{3982CEB3-AC04-3547-8281-89472AC4B6F9}">
      <dgm:prSet/>
      <dgm:spPr/>
      <dgm:t>
        <a:bodyPr/>
        <a:lstStyle/>
        <a:p>
          <a:endParaRPr lang="en-US"/>
        </a:p>
      </dgm:t>
    </dgm:pt>
    <dgm:pt modelId="{CBA4E709-1F3A-3142-BEE9-8194418C4AE6}">
      <dgm:prSet phldrT="[Text]"/>
      <dgm:spPr/>
      <dgm:t>
        <a:bodyPr/>
        <a:lstStyle/>
        <a:p>
          <a:r>
            <a:rPr lang="en-US" i="1"/>
            <a:t>explicit knowledge</a:t>
          </a:r>
          <a:endParaRPr lang="en-US"/>
        </a:p>
      </dgm:t>
    </dgm:pt>
    <dgm:pt modelId="{65B80315-BD04-E640-848D-9B8F6ABB303B}" type="parTrans" cxnId="{8A62F82B-AE1A-154D-AEC0-A9F8B04E2FDF}">
      <dgm:prSet/>
      <dgm:spPr/>
      <dgm:t>
        <a:bodyPr/>
        <a:lstStyle/>
        <a:p>
          <a:endParaRPr lang="en-US"/>
        </a:p>
      </dgm:t>
    </dgm:pt>
    <dgm:pt modelId="{BD4006E5-6677-294F-85A7-0DA69D081134}" type="sibTrans" cxnId="{8A62F82B-AE1A-154D-AEC0-A9F8B04E2FDF}">
      <dgm:prSet/>
      <dgm:spPr/>
      <dgm:t>
        <a:bodyPr/>
        <a:lstStyle/>
        <a:p>
          <a:endParaRPr lang="en-US"/>
        </a:p>
      </dgm:t>
    </dgm:pt>
    <dgm:pt modelId="{D73BC4A7-A990-BC4D-A3BA-2843C2CEC8A1}" type="pres">
      <dgm:prSet presAssocID="{5C76BD85-2488-8C44-953B-E6815F56DEE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298842E-FE2E-4849-B6A4-D693504BD7E4}" type="pres">
      <dgm:prSet presAssocID="{9C08290F-19F7-5D44-A070-DD7514C3ED78}" presName="root1" presStyleCnt="0"/>
      <dgm:spPr/>
    </dgm:pt>
    <dgm:pt modelId="{EC93D077-F495-0A4C-B8E8-3DD8ADE61790}" type="pres">
      <dgm:prSet presAssocID="{9C08290F-19F7-5D44-A070-DD7514C3ED78}" presName="LevelOneTextNode" presStyleLbl="node0" presStyleIdx="0" presStyleCnt="1">
        <dgm:presLayoutVars>
          <dgm:chPref val="3"/>
        </dgm:presLayoutVars>
      </dgm:prSet>
      <dgm:spPr/>
    </dgm:pt>
    <dgm:pt modelId="{51829644-632F-F941-BE7D-3D90D5D959DB}" type="pres">
      <dgm:prSet presAssocID="{9C08290F-19F7-5D44-A070-DD7514C3ED78}" presName="level2hierChild" presStyleCnt="0"/>
      <dgm:spPr/>
    </dgm:pt>
    <dgm:pt modelId="{74A8F72F-0492-D347-A423-9414FF6077E2}" type="pres">
      <dgm:prSet presAssocID="{F9A8403E-9097-DF4B-B532-7376BFC62C05}" presName="conn2-1" presStyleLbl="parChTrans1D2" presStyleIdx="0" presStyleCnt="2"/>
      <dgm:spPr/>
    </dgm:pt>
    <dgm:pt modelId="{9B2F255D-A3C7-B54D-9978-05B9C75D9670}" type="pres">
      <dgm:prSet presAssocID="{F9A8403E-9097-DF4B-B532-7376BFC62C05}" presName="connTx" presStyleLbl="parChTrans1D2" presStyleIdx="0" presStyleCnt="2"/>
      <dgm:spPr/>
    </dgm:pt>
    <dgm:pt modelId="{EF9AF577-0DCC-9944-B1D7-FD9E707C0183}" type="pres">
      <dgm:prSet presAssocID="{D0FD2602-1552-0941-8987-4F5C95666C2B}" presName="root2" presStyleCnt="0"/>
      <dgm:spPr/>
    </dgm:pt>
    <dgm:pt modelId="{B3E2E83A-6F54-6745-8D34-3F4532823F62}" type="pres">
      <dgm:prSet presAssocID="{D0FD2602-1552-0941-8987-4F5C95666C2B}" presName="LevelTwoTextNode" presStyleLbl="node2" presStyleIdx="0" presStyleCnt="2" custScaleX="125018" custLinFactNeighborX="843" custLinFactNeighborY="-3563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E728A8-793D-CE4D-9726-332BF6F686A1}" type="pres">
      <dgm:prSet presAssocID="{D0FD2602-1552-0941-8987-4F5C95666C2B}" presName="level3hierChild" presStyleCnt="0"/>
      <dgm:spPr/>
    </dgm:pt>
    <dgm:pt modelId="{12BAEBCD-2ED4-4648-8CC4-3D0B7F27377B}" type="pres">
      <dgm:prSet presAssocID="{65B80315-BD04-E640-848D-9B8F6ABB303B}" presName="conn2-1" presStyleLbl="parChTrans1D2" presStyleIdx="1" presStyleCnt="2"/>
      <dgm:spPr/>
    </dgm:pt>
    <dgm:pt modelId="{E1910A76-6F79-DF40-948B-5852F2052377}" type="pres">
      <dgm:prSet presAssocID="{65B80315-BD04-E640-848D-9B8F6ABB303B}" presName="connTx" presStyleLbl="parChTrans1D2" presStyleIdx="1" presStyleCnt="2"/>
      <dgm:spPr/>
    </dgm:pt>
    <dgm:pt modelId="{C2A52C65-42C8-164E-A6BA-A9C823AB4D4F}" type="pres">
      <dgm:prSet presAssocID="{CBA4E709-1F3A-3142-BEE9-8194418C4AE6}" presName="root2" presStyleCnt="0"/>
      <dgm:spPr/>
    </dgm:pt>
    <dgm:pt modelId="{4DAA239F-2817-7F46-9D2B-97A87A09474D}" type="pres">
      <dgm:prSet presAssocID="{CBA4E709-1F3A-3142-BEE9-8194418C4AE6}" presName="LevelTwoTextNode" presStyleLbl="node2" presStyleIdx="1" presStyleCnt="2" custScaleX="130032" custLinFactNeighborY="301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770CD7B-788C-E24B-A2AB-3E2C48008637}" type="pres">
      <dgm:prSet presAssocID="{CBA4E709-1F3A-3142-BEE9-8194418C4AE6}" presName="level3hierChild" presStyleCnt="0"/>
      <dgm:spPr/>
    </dgm:pt>
  </dgm:ptLst>
  <dgm:cxnLst>
    <dgm:cxn modelId="{C3BA4FF3-BFF1-CF42-9D02-6CA7578EE8FD}" type="presOf" srcId="{9C08290F-19F7-5D44-A070-DD7514C3ED78}" destId="{EC93D077-F495-0A4C-B8E8-3DD8ADE61790}" srcOrd="0" destOrd="0" presId="urn:microsoft.com/office/officeart/2008/layout/HorizontalMultiLevelHierarchy"/>
    <dgm:cxn modelId="{50DFEE8C-FB87-634C-9D5E-7E329C9B6E05}" type="presOf" srcId="{CBA4E709-1F3A-3142-BEE9-8194418C4AE6}" destId="{4DAA239F-2817-7F46-9D2B-97A87A09474D}" srcOrd="0" destOrd="0" presId="urn:microsoft.com/office/officeart/2008/layout/HorizontalMultiLevelHierarchy"/>
    <dgm:cxn modelId="{3982CEB3-AC04-3547-8281-89472AC4B6F9}" srcId="{9C08290F-19F7-5D44-A070-DD7514C3ED78}" destId="{D0FD2602-1552-0941-8987-4F5C95666C2B}" srcOrd="0" destOrd="0" parTransId="{F9A8403E-9097-DF4B-B532-7376BFC62C05}" sibTransId="{D2F4FD80-B37A-844F-914F-15F4339715C2}"/>
    <dgm:cxn modelId="{44D781F7-29EB-C24D-B429-21419F10E000}" type="presOf" srcId="{F9A8403E-9097-DF4B-B532-7376BFC62C05}" destId="{9B2F255D-A3C7-B54D-9978-05B9C75D9670}" srcOrd="1" destOrd="0" presId="urn:microsoft.com/office/officeart/2008/layout/HorizontalMultiLevelHierarchy"/>
    <dgm:cxn modelId="{FF28F9EB-785D-1848-B95A-72D531471C8D}" type="presOf" srcId="{65B80315-BD04-E640-848D-9B8F6ABB303B}" destId="{12BAEBCD-2ED4-4648-8CC4-3D0B7F27377B}" srcOrd="0" destOrd="0" presId="urn:microsoft.com/office/officeart/2008/layout/HorizontalMultiLevelHierarchy"/>
    <dgm:cxn modelId="{8714F6D3-0303-FD4D-8079-F7C1EFA17D83}" type="presOf" srcId="{65B80315-BD04-E640-848D-9B8F6ABB303B}" destId="{E1910A76-6F79-DF40-948B-5852F2052377}" srcOrd="1" destOrd="0" presId="urn:microsoft.com/office/officeart/2008/layout/HorizontalMultiLevelHierarchy"/>
    <dgm:cxn modelId="{8143BE29-58DB-1940-B160-E5BEC782388F}" type="presOf" srcId="{5C76BD85-2488-8C44-953B-E6815F56DEE6}" destId="{D73BC4A7-A990-BC4D-A3BA-2843C2CEC8A1}" srcOrd="0" destOrd="0" presId="urn:microsoft.com/office/officeart/2008/layout/HorizontalMultiLevelHierarchy"/>
    <dgm:cxn modelId="{F753409B-FF93-6140-A97A-413D0C205801}" type="presOf" srcId="{D0FD2602-1552-0941-8987-4F5C95666C2B}" destId="{B3E2E83A-6F54-6745-8D34-3F4532823F62}" srcOrd="0" destOrd="0" presId="urn:microsoft.com/office/officeart/2008/layout/HorizontalMultiLevelHierarchy"/>
    <dgm:cxn modelId="{183E4D83-4379-B242-BAA6-4131EDEB980F}" srcId="{5C76BD85-2488-8C44-953B-E6815F56DEE6}" destId="{9C08290F-19F7-5D44-A070-DD7514C3ED78}" srcOrd="0" destOrd="0" parTransId="{1021386D-17AF-F841-8AD6-5DA8D41B43C8}" sibTransId="{917DDB42-B6F8-4F48-B81B-D5D5E0953DE9}"/>
    <dgm:cxn modelId="{05FA6890-463B-DF42-8D74-18AB230C28BD}" type="presOf" srcId="{F9A8403E-9097-DF4B-B532-7376BFC62C05}" destId="{74A8F72F-0492-D347-A423-9414FF6077E2}" srcOrd="0" destOrd="0" presId="urn:microsoft.com/office/officeart/2008/layout/HorizontalMultiLevelHierarchy"/>
    <dgm:cxn modelId="{8A62F82B-AE1A-154D-AEC0-A9F8B04E2FDF}" srcId="{9C08290F-19F7-5D44-A070-DD7514C3ED78}" destId="{CBA4E709-1F3A-3142-BEE9-8194418C4AE6}" srcOrd="1" destOrd="0" parTransId="{65B80315-BD04-E640-848D-9B8F6ABB303B}" sibTransId="{BD4006E5-6677-294F-85A7-0DA69D081134}"/>
    <dgm:cxn modelId="{DBB4B478-ECA5-6540-9E0A-D949B4DCBEFF}" type="presParOf" srcId="{D73BC4A7-A990-BC4D-A3BA-2843C2CEC8A1}" destId="{6298842E-FE2E-4849-B6A4-D693504BD7E4}" srcOrd="0" destOrd="0" presId="urn:microsoft.com/office/officeart/2008/layout/HorizontalMultiLevelHierarchy"/>
    <dgm:cxn modelId="{B44E4B52-4E86-EF44-B0E7-4CC7F835EAF6}" type="presParOf" srcId="{6298842E-FE2E-4849-B6A4-D693504BD7E4}" destId="{EC93D077-F495-0A4C-B8E8-3DD8ADE61790}" srcOrd="0" destOrd="0" presId="urn:microsoft.com/office/officeart/2008/layout/HorizontalMultiLevelHierarchy"/>
    <dgm:cxn modelId="{DAA6BB40-82AB-F545-866D-1C3E80648085}" type="presParOf" srcId="{6298842E-FE2E-4849-B6A4-D693504BD7E4}" destId="{51829644-632F-F941-BE7D-3D90D5D959DB}" srcOrd="1" destOrd="0" presId="urn:microsoft.com/office/officeart/2008/layout/HorizontalMultiLevelHierarchy"/>
    <dgm:cxn modelId="{9F490EDD-8F84-EC4A-A708-6CD0C3DBB697}" type="presParOf" srcId="{51829644-632F-F941-BE7D-3D90D5D959DB}" destId="{74A8F72F-0492-D347-A423-9414FF6077E2}" srcOrd="0" destOrd="0" presId="urn:microsoft.com/office/officeart/2008/layout/HorizontalMultiLevelHierarchy"/>
    <dgm:cxn modelId="{C134B668-E696-F44F-B1EB-5A47A03D374D}" type="presParOf" srcId="{74A8F72F-0492-D347-A423-9414FF6077E2}" destId="{9B2F255D-A3C7-B54D-9978-05B9C75D9670}" srcOrd="0" destOrd="0" presId="urn:microsoft.com/office/officeart/2008/layout/HorizontalMultiLevelHierarchy"/>
    <dgm:cxn modelId="{A63806D5-D28C-CB47-A5FE-726045FC51F3}" type="presParOf" srcId="{51829644-632F-F941-BE7D-3D90D5D959DB}" destId="{EF9AF577-0DCC-9944-B1D7-FD9E707C0183}" srcOrd="1" destOrd="0" presId="urn:microsoft.com/office/officeart/2008/layout/HorizontalMultiLevelHierarchy"/>
    <dgm:cxn modelId="{7600BA0D-F8CE-E648-A6E1-87717D7162CB}" type="presParOf" srcId="{EF9AF577-0DCC-9944-B1D7-FD9E707C0183}" destId="{B3E2E83A-6F54-6745-8D34-3F4532823F62}" srcOrd="0" destOrd="0" presId="urn:microsoft.com/office/officeart/2008/layout/HorizontalMultiLevelHierarchy"/>
    <dgm:cxn modelId="{BB43ED4E-2618-8648-9DC6-6B28074531E0}" type="presParOf" srcId="{EF9AF577-0DCC-9944-B1D7-FD9E707C0183}" destId="{BDE728A8-793D-CE4D-9726-332BF6F686A1}" srcOrd="1" destOrd="0" presId="urn:microsoft.com/office/officeart/2008/layout/HorizontalMultiLevelHierarchy"/>
    <dgm:cxn modelId="{407EC755-7CD9-B245-A82C-EDD17FD04625}" type="presParOf" srcId="{51829644-632F-F941-BE7D-3D90D5D959DB}" destId="{12BAEBCD-2ED4-4648-8CC4-3D0B7F27377B}" srcOrd="2" destOrd="0" presId="urn:microsoft.com/office/officeart/2008/layout/HorizontalMultiLevelHierarchy"/>
    <dgm:cxn modelId="{D733B823-BB3C-9248-A85B-95A66AC73E69}" type="presParOf" srcId="{12BAEBCD-2ED4-4648-8CC4-3D0B7F27377B}" destId="{E1910A76-6F79-DF40-948B-5852F2052377}" srcOrd="0" destOrd="0" presId="urn:microsoft.com/office/officeart/2008/layout/HorizontalMultiLevelHierarchy"/>
    <dgm:cxn modelId="{773C87EA-1038-2E45-B99C-B0CADBB294C1}" type="presParOf" srcId="{51829644-632F-F941-BE7D-3D90D5D959DB}" destId="{C2A52C65-42C8-164E-A6BA-A9C823AB4D4F}" srcOrd="3" destOrd="0" presId="urn:microsoft.com/office/officeart/2008/layout/HorizontalMultiLevelHierarchy"/>
    <dgm:cxn modelId="{B9BA5B5D-BCDF-BE47-AB5A-FA1863A5DE78}" type="presParOf" srcId="{C2A52C65-42C8-164E-A6BA-A9C823AB4D4F}" destId="{4DAA239F-2817-7F46-9D2B-97A87A09474D}" srcOrd="0" destOrd="0" presId="urn:microsoft.com/office/officeart/2008/layout/HorizontalMultiLevelHierarchy"/>
    <dgm:cxn modelId="{BF9A943F-4376-BB44-867D-8FB32D2EB00C}" type="presParOf" srcId="{C2A52C65-42C8-164E-A6BA-A9C823AB4D4F}" destId="{2770CD7B-788C-E24B-A2AB-3E2C4800863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B8EFC1-8472-3240-9F95-D03959FAD678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5BFCA3-C276-DC4B-99A9-036517A6C314}">
      <dgm:prSet phldrT="[Text]"/>
      <dgm:spPr/>
      <dgm:t>
        <a:bodyPr/>
        <a:lstStyle/>
        <a:p>
          <a:r>
            <a:rPr lang="en-US"/>
            <a:t>People</a:t>
          </a:r>
        </a:p>
      </dgm:t>
    </dgm:pt>
    <dgm:pt modelId="{EC4BF835-E3B6-1A46-B06E-90CF500E1E86}" type="parTrans" cxnId="{1DB140F0-9E97-944F-ACDC-B9EC06C9349D}">
      <dgm:prSet/>
      <dgm:spPr/>
      <dgm:t>
        <a:bodyPr/>
        <a:lstStyle/>
        <a:p>
          <a:endParaRPr lang="en-US"/>
        </a:p>
      </dgm:t>
    </dgm:pt>
    <dgm:pt modelId="{FB673E37-2B1B-1F40-8616-237503F6E30D}" type="sibTrans" cxnId="{1DB140F0-9E97-944F-ACDC-B9EC06C9349D}">
      <dgm:prSet/>
      <dgm:spPr/>
      <dgm:t>
        <a:bodyPr/>
        <a:lstStyle/>
        <a:p>
          <a:endParaRPr lang="en-US"/>
        </a:p>
      </dgm:t>
    </dgm:pt>
    <dgm:pt modelId="{1947D956-FB88-F449-A964-E2954E3A7759}">
      <dgm:prSet phldrT="[Text]"/>
      <dgm:spPr/>
      <dgm:t>
        <a:bodyPr/>
        <a:lstStyle/>
        <a:p>
          <a:r>
            <a:rPr lang="en-US"/>
            <a:t>Technology</a:t>
          </a:r>
          <a:endParaRPr lang="en-US"/>
        </a:p>
      </dgm:t>
    </dgm:pt>
    <dgm:pt modelId="{1DC42703-377D-DD4B-939D-7FCC4B2E742D}" type="parTrans" cxnId="{A46C6394-3B3A-7F4A-841E-97DD84F99952}">
      <dgm:prSet/>
      <dgm:spPr/>
      <dgm:t>
        <a:bodyPr/>
        <a:lstStyle/>
        <a:p>
          <a:endParaRPr lang="en-US"/>
        </a:p>
      </dgm:t>
    </dgm:pt>
    <dgm:pt modelId="{7E61C2B5-7E8C-9C46-B968-8D96C89E69E1}" type="sibTrans" cxnId="{A46C6394-3B3A-7F4A-841E-97DD84F99952}">
      <dgm:prSet/>
      <dgm:spPr/>
      <dgm:t>
        <a:bodyPr/>
        <a:lstStyle/>
        <a:p>
          <a:endParaRPr lang="en-US"/>
        </a:p>
      </dgm:t>
    </dgm:pt>
    <dgm:pt modelId="{041C0CA9-0E5D-5241-9588-236A07AC5633}">
      <dgm:prSet phldrT="[Text]"/>
      <dgm:spPr/>
      <dgm:t>
        <a:bodyPr/>
        <a:lstStyle/>
        <a:p>
          <a:r>
            <a:rPr lang="en-US"/>
            <a:t>Process</a:t>
          </a:r>
        </a:p>
      </dgm:t>
    </dgm:pt>
    <dgm:pt modelId="{8A4BA013-AF25-124C-95FE-744D51075D67}" type="parTrans" cxnId="{DFEBFF3C-BD14-C74C-8E29-B4ABB9AB771F}">
      <dgm:prSet/>
      <dgm:spPr/>
      <dgm:t>
        <a:bodyPr/>
        <a:lstStyle/>
        <a:p>
          <a:endParaRPr lang="en-US"/>
        </a:p>
      </dgm:t>
    </dgm:pt>
    <dgm:pt modelId="{988A95D8-3D18-7E49-9073-E3201CA6D9C2}" type="sibTrans" cxnId="{DFEBFF3C-BD14-C74C-8E29-B4ABB9AB771F}">
      <dgm:prSet/>
      <dgm:spPr/>
      <dgm:t>
        <a:bodyPr/>
        <a:lstStyle/>
        <a:p>
          <a:endParaRPr lang="en-US"/>
        </a:p>
      </dgm:t>
    </dgm:pt>
    <dgm:pt modelId="{3EC59A55-7AD3-F041-A54C-A34655B14EFA}" type="pres">
      <dgm:prSet presAssocID="{35B8EFC1-8472-3240-9F95-D03959FAD678}" presName="Name0" presStyleCnt="0">
        <dgm:presLayoutVars>
          <dgm:dir/>
          <dgm:resizeHandles val="exact"/>
        </dgm:presLayoutVars>
      </dgm:prSet>
      <dgm:spPr/>
    </dgm:pt>
    <dgm:pt modelId="{4A396FCA-D065-A04E-8FC3-4785E2B4C124}" type="pres">
      <dgm:prSet presAssocID="{515BFCA3-C276-DC4B-99A9-036517A6C314}" presName="node" presStyleLbl="node1" presStyleIdx="0" presStyleCnt="3" custRadScaleRad="97890">
        <dgm:presLayoutVars>
          <dgm:bulletEnabled val="1"/>
        </dgm:presLayoutVars>
      </dgm:prSet>
      <dgm:spPr/>
    </dgm:pt>
    <dgm:pt modelId="{9BEB595A-760F-4B43-ABBB-1C4AADC3816B}" type="pres">
      <dgm:prSet presAssocID="{FB673E37-2B1B-1F40-8616-237503F6E30D}" presName="sibTrans" presStyleLbl="sibTrans2D1" presStyleIdx="0" presStyleCnt="3"/>
      <dgm:spPr/>
    </dgm:pt>
    <dgm:pt modelId="{EFF65F0B-792D-0442-8EC8-6CA3A74B74AB}" type="pres">
      <dgm:prSet presAssocID="{FB673E37-2B1B-1F40-8616-237503F6E30D}" presName="connectorText" presStyleLbl="sibTrans2D1" presStyleIdx="0" presStyleCnt="3"/>
      <dgm:spPr/>
    </dgm:pt>
    <dgm:pt modelId="{BD8E2F59-28E2-9545-97C7-4E6E71180E63}" type="pres">
      <dgm:prSet presAssocID="{1947D956-FB88-F449-A964-E2954E3A775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6E4421-10CF-6D41-B5A6-6DD3CF67B5BE}" type="pres">
      <dgm:prSet presAssocID="{7E61C2B5-7E8C-9C46-B968-8D96C89E69E1}" presName="sibTrans" presStyleLbl="sibTrans2D1" presStyleIdx="1" presStyleCnt="3"/>
      <dgm:spPr/>
    </dgm:pt>
    <dgm:pt modelId="{181214C3-D3AD-7C4E-9C6D-E6F4E0A5D014}" type="pres">
      <dgm:prSet presAssocID="{7E61C2B5-7E8C-9C46-B968-8D96C89E69E1}" presName="connectorText" presStyleLbl="sibTrans2D1" presStyleIdx="1" presStyleCnt="3"/>
      <dgm:spPr/>
    </dgm:pt>
    <dgm:pt modelId="{E3289BA5-AAFD-114C-885C-EB35F6111364}" type="pres">
      <dgm:prSet presAssocID="{041C0CA9-0E5D-5241-9588-236A07AC563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A1746-F135-AA41-B71F-40EBD9DB3096}" type="pres">
      <dgm:prSet presAssocID="{988A95D8-3D18-7E49-9073-E3201CA6D9C2}" presName="sibTrans" presStyleLbl="sibTrans2D1" presStyleIdx="2" presStyleCnt="3"/>
      <dgm:spPr/>
    </dgm:pt>
    <dgm:pt modelId="{9191FA3F-42B8-6441-8D91-F306D8280E3F}" type="pres">
      <dgm:prSet presAssocID="{988A95D8-3D18-7E49-9073-E3201CA6D9C2}" presName="connectorText" presStyleLbl="sibTrans2D1" presStyleIdx="2" presStyleCnt="3"/>
      <dgm:spPr/>
    </dgm:pt>
  </dgm:ptLst>
  <dgm:cxnLst>
    <dgm:cxn modelId="{EF5446FE-214A-2941-8021-4F290F9BAD61}" type="presOf" srcId="{988A95D8-3D18-7E49-9073-E3201CA6D9C2}" destId="{9191FA3F-42B8-6441-8D91-F306D8280E3F}" srcOrd="1" destOrd="0" presId="urn:microsoft.com/office/officeart/2005/8/layout/cycle7"/>
    <dgm:cxn modelId="{48C5904F-1C4E-DE4F-805E-847E75C1D0A6}" type="presOf" srcId="{FB673E37-2B1B-1F40-8616-237503F6E30D}" destId="{EFF65F0B-792D-0442-8EC8-6CA3A74B74AB}" srcOrd="1" destOrd="0" presId="urn:microsoft.com/office/officeart/2005/8/layout/cycle7"/>
    <dgm:cxn modelId="{0C4CCDCE-8C98-0F41-B56F-106DF8DCCFC7}" type="presOf" srcId="{041C0CA9-0E5D-5241-9588-236A07AC5633}" destId="{E3289BA5-AAFD-114C-885C-EB35F6111364}" srcOrd="0" destOrd="0" presId="urn:microsoft.com/office/officeart/2005/8/layout/cycle7"/>
    <dgm:cxn modelId="{580AC0EB-D659-AE4B-8C75-9B21AD5E90FB}" type="presOf" srcId="{35B8EFC1-8472-3240-9F95-D03959FAD678}" destId="{3EC59A55-7AD3-F041-A54C-A34655B14EFA}" srcOrd="0" destOrd="0" presId="urn:microsoft.com/office/officeart/2005/8/layout/cycle7"/>
    <dgm:cxn modelId="{62482999-6AFA-444A-B8EC-979916668160}" type="presOf" srcId="{1947D956-FB88-F449-A964-E2954E3A7759}" destId="{BD8E2F59-28E2-9545-97C7-4E6E71180E63}" srcOrd="0" destOrd="0" presId="urn:microsoft.com/office/officeart/2005/8/layout/cycle7"/>
    <dgm:cxn modelId="{17279B57-ECDB-034B-88A0-F5900B5DA507}" type="presOf" srcId="{FB673E37-2B1B-1F40-8616-237503F6E30D}" destId="{9BEB595A-760F-4B43-ABBB-1C4AADC3816B}" srcOrd="0" destOrd="0" presId="urn:microsoft.com/office/officeart/2005/8/layout/cycle7"/>
    <dgm:cxn modelId="{BB0388B0-CD6E-5745-AEAC-5F9051E639DA}" type="presOf" srcId="{7E61C2B5-7E8C-9C46-B968-8D96C89E69E1}" destId="{181214C3-D3AD-7C4E-9C6D-E6F4E0A5D014}" srcOrd="1" destOrd="0" presId="urn:microsoft.com/office/officeart/2005/8/layout/cycle7"/>
    <dgm:cxn modelId="{A46C6394-3B3A-7F4A-841E-97DD84F99952}" srcId="{35B8EFC1-8472-3240-9F95-D03959FAD678}" destId="{1947D956-FB88-F449-A964-E2954E3A7759}" srcOrd="1" destOrd="0" parTransId="{1DC42703-377D-DD4B-939D-7FCC4B2E742D}" sibTransId="{7E61C2B5-7E8C-9C46-B968-8D96C89E69E1}"/>
    <dgm:cxn modelId="{98BFC0FE-7494-DC48-8555-9BCF405F5E98}" type="presOf" srcId="{7E61C2B5-7E8C-9C46-B968-8D96C89E69E1}" destId="{BA6E4421-10CF-6D41-B5A6-6DD3CF67B5BE}" srcOrd="0" destOrd="0" presId="urn:microsoft.com/office/officeart/2005/8/layout/cycle7"/>
    <dgm:cxn modelId="{BA16310E-10B0-E442-8AF0-C7A051A5D3AB}" type="presOf" srcId="{988A95D8-3D18-7E49-9073-E3201CA6D9C2}" destId="{CA3A1746-F135-AA41-B71F-40EBD9DB3096}" srcOrd="0" destOrd="0" presId="urn:microsoft.com/office/officeart/2005/8/layout/cycle7"/>
    <dgm:cxn modelId="{1DB140F0-9E97-944F-ACDC-B9EC06C9349D}" srcId="{35B8EFC1-8472-3240-9F95-D03959FAD678}" destId="{515BFCA3-C276-DC4B-99A9-036517A6C314}" srcOrd="0" destOrd="0" parTransId="{EC4BF835-E3B6-1A46-B06E-90CF500E1E86}" sibTransId="{FB673E37-2B1B-1F40-8616-237503F6E30D}"/>
    <dgm:cxn modelId="{9962FCA6-06D1-3C40-92BB-AEAEA69642EC}" type="presOf" srcId="{515BFCA3-C276-DC4B-99A9-036517A6C314}" destId="{4A396FCA-D065-A04E-8FC3-4785E2B4C124}" srcOrd="0" destOrd="0" presId="urn:microsoft.com/office/officeart/2005/8/layout/cycle7"/>
    <dgm:cxn modelId="{DFEBFF3C-BD14-C74C-8E29-B4ABB9AB771F}" srcId="{35B8EFC1-8472-3240-9F95-D03959FAD678}" destId="{041C0CA9-0E5D-5241-9588-236A07AC5633}" srcOrd="2" destOrd="0" parTransId="{8A4BA013-AF25-124C-95FE-744D51075D67}" sibTransId="{988A95D8-3D18-7E49-9073-E3201CA6D9C2}"/>
    <dgm:cxn modelId="{6DA2BE3B-F9D6-E641-9ADB-DD01D305044B}" type="presParOf" srcId="{3EC59A55-7AD3-F041-A54C-A34655B14EFA}" destId="{4A396FCA-D065-A04E-8FC3-4785E2B4C124}" srcOrd="0" destOrd="0" presId="urn:microsoft.com/office/officeart/2005/8/layout/cycle7"/>
    <dgm:cxn modelId="{AF655430-BDA2-E241-A61C-2454FEE41FD1}" type="presParOf" srcId="{3EC59A55-7AD3-F041-A54C-A34655B14EFA}" destId="{9BEB595A-760F-4B43-ABBB-1C4AADC3816B}" srcOrd="1" destOrd="0" presId="urn:microsoft.com/office/officeart/2005/8/layout/cycle7"/>
    <dgm:cxn modelId="{A3A166DA-49F6-0746-BDF7-01845CE2CA77}" type="presParOf" srcId="{9BEB595A-760F-4B43-ABBB-1C4AADC3816B}" destId="{EFF65F0B-792D-0442-8EC8-6CA3A74B74AB}" srcOrd="0" destOrd="0" presId="urn:microsoft.com/office/officeart/2005/8/layout/cycle7"/>
    <dgm:cxn modelId="{79B380D5-547C-7D41-B85E-4D3BE7BC1C90}" type="presParOf" srcId="{3EC59A55-7AD3-F041-A54C-A34655B14EFA}" destId="{BD8E2F59-28E2-9545-97C7-4E6E71180E63}" srcOrd="2" destOrd="0" presId="urn:microsoft.com/office/officeart/2005/8/layout/cycle7"/>
    <dgm:cxn modelId="{85097B5E-343B-6849-AF05-F361FCB68995}" type="presParOf" srcId="{3EC59A55-7AD3-F041-A54C-A34655B14EFA}" destId="{BA6E4421-10CF-6D41-B5A6-6DD3CF67B5BE}" srcOrd="3" destOrd="0" presId="urn:microsoft.com/office/officeart/2005/8/layout/cycle7"/>
    <dgm:cxn modelId="{878C5EAF-B2CB-3245-9DB3-5B5F46E9CF36}" type="presParOf" srcId="{BA6E4421-10CF-6D41-B5A6-6DD3CF67B5BE}" destId="{181214C3-D3AD-7C4E-9C6D-E6F4E0A5D014}" srcOrd="0" destOrd="0" presId="urn:microsoft.com/office/officeart/2005/8/layout/cycle7"/>
    <dgm:cxn modelId="{9460212C-CC62-F042-85D1-5B197DD3DB3E}" type="presParOf" srcId="{3EC59A55-7AD3-F041-A54C-A34655B14EFA}" destId="{E3289BA5-AAFD-114C-885C-EB35F6111364}" srcOrd="4" destOrd="0" presId="urn:microsoft.com/office/officeart/2005/8/layout/cycle7"/>
    <dgm:cxn modelId="{9667CBE6-F23C-3B44-AFBC-E855C233FDE3}" type="presParOf" srcId="{3EC59A55-7AD3-F041-A54C-A34655B14EFA}" destId="{CA3A1746-F135-AA41-B71F-40EBD9DB3096}" srcOrd="5" destOrd="0" presId="urn:microsoft.com/office/officeart/2005/8/layout/cycle7"/>
    <dgm:cxn modelId="{672D0DA3-A81A-6547-A472-6F2007A6460B}" type="presParOf" srcId="{CA3A1746-F135-AA41-B71F-40EBD9DB3096}" destId="{9191FA3F-42B8-6441-8D91-F306D8280E3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AEBCD-2ED4-4648-8CC4-3D0B7F27377B}">
      <dsp:nvSpPr>
        <dsp:cNvPr id="0" name=""/>
        <dsp:cNvSpPr/>
      </dsp:nvSpPr>
      <dsp:spPr>
        <a:xfrm>
          <a:off x="1633168" y="2254250"/>
          <a:ext cx="561939" cy="7936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0969" y="0"/>
              </a:lnTo>
              <a:lnTo>
                <a:pt x="280969" y="793662"/>
              </a:lnTo>
              <a:lnTo>
                <a:pt x="561939" y="79366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889826" y="2626769"/>
        <a:ext cx="48622" cy="48622"/>
      </dsp:txXfrm>
    </dsp:sp>
    <dsp:sp modelId="{74A8F72F-0492-D347-A423-9414FF6077E2}">
      <dsp:nvSpPr>
        <dsp:cNvPr id="0" name=""/>
        <dsp:cNvSpPr/>
      </dsp:nvSpPr>
      <dsp:spPr>
        <a:xfrm>
          <a:off x="1633168" y="1413602"/>
          <a:ext cx="585625" cy="840647"/>
        </a:xfrm>
        <a:custGeom>
          <a:avLst/>
          <a:gdLst/>
          <a:ahLst/>
          <a:cxnLst/>
          <a:rect l="0" t="0" r="0" b="0"/>
          <a:pathLst>
            <a:path>
              <a:moveTo>
                <a:pt x="0" y="840647"/>
              </a:moveTo>
              <a:lnTo>
                <a:pt x="292812" y="840647"/>
              </a:lnTo>
              <a:lnTo>
                <a:pt x="292812" y="0"/>
              </a:lnTo>
              <a:lnTo>
                <a:pt x="585625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00368" y="1808313"/>
        <a:ext cx="51226" cy="51226"/>
      </dsp:txXfrm>
    </dsp:sp>
    <dsp:sp modelId="{EC93D077-F495-0A4C-B8E8-3DD8ADE61790}">
      <dsp:nvSpPr>
        <dsp:cNvPr id="0" name=""/>
        <dsp:cNvSpPr/>
      </dsp:nvSpPr>
      <dsp:spPr>
        <a:xfrm rot="16200000">
          <a:off x="-1049388" y="1825942"/>
          <a:ext cx="4508500" cy="8566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kern="1200"/>
            <a:t>Knowledge</a:t>
          </a:r>
        </a:p>
      </dsp:txBody>
      <dsp:txXfrm>
        <a:off x="-1049388" y="1825942"/>
        <a:ext cx="4508500" cy="856615"/>
      </dsp:txXfrm>
    </dsp:sp>
    <dsp:sp modelId="{B3E2E83A-6F54-6745-8D34-3F4532823F62}">
      <dsp:nvSpPr>
        <dsp:cNvPr id="0" name=""/>
        <dsp:cNvSpPr/>
      </dsp:nvSpPr>
      <dsp:spPr>
        <a:xfrm>
          <a:off x="2218793" y="985294"/>
          <a:ext cx="3512627" cy="8566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i="1" kern="1200"/>
            <a:t>tacit knowledge</a:t>
          </a:r>
          <a:endParaRPr lang="en-US" sz="3400" kern="1200"/>
        </a:p>
      </dsp:txBody>
      <dsp:txXfrm>
        <a:off x="2218793" y="985294"/>
        <a:ext cx="3512627" cy="856615"/>
      </dsp:txXfrm>
    </dsp:sp>
    <dsp:sp modelId="{4DAA239F-2817-7F46-9D2B-97A87A09474D}">
      <dsp:nvSpPr>
        <dsp:cNvPr id="0" name=""/>
        <dsp:cNvSpPr/>
      </dsp:nvSpPr>
      <dsp:spPr>
        <a:xfrm>
          <a:off x="2195107" y="2619604"/>
          <a:ext cx="3653505" cy="8566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i="1" kern="1200"/>
            <a:t>explicit knowledge</a:t>
          </a:r>
          <a:endParaRPr lang="en-US" sz="3400" kern="1200"/>
        </a:p>
      </dsp:txBody>
      <dsp:txXfrm>
        <a:off x="2195107" y="2619604"/>
        <a:ext cx="3653505" cy="856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396FCA-D065-A04E-8FC3-4785E2B4C124}">
      <dsp:nvSpPr>
        <dsp:cNvPr id="0" name=""/>
        <dsp:cNvSpPr/>
      </dsp:nvSpPr>
      <dsp:spPr>
        <a:xfrm>
          <a:off x="2107566" y="49976"/>
          <a:ext cx="2410033" cy="12050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People</a:t>
          </a:r>
        </a:p>
      </dsp:txBody>
      <dsp:txXfrm>
        <a:off x="2142860" y="85270"/>
        <a:ext cx="2339445" cy="1134428"/>
      </dsp:txXfrm>
    </dsp:sp>
    <dsp:sp modelId="{9BEB595A-760F-4B43-ABBB-1C4AADC3816B}">
      <dsp:nvSpPr>
        <dsp:cNvPr id="0" name=""/>
        <dsp:cNvSpPr/>
      </dsp:nvSpPr>
      <dsp:spPr>
        <a:xfrm rot="3578838">
          <a:off x="3679479" y="2141089"/>
          <a:ext cx="1256599" cy="42175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3806006" y="2225440"/>
        <a:ext cx="1003546" cy="253053"/>
      </dsp:txXfrm>
    </dsp:sp>
    <dsp:sp modelId="{BD8E2F59-28E2-9545-97C7-4E6E71180E63}">
      <dsp:nvSpPr>
        <dsp:cNvPr id="0" name=""/>
        <dsp:cNvSpPr/>
      </dsp:nvSpPr>
      <dsp:spPr>
        <a:xfrm>
          <a:off x="4097958" y="3448941"/>
          <a:ext cx="2410033" cy="12050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Technology</a:t>
          </a:r>
          <a:endParaRPr lang="en-US" sz="3500" kern="1200"/>
        </a:p>
      </dsp:txBody>
      <dsp:txXfrm>
        <a:off x="4133252" y="3484235"/>
        <a:ext cx="2339445" cy="1134428"/>
      </dsp:txXfrm>
    </dsp:sp>
    <dsp:sp modelId="{BA6E4421-10CF-6D41-B5A6-6DD3CF67B5BE}">
      <dsp:nvSpPr>
        <dsp:cNvPr id="0" name=""/>
        <dsp:cNvSpPr/>
      </dsp:nvSpPr>
      <dsp:spPr>
        <a:xfrm rot="10800000">
          <a:off x="2684283" y="3840571"/>
          <a:ext cx="1256599" cy="42175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2810809" y="3924922"/>
        <a:ext cx="1003546" cy="253053"/>
      </dsp:txXfrm>
    </dsp:sp>
    <dsp:sp modelId="{E3289BA5-AAFD-114C-885C-EB35F6111364}">
      <dsp:nvSpPr>
        <dsp:cNvPr id="0" name=""/>
        <dsp:cNvSpPr/>
      </dsp:nvSpPr>
      <dsp:spPr>
        <a:xfrm>
          <a:off x="117174" y="3448941"/>
          <a:ext cx="2410033" cy="12050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Process</a:t>
          </a:r>
        </a:p>
      </dsp:txBody>
      <dsp:txXfrm>
        <a:off x="152468" y="3484235"/>
        <a:ext cx="2339445" cy="1134428"/>
      </dsp:txXfrm>
    </dsp:sp>
    <dsp:sp modelId="{CA3A1746-F135-AA41-B71F-40EBD9DB3096}">
      <dsp:nvSpPr>
        <dsp:cNvPr id="0" name=""/>
        <dsp:cNvSpPr/>
      </dsp:nvSpPr>
      <dsp:spPr>
        <a:xfrm rot="18021162">
          <a:off x="1689088" y="2141089"/>
          <a:ext cx="1256599" cy="42175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1815615" y="2225440"/>
        <a:ext cx="1003546" cy="253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7AFB7-3AF5-5C4E-BB59-3782EC728D78}" type="datetimeFigureOut">
              <a:t>10/18/17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F8EFE-6744-F242-BFCB-9F44DAE57E0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ini terdiri dari sudut pandang, pemikiran, dan intuisi dari masing-masing individu dalam pandangan mereka terhadap suatu objek, jadi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merupakan pengetahuan berdasarkan dari sisi subjektif si individu. Sebelum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dapat digunakan kembali dan disebarluaskan untuk dikomunikasikan, terlebih dahulu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ini harus dibentuk menjadi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explicit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F8EFE-6744-F242-BFCB-9F44DAE57E05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066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Dengan mudahnya di-komunikasikan, maka pengetahuan jenis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explicit knowledge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ini, dapat dengan mudah pula untuk di proses oleh komputer dan disebarluaskan melalui media elektronik maupun disimpan ke dalam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database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F8EFE-6744-F242-BFCB-9F44DAE57E05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959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Technology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merupakan aspek ketiga yang menjadi sebuah alat dalam mendukup unsur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people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maupun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process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berjalan dengan benar. Aspek teknologi merupakan sebuah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enabler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terjadi suatu pengelolaan pengetahuan, seperti sebagai alat untuk mengatur pengetahuan-pengetahuan yang masuk, menyimpan pengetahuan yang dimasukkan kedalam suatu sistem </a:t>
            </a:r>
            <a:r>
              <a:rPr lang="en-US" sz="12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knowledge management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F8EFE-6744-F242-BFCB-9F44DAE57E05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798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2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34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32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4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324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215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28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464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139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16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7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844C2-3DED-2649-89EC-2D325EEC1B25}" type="datetimeFigureOut">
              <a:t>10/18/17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B23D2-59DA-0240-9803-7416733164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96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diagramData" Target="../diagrams/data2.xml"/><Relationship Id="rId5" Type="http://schemas.openxmlformats.org/officeDocument/2006/relationships/diagramLayout" Target="../diagrams/layout2.xml"/><Relationship Id="rId6" Type="http://schemas.openxmlformats.org/officeDocument/2006/relationships/diagramQuickStyle" Target="../diagrams/quickStyle2.xml"/><Relationship Id="rId7" Type="http://schemas.openxmlformats.org/officeDocument/2006/relationships/diagramColors" Target="../diagrams/colors2.xml"/><Relationship Id="rId8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0967" y="194726"/>
            <a:ext cx="7772400" cy="1470025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/>
              <a:t>Knowledge Management dalam E-learning</a:t>
            </a:r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5" name="Rectangle 4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1025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747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Pengertian Knowledge Management</a:t>
            </a:r>
            <a:endParaRPr lang="en-US" sz="3600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90290149"/>
              </p:ext>
            </p:extLst>
          </p:nvPr>
        </p:nvGraphicFramePr>
        <p:xfrm>
          <a:off x="1523999" y="1735672"/>
          <a:ext cx="6625167" cy="4508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74454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Tacit Knowledge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Pengetahuan yang melekat pada pengalaman masing-masing individu dan melibatkan faktor-faktor </a:t>
            </a:r>
            <a:r>
              <a:rPr lang="en-US" i="1"/>
              <a:t>intangible</a:t>
            </a:r>
            <a:r>
              <a:rPr lang="en-US"/>
              <a:t>, seperti perspektif masing-masing individu, keyakinan yang dimiliki setiap individu, dan penilaian terhadap sesuatu yang berbeda-beda dari masing-masing individu</a:t>
            </a:r>
          </a:p>
          <a:p>
            <a:pPr marL="0" indent="0">
              <a:buNone/>
            </a:pPr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1227664" y="5820833"/>
            <a:ext cx="7725835" cy="707886"/>
          </a:xfrm>
          <a:prstGeom prst="rect">
            <a:avLst/>
          </a:prstGeom>
          <a:solidFill>
            <a:srgbClr val="FFFF00"/>
          </a:solidFill>
          <a:ln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/>
              <a:t>Sukar untuk di-artikulasi (dikeluarkan/distrukturisasi) ke dalam bentuk yang lebih formal</a:t>
            </a:r>
          </a:p>
        </p:txBody>
      </p:sp>
      <p:sp>
        <p:nvSpPr>
          <p:cNvPr id="9" name="Down Arrow 8"/>
          <p:cNvSpPr/>
          <p:nvPr/>
        </p:nvSpPr>
        <p:spPr>
          <a:xfrm>
            <a:off x="4572000" y="5101167"/>
            <a:ext cx="1016000" cy="52916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906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Explisit Knowledge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Pengetahuan yang dapat di-artikulasi ke dalam bentuk yang lebih terstruktur atau formal. </a:t>
            </a:r>
          </a:p>
          <a:p>
            <a:pPr marL="0" indent="0" algn="ctr">
              <a:buNone/>
            </a:pPr>
            <a:r>
              <a:rPr lang="en-US"/>
              <a:t>Pengetahuan jenis </a:t>
            </a:r>
            <a:r>
              <a:rPr lang="en-US" i="1"/>
              <a:t>explicit knowledge</a:t>
            </a:r>
            <a:r>
              <a:rPr lang="en-US"/>
              <a:t> ini berupa buku pedoman (</a:t>
            </a:r>
            <a:r>
              <a:rPr lang="en-US" i="1"/>
              <a:t>manual</a:t>
            </a:r>
            <a:r>
              <a:rPr lang="en-US"/>
              <a:t>), dokumentasi pelajaran, ekspresi matematika dan dapat di-komunikasikan dan di sebarluaskan ke setiap individu lainnya.</a:t>
            </a:r>
          </a:p>
          <a:p>
            <a:pPr marL="0" indent="0">
              <a:buNone/>
            </a:pPr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51525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1342" y="218166"/>
            <a:ext cx="5545667" cy="6512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07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i="1"/>
              <a:t>Socialisation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/>
              <a:t>membagikan pengetahuan dari seorang individu ke individu-individu lainnya, seperti kemampuan teknis khusus dari individu tersebut. Individu lainnya melakukan pengamatan , lalu meniru dan melakukan pelatihan untuk pengetahuan yang didapat dari individu yang menyebarluaskannya. Dalam sosialisasi, yang menjadi kuncinya adalah pengalaman. Pengalaman dari individu tersebut disosialisasikan sehingga membentuk yang namanya “</a:t>
            </a:r>
            <a:r>
              <a:rPr lang="en-US" i="1"/>
              <a:t>transfer of information</a:t>
            </a:r>
            <a:r>
              <a:rPr lang="en-US"/>
              <a:t>” (perpindahan informasi)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53150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i="1"/>
              <a:t>Internalisation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/>
              <a:t>dalam proses internalisasi ini, pengetahuan yang didapat oleh seorang individu dengan mengandalkan “</a:t>
            </a:r>
            <a:r>
              <a:rPr lang="en-US" i="1"/>
              <a:t>learnin by doing</a:t>
            </a:r>
            <a:r>
              <a:rPr lang="en-US"/>
              <a:t>” (melakukan sekaligus belajar). Maksudnya disini adalah bentuk pengetahuan yang dimiliki seorang individu merupakan sesuatu yang didapat dari suatu pengetahuan yang telah terstruktur secara sistematik (</a:t>
            </a:r>
            <a:r>
              <a:rPr lang="en-US" i="1"/>
              <a:t>explicit</a:t>
            </a:r>
            <a:r>
              <a:rPr lang="en-US"/>
              <a:t>), kemudian dilakukan penyampaian (konversi) dengan cara verbal (proses verbalisasi dari suatu pengetahuan yang bersifat explicit).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76051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i="1"/>
              <a:t>Externalisation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/>
              <a:t>merupakan konversi pengetahuan dari bentu </a:t>
            </a:r>
            <a:r>
              <a:rPr lang="en-US" i="1"/>
              <a:t>tacit </a:t>
            </a:r>
            <a:r>
              <a:rPr lang="en-US"/>
              <a:t>ke bentuk </a:t>
            </a:r>
            <a:r>
              <a:rPr lang="en-US" i="1"/>
              <a:t>explicit</a:t>
            </a:r>
            <a:r>
              <a:rPr lang="en-US"/>
              <a:t>. Dalam bentuk konversi eksternalisasi ini, suatu pengetahuan di-artikulasikan dari bentuk </a:t>
            </a:r>
            <a:r>
              <a:rPr lang="en-US" i="1"/>
              <a:t>tacit knowledge</a:t>
            </a:r>
            <a:r>
              <a:rPr lang="en-US"/>
              <a:t> ke dalam suatu konsep </a:t>
            </a:r>
            <a:r>
              <a:rPr lang="en-US" i="1"/>
              <a:t>explicit</a:t>
            </a:r>
            <a:r>
              <a:rPr lang="en-US"/>
              <a:t> menjadi bentuk-bentuk seperti konsep-konsep, model-model, analogi, maupun hipothesis. Initnya dalam eksternalisasi adalah sesuatu pengalaman atau kemampuan teknis individu yang bersifat unik di konversi ke dalam bentuk konsep-konsep pengetahuan yang sistematik.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45951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i="1"/>
              <a:t>Combination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510963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/>
              <a:t>merupakan suatu bentuk konversi pengetahuan dari </a:t>
            </a:r>
            <a:r>
              <a:rPr lang="en-US" i="1"/>
              <a:t>explicit</a:t>
            </a:r>
            <a:r>
              <a:rPr lang="en-US"/>
              <a:t> ke dalam bentuk </a:t>
            </a:r>
            <a:r>
              <a:rPr lang="en-US" i="1"/>
              <a:t>explicit</a:t>
            </a:r>
            <a:r>
              <a:rPr lang="en-US"/>
              <a:t>. Dalam proses konversi ini, seluruh konsep-konsep yang ada dikombinasikan kemudian dimasukkan ke dalam suatu sistem yang disebut sebagai </a:t>
            </a:r>
            <a:r>
              <a:rPr lang="en-US" i="1"/>
              <a:t>knowledge system</a:t>
            </a:r>
            <a:r>
              <a:rPr lang="en-US"/>
              <a:t>. Pertukaran dan kombinasi daripada pengetahuan-pengetahuan ini dilakukan melalui media , seperti dokumentasi, pertemuan-pertemuan, ataupun proses percakapan antara satu individu dengan lainnya. Di dalam media-media tersebut, suatu pengetahuan di-strukturisasi dengan cara dilakukan penyortiran, penggabungan , dan pengkategorian dari setiap pengetahuan-pengetahuan tersebut ke dalam bentuk yang lebih sistematik. Konversi jenis </a:t>
            </a:r>
            <a:r>
              <a:rPr lang="en-US" i="1"/>
              <a:t>combination</a:t>
            </a:r>
            <a:r>
              <a:rPr lang="en-US"/>
              <a:t> ini banyak digunakan pada edukasi-edukasi yang formal, seperti pada institusi-institusi yang bergerak pada bidang pendidikan dan program-program pelatihan pada organisasi.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09393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/>
              <a:t>Pengetahuan harus dapat di-</a:t>
            </a:r>
            <a:r>
              <a:rPr lang="en-US" sz="3600" i="1"/>
              <a:t>capture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961467"/>
          </a:xfrm>
        </p:spPr>
        <p:txBody>
          <a:bodyPr>
            <a:normAutofit fontScale="85000" lnSpcReduction="20000"/>
          </a:bodyPr>
          <a:lstStyle/>
          <a:p>
            <a:r>
              <a:rPr lang="en-US"/>
              <a:t>Pengelolaan suatu </a:t>
            </a:r>
            <a:r>
              <a:rPr lang="en-US" i="1"/>
              <a:t>knowledge</a:t>
            </a:r>
            <a:r>
              <a:rPr lang="en-US"/>
              <a:t> juga merupakan hal yang berhubungan bagaimana suatu organisasi memberdayakan proses pembelajaran serta penyebaran pengetahuan di dalamnya sehingga setiap pengetahuan/</a:t>
            </a:r>
            <a:r>
              <a:rPr lang="en-US" i="1"/>
              <a:t>knowledge</a:t>
            </a:r>
            <a:r>
              <a:rPr lang="en-US"/>
              <a:t> yang ada tidak terbuang dengan sia-sia seiring dengan hilangnya individu yang memiliki pengetahuan tersebut. </a:t>
            </a:r>
          </a:p>
          <a:p>
            <a:r>
              <a:rPr lang="en-US"/>
              <a:t>Yang ditekankan disini adalah membuat pengetahuan yang ada tersebut tidak hilang namun dapat disimpan ke dalam suatu media yang dapat diakses kembali sewaktu-waktu dan digunakan kembali untuk mendukung adanya suatu proses yang disebut sebagai “</a:t>
            </a:r>
            <a:r>
              <a:rPr lang="en-US" i="1"/>
              <a:t>tansfer knowledge</a:t>
            </a:r>
            <a:r>
              <a:rPr lang="en-US"/>
              <a:t>” antar individu di dalam organisasi.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35221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Knowledge Management Strategy</a:t>
            </a:r>
            <a:endParaRPr lang="en-US" sz="3600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5219729"/>
              </p:ext>
            </p:extLst>
          </p:nvPr>
        </p:nvGraphicFramePr>
        <p:xfrm>
          <a:off x="1714499" y="1693333"/>
          <a:ext cx="6625167" cy="4655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228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Struktur LMS</a:t>
            </a:r>
            <a:endParaRPr lang="en-US" sz="3600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332" y="2027766"/>
            <a:ext cx="3915833" cy="327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58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Peran Knowledge Management</a:t>
            </a:r>
            <a:endParaRPr lang="en-US" sz="3600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334" y="2506132"/>
            <a:ext cx="5435186" cy="278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319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Perputaran</a:t>
            </a:r>
            <a:endParaRPr lang="en-US" sz="3600"/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865" y="2095499"/>
            <a:ext cx="3522133" cy="380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969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7665" y="253471"/>
            <a:ext cx="7725835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/>
              <a:t>Dikutip Dari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7664" y="1600200"/>
            <a:ext cx="772583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http://ferdisky.blogspot.co.id/2010/06/knowledge-management-sebagai-media.html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9869" y="0"/>
            <a:ext cx="1151698" cy="6858000"/>
            <a:chOff x="-29869" y="0"/>
            <a:chExt cx="1151698" cy="6858000"/>
          </a:xfrm>
        </p:grpSpPr>
        <p:sp>
          <p:nvSpPr>
            <p:cNvPr id="6" name="Rectangle 5"/>
            <p:cNvSpPr/>
            <p:nvPr/>
          </p:nvSpPr>
          <p:spPr>
            <a:xfrm>
              <a:off x="-29869" y="0"/>
              <a:ext cx="1151698" cy="6858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1916462" y="3475348"/>
              <a:ext cx="482351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P</a:t>
              </a:r>
              <a:r>
                <a:rPr lang="en-US" sz="5400" b="1" cap="none" spc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. Fisika UPGRIS</a:t>
              </a:r>
            </a:p>
          </p:txBody>
        </p:sp>
        <p:pic>
          <p:nvPicPr>
            <p:cNvPr id="8" name="Picture 1" descr="kop universitas conve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" t="-4457" r="85098" b="6367"/>
            <a:stretch>
              <a:fillRect/>
            </a:stretch>
          </p:blipFill>
          <p:spPr bwMode="auto">
            <a:xfrm>
              <a:off x="118300" y="135432"/>
              <a:ext cx="861483" cy="1092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58011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789</Words>
  <Application>Microsoft Macintosh PowerPoint</Application>
  <PresentationFormat>On-screen Show (4:3)</PresentationFormat>
  <Paragraphs>52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Knowledge Management dalam E-learning</vt:lpstr>
      <vt:lpstr>Pengertian Knowledge Management</vt:lpstr>
      <vt:lpstr>Tacit Knowledge</vt:lpstr>
      <vt:lpstr>Explisit Knowledge</vt:lpstr>
      <vt:lpstr>PowerPoint Presentation</vt:lpstr>
      <vt:lpstr>Socialisation</vt:lpstr>
      <vt:lpstr>Internalisation</vt:lpstr>
      <vt:lpstr>Externalisation</vt:lpstr>
      <vt:lpstr>Combination</vt:lpstr>
      <vt:lpstr>Pengetahuan harus dapat di-capture</vt:lpstr>
      <vt:lpstr>Knowledge Management Strategy</vt:lpstr>
      <vt:lpstr>Struktur LMS</vt:lpstr>
      <vt:lpstr>Peran Knowledge Management</vt:lpstr>
      <vt:lpstr>Perputaran</vt:lpstr>
      <vt:lpstr>Dikutip Dari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Management dalam E-learning</dc:title>
  <dc:creator>harto</dc:creator>
  <cp:lastModifiedBy>harto</cp:lastModifiedBy>
  <cp:revision>12</cp:revision>
  <dcterms:created xsi:type="dcterms:W3CDTF">2017-10-18T14:36:10Z</dcterms:created>
  <dcterms:modified xsi:type="dcterms:W3CDTF">2017-10-18T16:21:33Z</dcterms:modified>
</cp:coreProperties>
</file>