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267" y="3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7D713309-A7CA-4AF2-A37F-5F4A9A545576}" type="datetimeFigureOut">
              <a:rPr lang="id-ID" smtClean="0"/>
              <a:t>18/11/2019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8760168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D713309-A7CA-4AF2-A37F-5F4A9A545576}" type="datetimeFigureOut">
              <a:rPr lang="id-ID" smtClean="0"/>
              <a:t>18/11/2019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120660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D713309-A7CA-4AF2-A37F-5F4A9A545576}" type="datetimeFigureOut">
              <a:rPr lang="id-ID" smtClean="0"/>
              <a:t>18/11/2019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1123363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7D713309-A7CA-4AF2-A37F-5F4A9A545576}" type="datetimeFigureOut">
              <a:rPr lang="id-ID" smtClean="0"/>
              <a:t>18/11/2019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283217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7D713309-A7CA-4AF2-A37F-5F4A9A545576}" type="datetimeFigureOut">
              <a:rPr lang="id-ID" smtClean="0"/>
              <a:t>18/11/2019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236628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7D713309-A7CA-4AF2-A37F-5F4A9A545576}" type="datetimeFigureOut">
              <a:rPr lang="id-ID" smtClean="0"/>
              <a:t>18/11/2019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3603629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713309-A7CA-4AF2-A37F-5F4A9A545576}" type="datetimeFigureOut">
              <a:rPr lang="id-ID" smtClean="0"/>
              <a:t>18/11/2019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1388343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713309-A7CA-4AF2-A37F-5F4A9A545576}" type="datetimeFigureOut">
              <a:rPr lang="id-ID" smtClean="0"/>
              <a:t>18/11/2019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3696729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713309-A7CA-4AF2-A37F-5F4A9A545576}" type="datetimeFigureOut">
              <a:rPr lang="id-ID" smtClean="0"/>
              <a:t>18/11/2019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32096520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D713309-A7CA-4AF2-A37F-5F4A9A545576}" type="datetimeFigureOut">
              <a:rPr lang="id-ID" smtClean="0"/>
              <a:t>18/11/2019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176909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7D713309-A7CA-4AF2-A37F-5F4A9A545576}" type="datetimeFigureOut">
              <a:rPr lang="id-ID" smtClean="0"/>
              <a:t>18/11/2019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939F6355-C081-4FF4-906D-95B0AB2633DF}" type="slidenum">
              <a:rPr lang="id-ID" smtClean="0"/>
              <a:t>‹#›</a:t>
            </a:fld>
            <a:endParaRPr lang="id-ID"/>
          </a:p>
        </p:txBody>
      </p:sp>
    </p:spTree>
    <p:extLst>
      <p:ext uri="{BB962C8B-B14F-4D97-AF65-F5344CB8AC3E}">
        <p14:creationId xmlns:p14="http://schemas.microsoft.com/office/powerpoint/2010/main" val="3502228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0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713309-A7CA-4AF2-A37F-5F4A9A545576}" type="datetimeFigureOut">
              <a:rPr lang="id-ID" smtClean="0"/>
              <a:t>18/11/2019</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9F6355-C081-4FF4-906D-95B0AB2633DF}" type="slidenum">
              <a:rPr lang="id-ID" smtClean="0"/>
              <a:t>‹#›</a:t>
            </a:fld>
            <a:endParaRPr lang="id-ID"/>
          </a:p>
        </p:txBody>
      </p:sp>
    </p:spTree>
    <p:extLst>
      <p:ext uri="{BB962C8B-B14F-4D97-AF65-F5344CB8AC3E}">
        <p14:creationId xmlns:p14="http://schemas.microsoft.com/office/powerpoint/2010/main" val="25100078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33.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980728"/>
            <a:ext cx="7772400" cy="1470025"/>
          </a:xfrm>
        </p:spPr>
        <p:txBody>
          <a:bodyPr/>
          <a:lstStyle/>
          <a:p>
            <a:r>
              <a:rPr lang="id-ID" b="1" dirty="0"/>
              <a:t>SISTEM PENGENDALIAN BANJIR YANG DAPAT DILAKUKAN</a:t>
            </a:r>
            <a:endParaRPr lang="id-ID" dirty="0"/>
          </a:p>
        </p:txBody>
      </p:sp>
    </p:spTree>
    <p:extLst>
      <p:ext uri="{BB962C8B-B14F-4D97-AF65-F5344CB8AC3E}">
        <p14:creationId xmlns:p14="http://schemas.microsoft.com/office/powerpoint/2010/main" val="2360859879"/>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normAutofit/>
          </a:bodyPr>
          <a:lstStyle/>
          <a:p>
            <a:r>
              <a:rPr lang="id-ID" b="1" dirty="0"/>
              <a:t>BAB I. </a:t>
            </a:r>
            <a:r>
              <a:rPr lang="id-ID" b="1" dirty="0" smtClean="0"/>
              <a:t>PENDAHULUAN</a:t>
            </a:r>
            <a:endParaRPr lang="id-ID" dirty="0"/>
          </a:p>
        </p:txBody>
      </p:sp>
      <p:sp>
        <p:nvSpPr>
          <p:cNvPr id="3" name="Content Placeholder 2"/>
          <p:cNvSpPr>
            <a:spLocks noGrp="1"/>
          </p:cNvSpPr>
          <p:nvPr>
            <p:ph idx="1"/>
          </p:nvPr>
        </p:nvSpPr>
        <p:spPr>
          <a:xfrm>
            <a:off x="467544" y="1268760"/>
            <a:ext cx="8229600" cy="5400600"/>
          </a:xfrm>
        </p:spPr>
        <p:txBody>
          <a:bodyPr>
            <a:normAutofit fontScale="70000" lnSpcReduction="20000"/>
          </a:bodyPr>
          <a:lstStyle/>
          <a:p>
            <a:pPr marL="457200" lvl="1" indent="0">
              <a:buNone/>
            </a:pPr>
            <a:r>
              <a:rPr lang="en-US" sz="3400" b="1" dirty="0" err="1">
                <a:latin typeface="Book Antiqua" pitchFamily="18" charset="0"/>
              </a:rPr>
              <a:t>Latar</a:t>
            </a:r>
            <a:r>
              <a:rPr lang="en-US" sz="3400" b="1" dirty="0">
                <a:latin typeface="Book Antiqua" pitchFamily="18" charset="0"/>
              </a:rPr>
              <a:t> </a:t>
            </a:r>
            <a:r>
              <a:rPr lang="en-US" sz="3400" b="1" dirty="0" err="1" smtClean="0">
                <a:latin typeface="Book Antiqua" pitchFamily="18" charset="0"/>
              </a:rPr>
              <a:t>Belakang</a:t>
            </a:r>
            <a:endParaRPr lang="id-ID" sz="3400" b="1" dirty="0" smtClean="0">
              <a:latin typeface="Book Antiqua" pitchFamily="18" charset="0"/>
            </a:endParaRPr>
          </a:p>
          <a:p>
            <a:pPr marL="457200" lvl="1" indent="0">
              <a:buNone/>
            </a:pPr>
            <a:endParaRPr lang="id-ID" sz="2400" dirty="0">
              <a:latin typeface="Book Antiqua" pitchFamily="18" charset="0"/>
            </a:endParaRPr>
          </a:p>
          <a:p>
            <a:pPr marL="0" indent="0">
              <a:buNone/>
            </a:pPr>
            <a:r>
              <a:rPr lang="id-ID" dirty="0" smtClean="0">
                <a:latin typeface="Book Antiqua" pitchFamily="18" charset="0"/>
              </a:rPr>
              <a:t>	Jika </a:t>
            </a:r>
            <a:r>
              <a:rPr lang="id-ID" dirty="0">
                <a:latin typeface="Book Antiqua" pitchFamily="18" charset="0"/>
              </a:rPr>
              <a:t>dicermati, bencana alam di Indonesia tampaknya dari tahun ke tahun memiliki kecenderungan meningkat, begitu juga bencana banjir yang setiap tahun terjadi di seluruh penjuru tanah air. Kecenderungan meningkatnya bencana banjir di Indonesia tidak hanya luasnya saja melainkan kerugiannya juga ikut bertambah pula. Jika dahulu bencana banjir hanya melanda kota-kota besar di Indonesia khususnya di Pulau Jawa, akan tetapi pada saat sekarang ini bencana tersebut telah melanda dan merambah sampai ke pelosok tanah air.</a:t>
            </a:r>
            <a:endParaRPr lang="id-ID" sz="2800" dirty="0">
              <a:latin typeface="Book Antiqua" pitchFamily="18" charset="0"/>
            </a:endParaRPr>
          </a:p>
          <a:p>
            <a:pPr marL="0" indent="0">
              <a:buNone/>
            </a:pPr>
            <a:r>
              <a:rPr lang="id-ID" dirty="0" smtClean="0">
                <a:latin typeface="Book Antiqua" pitchFamily="18" charset="0"/>
              </a:rPr>
              <a:t>	Sebenarnya </a:t>
            </a:r>
            <a:r>
              <a:rPr lang="id-ID" dirty="0">
                <a:latin typeface="Book Antiqua" pitchFamily="18" charset="0"/>
              </a:rPr>
              <a:t>banjir memiliki banyak faktor penyebab, dan faktor – faktor tersebut dapat disebabkan oleh perbuatan manusia sendiri dan juga dapat disebabkan oleh peristiwa alam. Banjir yang disebabkan oleh peristiwa alam dapat dikendalikan atau ditanggulangi dengan lebih mudah daripada banjir yang disebabkan oleh perbuatan manusia. Karena pada dasarnya manusia lebih sulit dikendalikan atau diatur dibandingkan dengan peristiwa alam.</a:t>
            </a:r>
          </a:p>
        </p:txBody>
      </p:sp>
    </p:spTree>
    <p:extLst>
      <p:ext uri="{BB962C8B-B14F-4D97-AF65-F5344CB8AC3E}">
        <p14:creationId xmlns:p14="http://schemas.microsoft.com/office/powerpoint/2010/main" val="2300975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08720"/>
            <a:ext cx="8229600" cy="5472608"/>
          </a:xfrm>
        </p:spPr>
        <p:txBody>
          <a:bodyPr>
            <a:normAutofit fontScale="77500" lnSpcReduction="20000"/>
          </a:bodyPr>
          <a:lstStyle/>
          <a:p>
            <a:pPr marL="0" indent="0">
              <a:buNone/>
            </a:pPr>
            <a:r>
              <a:rPr lang="id-ID" dirty="0" smtClean="0">
                <a:latin typeface="Book Antiqua" pitchFamily="18" charset="0"/>
              </a:rPr>
              <a:t>	Kota-kota </a:t>
            </a:r>
            <a:r>
              <a:rPr lang="id-ID" dirty="0">
                <a:latin typeface="Book Antiqua" pitchFamily="18" charset="0"/>
              </a:rPr>
              <a:t>besar di Indonesia mengalami peningkatan populasi manusia karena daya pikat yang merangsang manusia berpindah dari rural ke urban. Lahan-lahan yang sebenarnya untuk daerah preservasi dan konservasi untuk menjaga keseimbangan, diambil alih untuk pemukiman, pabrik-pabrik, industri,dan lainnya. Akibatnya dapat dirasakan misalnya di Jakarta, kualitas genangan dan banjir di beberapa wilayah saat ini terjadi hanya oleh hujan deras satu sampai dua jam ekuivalen dengan hujan deras satu malam pada dekade tahun70-an. </a:t>
            </a:r>
            <a:endParaRPr lang="id-ID" dirty="0" smtClean="0">
              <a:latin typeface="Book Antiqua" pitchFamily="18" charset="0"/>
            </a:endParaRPr>
          </a:p>
          <a:p>
            <a:pPr marL="0" indent="0">
              <a:buNone/>
            </a:pPr>
            <a:r>
              <a:rPr lang="id-ID" dirty="0">
                <a:latin typeface="Book Antiqua" pitchFamily="18" charset="0"/>
              </a:rPr>
              <a:t>	</a:t>
            </a:r>
            <a:r>
              <a:rPr lang="id-ID" dirty="0" smtClean="0">
                <a:latin typeface="Book Antiqua" pitchFamily="18" charset="0"/>
              </a:rPr>
              <a:t>Dengan </a:t>
            </a:r>
            <a:r>
              <a:rPr lang="id-ID" dirty="0">
                <a:latin typeface="Book Antiqua" pitchFamily="18" charset="0"/>
              </a:rPr>
              <a:t>kata lain tinggi dan lama genangan suatu daerah saat ini dengan hujan deras satu hingga dua jam sama dengan tinggi genangan dengan hujan deras semalam pada tahun 70-an. Padahal pengendalian banjir dan penataansistem drainase terus diupayakan oleh pemerintah (Kodoatie, 2002).</a:t>
            </a:r>
          </a:p>
        </p:txBody>
      </p:sp>
    </p:spTree>
    <p:extLst>
      <p:ext uri="{BB962C8B-B14F-4D97-AF65-F5344CB8AC3E}">
        <p14:creationId xmlns:p14="http://schemas.microsoft.com/office/powerpoint/2010/main" val="124040389"/>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6712"/>
            <a:ext cx="8229600" cy="5760640"/>
          </a:xfrm>
        </p:spPr>
        <p:txBody>
          <a:bodyPr>
            <a:normAutofit lnSpcReduction="10000"/>
          </a:bodyPr>
          <a:lstStyle/>
          <a:p>
            <a:pPr marL="457200" lvl="1" indent="0">
              <a:buNone/>
            </a:pPr>
            <a:r>
              <a:rPr lang="en-US" sz="3500" b="1" dirty="0" err="1">
                <a:latin typeface="Book Antiqua" pitchFamily="18" charset="0"/>
              </a:rPr>
              <a:t>Rumusan</a:t>
            </a:r>
            <a:r>
              <a:rPr lang="en-US" sz="3500" b="1" dirty="0">
                <a:latin typeface="Book Antiqua" pitchFamily="18" charset="0"/>
              </a:rPr>
              <a:t> </a:t>
            </a:r>
            <a:r>
              <a:rPr lang="en-US" sz="3500" b="1" dirty="0" err="1" smtClean="0">
                <a:latin typeface="Book Antiqua" pitchFamily="18" charset="0"/>
              </a:rPr>
              <a:t>Masalah</a:t>
            </a:r>
            <a:endParaRPr lang="id-ID" sz="3500" b="1" dirty="0" smtClean="0">
              <a:latin typeface="Book Antiqua" pitchFamily="18" charset="0"/>
            </a:endParaRPr>
          </a:p>
          <a:p>
            <a:pPr marL="457200" lvl="1" indent="0">
              <a:buNone/>
            </a:pPr>
            <a:endParaRPr lang="id-ID" sz="2400" dirty="0">
              <a:latin typeface="Book Antiqua" pitchFamily="18" charset="0"/>
            </a:endParaRPr>
          </a:p>
          <a:p>
            <a:pPr marL="0" indent="0">
              <a:buNone/>
            </a:pPr>
            <a:r>
              <a:rPr lang="en-US" dirty="0" err="1">
                <a:latin typeface="Book Antiqua" pitchFamily="18" charset="0"/>
              </a:rPr>
              <a:t>Berdasarkan</a:t>
            </a:r>
            <a:r>
              <a:rPr lang="en-US" dirty="0">
                <a:latin typeface="Book Antiqua" pitchFamily="18" charset="0"/>
              </a:rPr>
              <a:t> </a:t>
            </a:r>
            <a:r>
              <a:rPr lang="en-US" dirty="0" err="1">
                <a:latin typeface="Book Antiqua" pitchFamily="18" charset="0"/>
              </a:rPr>
              <a:t>latar</a:t>
            </a:r>
            <a:r>
              <a:rPr lang="en-US" dirty="0">
                <a:latin typeface="Book Antiqua" pitchFamily="18" charset="0"/>
              </a:rPr>
              <a:t> </a:t>
            </a:r>
            <a:r>
              <a:rPr lang="en-US" dirty="0" err="1">
                <a:latin typeface="Book Antiqua" pitchFamily="18" charset="0"/>
              </a:rPr>
              <a:t>belakang</a:t>
            </a:r>
            <a:r>
              <a:rPr lang="en-US" dirty="0">
                <a:latin typeface="Book Antiqua" pitchFamily="18" charset="0"/>
              </a:rPr>
              <a:t> </a:t>
            </a:r>
            <a:r>
              <a:rPr lang="en-US" dirty="0" err="1">
                <a:latin typeface="Book Antiqua" pitchFamily="18" charset="0"/>
              </a:rPr>
              <a:t>masalah</a:t>
            </a:r>
            <a:r>
              <a:rPr lang="en-US" dirty="0">
                <a:latin typeface="Book Antiqua" pitchFamily="18" charset="0"/>
              </a:rPr>
              <a:t> </a:t>
            </a:r>
            <a:r>
              <a:rPr lang="en-US" dirty="0" err="1">
                <a:latin typeface="Book Antiqua" pitchFamily="18" charset="0"/>
              </a:rPr>
              <a:t>diatas</a:t>
            </a:r>
            <a:r>
              <a:rPr lang="en-US" dirty="0">
                <a:latin typeface="Book Antiqua" pitchFamily="18" charset="0"/>
              </a:rPr>
              <a:t>, </a:t>
            </a:r>
            <a:r>
              <a:rPr lang="en-US" dirty="0" err="1">
                <a:latin typeface="Book Antiqua" pitchFamily="18" charset="0"/>
              </a:rPr>
              <a:t>maka</a:t>
            </a:r>
            <a:r>
              <a:rPr lang="en-US" dirty="0">
                <a:latin typeface="Book Antiqua" pitchFamily="18" charset="0"/>
              </a:rPr>
              <a:t> </a:t>
            </a:r>
            <a:r>
              <a:rPr lang="en-US" dirty="0" err="1">
                <a:latin typeface="Book Antiqua" pitchFamily="18" charset="0"/>
              </a:rPr>
              <a:t>rumusan</a:t>
            </a:r>
            <a:r>
              <a:rPr lang="en-US" dirty="0">
                <a:latin typeface="Book Antiqua" pitchFamily="18" charset="0"/>
              </a:rPr>
              <a:t> </a:t>
            </a:r>
            <a:r>
              <a:rPr lang="en-US" dirty="0" err="1">
                <a:latin typeface="Book Antiqua" pitchFamily="18" charset="0"/>
              </a:rPr>
              <a:t>masalah</a:t>
            </a:r>
            <a:r>
              <a:rPr lang="en-US" dirty="0">
                <a:latin typeface="Book Antiqua" pitchFamily="18" charset="0"/>
              </a:rPr>
              <a:t> yang </a:t>
            </a:r>
            <a:r>
              <a:rPr lang="en-US" dirty="0" err="1">
                <a:latin typeface="Book Antiqua" pitchFamily="18" charset="0"/>
              </a:rPr>
              <a:t>dimunculkan</a:t>
            </a:r>
            <a:r>
              <a:rPr lang="en-US" dirty="0">
                <a:latin typeface="Book Antiqua" pitchFamily="18" charset="0"/>
              </a:rPr>
              <a:t> </a:t>
            </a:r>
            <a:r>
              <a:rPr lang="en-US" dirty="0" err="1">
                <a:latin typeface="Book Antiqua" pitchFamily="18" charset="0"/>
              </a:rPr>
              <a:t>adalah</a:t>
            </a:r>
            <a:r>
              <a:rPr lang="en-US" dirty="0">
                <a:latin typeface="Book Antiqua" pitchFamily="18" charset="0"/>
              </a:rPr>
              <a:t> :</a:t>
            </a:r>
            <a:endParaRPr lang="id-ID" sz="2800" dirty="0">
              <a:latin typeface="Book Antiqua" pitchFamily="18" charset="0"/>
            </a:endParaRPr>
          </a:p>
          <a:p>
            <a:pPr lvl="0"/>
            <a:r>
              <a:rPr lang="en-US" dirty="0" err="1">
                <a:latin typeface="Book Antiqua" pitchFamily="18" charset="0"/>
              </a:rPr>
              <a:t>Bagaimana</a:t>
            </a:r>
            <a:r>
              <a:rPr lang="en-US" dirty="0">
                <a:latin typeface="Book Antiqua" pitchFamily="18" charset="0"/>
              </a:rPr>
              <a:t> </a:t>
            </a:r>
            <a:r>
              <a:rPr lang="en-US" dirty="0" err="1">
                <a:latin typeface="Book Antiqua" pitchFamily="18" charset="0"/>
              </a:rPr>
              <a:t>upaya</a:t>
            </a:r>
            <a:r>
              <a:rPr lang="en-US" dirty="0">
                <a:latin typeface="Book Antiqua" pitchFamily="18" charset="0"/>
              </a:rPr>
              <a:t> </a:t>
            </a:r>
            <a:r>
              <a:rPr lang="en-US" dirty="0" err="1">
                <a:latin typeface="Book Antiqua" pitchFamily="18" charset="0"/>
              </a:rPr>
              <a:t>menyusun</a:t>
            </a:r>
            <a:r>
              <a:rPr lang="en-US" dirty="0">
                <a:latin typeface="Book Antiqua" pitchFamily="18" charset="0"/>
              </a:rPr>
              <a:t> </a:t>
            </a:r>
            <a:r>
              <a:rPr lang="en-US" dirty="0" err="1">
                <a:latin typeface="Book Antiqua" pitchFamily="18" charset="0"/>
              </a:rPr>
              <a:t>sistem</a:t>
            </a:r>
            <a:r>
              <a:rPr lang="en-US" dirty="0">
                <a:latin typeface="Book Antiqua" pitchFamily="18" charset="0"/>
              </a:rPr>
              <a:t> </a:t>
            </a:r>
            <a:r>
              <a:rPr lang="en-US" dirty="0" err="1">
                <a:latin typeface="Book Antiqua" pitchFamily="18" charset="0"/>
              </a:rPr>
              <a:t>pengendalian</a:t>
            </a:r>
            <a:r>
              <a:rPr lang="en-US" dirty="0">
                <a:latin typeface="Book Antiqua" pitchFamily="18" charset="0"/>
              </a:rPr>
              <a:t> </a:t>
            </a:r>
            <a:r>
              <a:rPr lang="en-US" dirty="0" err="1">
                <a:latin typeface="Book Antiqua" pitchFamily="18" charset="0"/>
              </a:rPr>
              <a:t>banjir</a:t>
            </a:r>
            <a:r>
              <a:rPr lang="en-US" dirty="0">
                <a:latin typeface="Book Antiqua" pitchFamily="18" charset="0"/>
              </a:rPr>
              <a:t>?</a:t>
            </a:r>
            <a:endParaRPr lang="id-ID" sz="2800" dirty="0">
              <a:latin typeface="Book Antiqua" pitchFamily="18" charset="0"/>
            </a:endParaRPr>
          </a:p>
          <a:p>
            <a:pPr lvl="0"/>
            <a:r>
              <a:rPr lang="id-ID" dirty="0">
                <a:latin typeface="Book Antiqua" pitchFamily="18" charset="0"/>
              </a:rPr>
              <a:t>Apa kendala-kendala yang dihadapi dalam proses pembuatan sistem pengendalian banjir sehingga sampai sekarang sistem tersebut belum bekerja dengan baik ?</a:t>
            </a:r>
            <a:endParaRPr lang="id-ID" sz="2800" dirty="0">
              <a:latin typeface="Book Antiqua" pitchFamily="18" charset="0"/>
            </a:endParaRPr>
          </a:p>
          <a:p>
            <a:pPr marL="0" indent="0">
              <a:buNone/>
            </a:pPr>
            <a:endParaRPr lang="id-ID" dirty="0">
              <a:latin typeface="Book Antiqua" pitchFamily="18" charset="0"/>
            </a:endParaRPr>
          </a:p>
        </p:txBody>
      </p:sp>
    </p:spTree>
    <p:extLst>
      <p:ext uri="{BB962C8B-B14F-4D97-AF65-F5344CB8AC3E}">
        <p14:creationId xmlns:p14="http://schemas.microsoft.com/office/powerpoint/2010/main" val="4110424282"/>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052736"/>
            <a:ext cx="8229600" cy="4525963"/>
          </a:xfrm>
        </p:spPr>
        <p:txBody>
          <a:bodyPr>
            <a:normAutofit lnSpcReduction="10000"/>
          </a:bodyPr>
          <a:lstStyle/>
          <a:p>
            <a:pPr marL="457200" lvl="1" indent="0">
              <a:buNone/>
            </a:pPr>
            <a:r>
              <a:rPr lang="en-US" sz="3200" b="1" dirty="0" err="1" smtClean="0">
                <a:latin typeface="Book Antiqua" pitchFamily="18" charset="0"/>
              </a:rPr>
              <a:t>Maksud</a:t>
            </a:r>
            <a:r>
              <a:rPr lang="en-US" sz="3200" b="1" dirty="0" smtClean="0">
                <a:latin typeface="Book Antiqua" pitchFamily="18" charset="0"/>
              </a:rPr>
              <a:t> </a:t>
            </a:r>
            <a:r>
              <a:rPr lang="en-US" sz="3200" b="1" dirty="0" err="1">
                <a:latin typeface="Book Antiqua" pitchFamily="18" charset="0"/>
              </a:rPr>
              <a:t>dan</a:t>
            </a:r>
            <a:r>
              <a:rPr lang="en-US" sz="3200" b="1" dirty="0">
                <a:latin typeface="Book Antiqua" pitchFamily="18" charset="0"/>
              </a:rPr>
              <a:t> </a:t>
            </a:r>
            <a:r>
              <a:rPr lang="en-US" sz="3200" b="1" dirty="0" err="1">
                <a:latin typeface="Book Antiqua" pitchFamily="18" charset="0"/>
              </a:rPr>
              <a:t>Tujuan</a:t>
            </a:r>
            <a:r>
              <a:rPr lang="en-US" sz="3200" b="1" dirty="0">
                <a:latin typeface="Book Antiqua" pitchFamily="18" charset="0"/>
              </a:rPr>
              <a:t> </a:t>
            </a:r>
            <a:r>
              <a:rPr lang="en-US" sz="3200" b="1" dirty="0" err="1" smtClean="0">
                <a:latin typeface="Book Antiqua" pitchFamily="18" charset="0"/>
              </a:rPr>
              <a:t>Penulisan</a:t>
            </a:r>
            <a:endParaRPr lang="id-ID" sz="3200" b="1" dirty="0" smtClean="0">
              <a:latin typeface="Book Antiqua" pitchFamily="18" charset="0"/>
            </a:endParaRPr>
          </a:p>
          <a:p>
            <a:pPr marL="457200" lvl="1" indent="0">
              <a:buNone/>
            </a:pPr>
            <a:endParaRPr lang="id-ID" sz="2400" dirty="0">
              <a:latin typeface="Book Antiqua" pitchFamily="18" charset="0"/>
            </a:endParaRPr>
          </a:p>
          <a:p>
            <a:r>
              <a:rPr lang="fi-FI" dirty="0">
                <a:latin typeface="Book Antiqua" pitchFamily="18" charset="0"/>
              </a:rPr>
              <a:t>Adapun tujuan dari penulisan makalah ini adalah sebagai berikut: </a:t>
            </a:r>
            <a:endParaRPr lang="id-ID" sz="2800" dirty="0">
              <a:latin typeface="Book Antiqua" pitchFamily="18" charset="0"/>
            </a:endParaRPr>
          </a:p>
          <a:p>
            <a:pPr lvl="0"/>
            <a:r>
              <a:rPr lang="en-US" dirty="0" err="1">
                <a:latin typeface="Book Antiqua" pitchFamily="18" charset="0"/>
              </a:rPr>
              <a:t>Menjelaskan</a:t>
            </a:r>
            <a:r>
              <a:rPr lang="en-US" dirty="0">
                <a:latin typeface="Book Antiqua" pitchFamily="18" charset="0"/>
              </a:rPr>
              <a:t> </a:t>
            </a:r>
            <a:r>
              <a:rPr lang="en-US" dirty="0" err="1">
                <a:latin typeface="Book Antiqua" pitchFamily="18" charset="0"/>
              </a:rPr>
              <a:t>tentang</a:t>
            </a:r>
            <a:r>
              <a:rPr lang="en-US" dirty="0">
                <a:latin typeface="Book Antiqua" pitchFamily="18" charset="0"/>
              </a:rPr>
              <a:t> </a:t>
            </a:r>
            <a:r>
              <a:rPr lang="en-US" dirty="0" err="1">
                <a:latin typeface="Book Antiqua" pitchFamily="18" charset="0"/>
              </a:rPr>
              <a:t>upaya</a:t>
            </a:r>
            <a:r>
              <a:rPr lang="en-US" dirty="0">
                <a:latin typeface="Book Antiqua" pitchFamily="18" charset="0"/>
              </a:rPr>
              <a:t> </a:t>
            </a:r>
            <a:r>
              <a:rPr lang="en-US" dirty="0" err="1">
                <a:latin typeface="Book Antiqua" pitchFamily="18" charset="0"/>
              </a:rPr>
              <a:t>penyusunan</a:t>
            </a:r>
            <a:r>
              <a:rPr lang="en-US" dirty="0">
                <a:latin typeface="Book Antiqua" pitchFamily="18" charset="0"/>
              </a:rPr>
              <a:t> </a:t>
            </a:r>
            <a:r>
              <a:rPr lang="en-US" dirty="0" err="1">
                <a:latin typeface="Book Antiqua" pitchFamily="18" charset="0"/>
              </a:rPr>
              <a:t>sistem</a:t>
            </a:r>
            <a:r>
              <a:rPr lang="en-US" dirty="0">
                <a:latin typeface="Book Antiqua" pitchFamily="18" charset="0"/>
              </a:rPr>
              <a:t> </a:t>
            </a:r>
            <a:r>
              <a:rPr lang="en-US" dirty="0" err="1">
                <a:latin typeface="Book Antiqua" pitchFamily="18" charset="0"/>
              </a:rPr>
              <a:t>pengendalian</a:t>
            </a:r>
            <a:r>
              <a:rPr lang="en-US" dirty="0">
                <a:latin typeface="Book Antiqua" pitchFamily="18" charset="0"/>
              </a:rPr>
              <a:t> </a:t>
            </a:r>
            <a:r>
              <a:rPr lang="en-US" dirty="0" err="1">
                <a:latin typeface="Book Antiqua" pitchFamily="18" charset="0"/>
              </a:rPr>
              <a:t>banjir</a:t>
            </a:r>
            <a:r>
              <a:rPr lang="en-US" dirty="0">
                <a:latin typeface="Book Antiqua" pitchFamily="18" charset="0"/>
              </a:rPr>
              <a:t>.</a:t>
            </a:r>
            <a:endParaRPr lang="id-ID" sz="2800" dirty="0">
              <a:latin typeface="Book Antiqua" pitchFamily="18" charset="0"/>
            </a:endParaRPr>
          </a:p>
          <a:p>
            <a:pPr lvl="0"/>
            <a:r>
              <a:rPr lang="id-ID" dirty="0">
                <a:latin typeface="Book Antiqua" pitchFamily="18" charset="0"/>
              </a:rPr>
              <a:t>Menjelaskan kendala-kendala yang dihadapi dalam proses pembuatan sistem pengendalian banjir.</a:t>
            </a:r>
            <a:endParaRPr lang="id-ID" sz="2800" dirty="0">
              <a:latin typeface="Book Antiqua" pitchFamily="18" charset="0"/>
            </a:endParaRPr>
          </a:p>
          <a:p>
            <a:pPr marL="0" indent="0">
              <a:buNone/>
            </a:pPr>
            <a:endParaRPr lang="id-ID" dirty="0">
              <a:latin typeface="Book Antiqua" pitchFamily="18" charset="0"/>
            </a:endParaRPr>
          </a:p>
        </p:txBody>
      </p:sp>
    </p:spTree>
    <p:extLst>
      <p:ext uri="{BB962C8B-B14F-4D97-AF65-F5344CB8AC3E}">
        <p14:creationId xmlns:p14="http://schemas.microsoft.com/office/powerpoint/2010/main" val="1640415494"/>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832648"/>
          </a:xfrm>
        </p:spPr>
        <p:txBody>
          <a:bodyPr>
            <a:normAutofit fontScale="77500" lnSpcReduction="20000"/>
          </a:bodyPr>
          <a:lstStyle/>
          <a:p>
            <a:pPr marL="0" indent="0">
              <a:buNone/>
            </a:pPr>
            <a:r>
              <a:rPr lang="id-ID" b="1" dirty="0">
                <a:latin typeface="Book Antiqua" pitchFamily="18" charset="0"/>
              </a:rPr>
              <a:t>1.4 Ruang Lingkup Sistem Pengendalian </a:t>
            </a:r>
            <a:r>
              <a:rPr lang="id-ID" b="1" dirty="0" smtClean="0">
                <a:latin typeface="Book Antiqua" pitchFamily="18" charset="0"/>
              </a:rPr>
              <a:t>Banjir</a:t>
            </a:r>
          </a:p>
          <a:p>
            <a:pPr marL="0" indent="0">
              <a:buNone/>
            </a:pPr>
            <a:r>
              <a:rPr lang="id-ID" b="1" dirty="0" smtClean="0">
                <a:latin typeface="Book Antiqua" pitchFamily="18" charset="0"/>
              </a:rPr>
              <a:t> </a:t>
            </a:r>
            <a:endParaRPr lang="id-ID" dirty="0">
              <a:latin typeface="Book Antiqua" pitchFamily="18" charset="0"/>
            </a:endParaRPr>
          </a:p>
          <a:p>
            <a:pPr marL="0" indent="0">
              <a:buNone/>
            </a:pPr>
            <a:r>
              <a:rPr lang="id-ID" dirty="0" smtClean="0">
                <a:latin typeface="Book Antiqua" pitchFamily="18" charset="0"/>
              </a:rPr>
              <a:t>	Aplikasi </a:t>
            </a:r>
            <a:r>
              <a:rPr lang="id-ID" dirty="0">
                <a:latin typeface="Book Antiqua" pitchFamily="18" charset="0"/>
              </a:rPr>
              <a:t>sistem disesuaikan dengan keterbatasan tenaga, waktu dan biaya dimana tidak setiap persoalan manajemen diselesaikan dengan pendekatan sistem. Pembatasan ruang lingkup sering sekali digunakan untuk mendapatkan pengkajian yang efisien dan operasional (Eriyatno, 1999). </a:t>
            </a:r>
            <a:endParaRPr lang="id-ID" dirty="0" smtClean="0">
              <a:latin typeface="Book Antiqua" pitchFamily="18" charset="0"/>
            </a:endParaRPr>
          </a:p>
          <a:p>
            <a:pPr marL="0" indent="0">
              <a:buNone/>
            </a:pPr>
            <a:r>
              <a:rPr lang="id-ID" dirty="0">
                <a:latin typeface="Book Antiqua" pitchFamily="18" charset="0"/>
              </a:rPr>
              <a:t>	</a:t>
            </a:r>
            <a:r>
              <a:rPr lang="id-ID" dirty="0" smtClean="0">
                <a:latin typeface="Book Antiqua" pitchFamily="18" charset="0"/>
              </a:rPr>
              <a:t>Dalam </a:t>
            </a:r>
            <a:r>
              <a:rPr lang="id-ID" dirty="0">
                <a:latin typeface="Book Antiqua" pitchFamily="18" charset="0"/>
              </a:rPr>
              <a:t>pembatasan ruang lingkup maka langkah yang dapat ditempuh untuk meminimalisasi pengaruh dan output yang tidak dikehendaki maka diperlukan kerangka berfikir kesisteman untuk pengendalian banjir secara berkelanjutan. Oleh karena itu, dalam pembuatan makalah ini disusun pengendalian banjir secara Sistematis sebagai suatu sistem yang terpadu.</a:t>
            </a:r>
          </a:p>
          <a:p>
            <a:pPr marL="0" indent="0">
              <a:buNone/>
            </a:pPr>
            <a:endParaRPr lang="id-ID" dirty="0">
              <a:latin typeface="Book Antiqua" pitchFamily="18" charset="0"/>
            </a:endParaRPr>
          </a:p>
        </p:txBody>
      </p:sp>
    </p:spTree>
    <p:extLst>
      <p:ext uri="{BB962C8B-B14F-4D97-AF65-F5344CB8AC3E}">
        <p14:creationId xmlns:p14="http://schemas.microsoft.com/office/powerpoint/2010/main" val="3650768804"/>
      </p:ext>
    </p:extLst>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772816"/>
            <a:ext cx="8229600" cy="4525963"/>
          </a:xfrm>
        </p:spPr>
        <p:txBody>
          <a:bodyPr/>
          <a:lstStyle/>
          <a:p>
            <a:pPr marL="0" indent="0">
              <a:buNone/>
            </a:pPr>
            <a:r>
              <a:rPr lang="id-ID" dirty="0">
                <a:latin typeface="Book Antiqua" pitchFamily="18" charset="0"/>
              </a:rPr>
              <a:t>Ruang lingkup dari makalah ini adalah sistem pengendalian banjir yang dibuat di DKI Jakarta hanya untuk wilayah Jakarta dan inti dari pengendalian ini adalah mengatur aliran air dari hulu sungai dan mengatur volume air yang masuk kota Jakarta.</a:t>
            </a:r>
          </a:p>
        </p:txBody>
      </p:sp>
    </p:spTree>
    <p:extLst>
      <p:ext uri="{BB962C8B-B14F-4D97-AF65-F5344CB8AC3E}">
        <p14:creationId xmlns:p14="http://schemas.microsoft.com/office/powerpoint/2010/main" val="88083427"/>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BAB II. TINJAUAN PUSTAKA</a:t>
            </a:r>
            <a:endParaRPr lang="id-ID" dirty="0"/>
          </a:p>
        </p:txBody>
      </p:sp>
      <p:sp>
        <p:nvSpPr>
          <p:cNvPr id="3" name="Content Placeholder 2"/>
          <p:cNvSpPr>
            <a:spLocks noGrp="1"/>
          </p:cNvSpPr>
          <p:nvPr>
            <p:ph idx="1"/>
          </p:nvPr>
        </p:nvSpPr>
        <p:spPr>
          <a:xfrm>
            <a:off x="457200" y="1600200"/>
            <a:ext cx="8229600" cy="5257800"/>
          </a:xfrm>
        </p:spPr>
        <p:txBody>
          <a:bodyPr>
            <a:normAutofit fontScale="70000" lnSpcReduction="20000"/>
          </a:bodyPr>
          <a:lstStyle/>
          <a:p>
            <a:pPr marL="0" indent="0">
              <a:buNone/>
            </a:pPr>
            <a:r>
              <a:rPr lang="id-ID" b="1" dirty="0">
                <a:latin typeface="Book Antiqua" pitchFamily="18" charset="0"/>
              </a:rPr>
              <a:t>2.1 Teori Terjadinya Banjir</a:t>
            </a:r>
            <a:endParaRPr lang="id-ID" dirty="0">
              <a:latin typeface="Book Antiqua" pitchFamily="18" charset="0"/>
            </a:endParaRPr>
          </a:p>
          <a:p>
            <a:pPr marL="0" indent="0">
              <a:buNone/>
            </a:pPr>
            <a:r>
              <a:rPr lang="id-ID" dirty="0" smtClean="0">
                <a:latin typeface="Book Antiqua" pitchFamily="18" charset="0"/>
              </a:rPr>
              <a:t>	</a:t>
            </a:r>
          </a:p>
          <a:p>
            <a:pPr marL="0" indent="0">
              <a:buNone/>
            </a:pPr>
            <a:r>
              <a:rPr lang="id-ID" dirty="0">
                <a:latin typeface="Book Antiqua" pitchFamily="18" charset="0"/>
              </a:rPr>
              <a:t>	</a:t>
            </a:r>
            <a:r>
              <a:rPr lang="id-ID" dirty="0" smtClean="0">
                <a:latin typeface="Book Antiqua" pitchFamily="18" charset="0"/>
              </a:rPr>
              <a:t>Banjir </a:t>
            </a:r>
            <a:r>
              <a:rPr lang="id-ID" dirty="0">
                <a:latin typeface="Book Antiqua" pitchFamily="18" charset="0"/>
              </a:rPr>
              <a:t>adalah air yang melimpas dari badan air seperti selokan, saluran, drainase, sungai, situ atau danau, dan menggenangi bantaran serta kawasan sekitarnya (Siswoko, 2002). Definisi lain menyebutkan bahwa banjir merupakan keadaan aliran air dan atau elevasi muka air dalam sungai atau kali atau kanal yang lebih besar atau lebih tinggi dari normal. Banjir menimbulkan masalah dan menjadi bencana akibat banjir dapat terjadi karena faktor alam dan faktor manusia. Faktor alam yang dimaksud adalah hujan dan pengaruh air pasang (rob), sedangkan faktor manusia adalah pengaruh perilaku dan perlakuan masyarakat terhadap alam serta lingkungannya yang antara lain mengakibatkan perubahan pada tata guna lahan. Perubahan penggunaan lahan, dapat memberi dampak pada aliran permukaan (run-off).</a:t>
            </a:r>
          </a:p>
        </p:txBody>
      </p:sp>
    </p:spTree>
    <p:extLst>
      <p:ext uri="{BB962C8B-B14F-4D97-AF65-F5344CB8AC3E}">
        <p14:creationId xmlns:p14="http://schemas.microsoft.com/office/powerpoint/2010/main" val="3570218818"/>
      </p:ext>
    </p:extLst>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388338"/>
            <a:ext cx="8229600" cy="4525963"/>
          </a:xfrm>
        </p:spPr>
        <p:txBody>
          <a:bodyPr>
            <a:normAutofit fontScale="77500" lnSpcReduction="20000"/>
          </a:bodyPr>
          <a:lstStyle/>
          <a:p>
            <a:pPr marL="0" indent="0">
              <a:buNone/>
            </a:pPr>
            <a:r>
              <a:rPr lang="id-ID" dirty="0" smtClean="0">
                <a:latin typeface="Book Antiqua" pitchFamily="18" charset="0"/>
              </a:rPr>
              <a:t>	Air </a:t>
            </a:r>
            <a:r>
              <a:rPr lang="id-ID" dirty="0">
                <a:latin typeface="Book Antiqua" pitchFamily="18" charset="0"/>
              </a:rPr>
              <a:t>hujan yang jatuh ke bumi, menurut Kodotie dan Sjarief (2006: 165-166), akan mengalami dua hal : meresap ke dalam tanah; atau menjadi aliran permukaan di atas tanah. Kecepatan aliran permukaan berkisar antara 0,1 m/s – 1 m/s, tergantung pada kemiringan lahan aliran dan penutup lahan. Kecepatan air yang meresap ke dalam tanah tergantung pada jenis tanah. Pada lahan dari jenis tanah lempung (clay), kecepatan aliran atau resapan di dalam tanah sangat kecil. Pada tanah jenis pasir kecepatan aliran atau resapan lebih besar dari tanah lempung. Mekanisme terjadinya banjir dan bencana dapat dilihat pada Gambar 2.1.</a:t>
            </a:r>
          </a:p>
        </p:txBody>
      </p:sp>
    </p:spTree>
    <p:extLst>
      <p:ext uri="{BB962C8B-B14F-4D97-AF65-F5344CB8AC3E}">
        <p14:creationId xmlns:p14="http://schemas.microsoft.com/office/powerpoint/2010/main" val="4284611721"/>
      </p:ext>
    </p:extLst>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YaY4X_4r3a``\K U L I A H\PSDA\2010\mekanisme banjir.jpg"/>
          <p:cNvPicPr/>
          <p:nvPr/>
        </p:nvPicPr>
        <p:blipFill>
          <a:blip r:embed="rId2"/>
          <a:srcRect/>
          <a:stretch>
            <a:fillRect/>
          </a:stretch>
        </p:blipFill>
        <p:spPr bwMode="auto">
          <a:xfrm>
            <a:off x="231763" y="400399"/>
            <a:ext cx="5041265" cy="6096000"/>
          </a:xfrm>
          <a:prstGeom prst="rect">
            <a:avLst/>
          </a:prstGeom>
          <a:noFill/>
          <a:ln w="9525">
            <a:noFill/>
            <a:miter lim="800000"/>
            <a:headEnd/>
            <a:tailEnd/>
          </a:ln>
        </p:spPr>
      </p:pic>
      <p:sp>
        <p:nvSpPr>
          <p:cNvPr id="5" name="Rectangle 4"/>
          <p:cNvSpPr/>
          <p:nvPr/>
        </p:nvSpPr>
        <p:spPr>
          <a:xfrm>
            <a:off x="5436096" y="5850068"/>
            <a:ext cx="3995936" cy="646331"/>
          </a:xfrm>
          <a:prstGeom prst="rect">
            <a:avLst/>
          </a:prstGeom>
        </p:spPr>
        <p:txBody>
          <a:bodyPr wrap="square">
            <a:spAutoFit/>
          </a:bodyPr>
          <a:lstStyle/>
          <a:p>
            <a:r>
              <a:rPr lang="id-ID" dirty="0"/>
              <a:t>Gambar 2.1. Mekanisme Terjadinya Banjir dan Bencana</a:t>
            </a:r>
          </a:p>
        </p:txBody>
      </p:sp>
    </p:spTree>
    <p:extLst>
      <p:ext uri="{BB962C8B-B14F-4D97-AF65-F5344CB8AC3E}">
        <p14:creationId xmlns:p14="http://schemas.microsoft.com/office/powerpoint/2010/main" val="2392749991"/>
      </p:ext>
    </p:extLst>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361459"/>
          </a:xfrm>
        </p:spPr>
        <p:txBody>
          <a:bodyPr>
            <a:normAutofit fontScale="85000" lnSpcReduction="10000"/>
          </a:bodyPr>
          <a:lstStyle/>
          <a:p>
            <a:pPr marL="0" indent="0">
              <a:buNone/>
            </a:pPr>
            <a:r>
              <a:rPr lang="id-ID" dirty="0">
                <a:latin typeface="Book Antiqua" pitchFamily="18" charset="0"/>
              </a:rPr>
              <a:t>Apabila diklasifikasikan berdasarkan asalnya, penyebab banjir dapat dibagi menjadi 2 macam, yaitu : banjir akibat tindakan manusia dan akibat kejadian alam. Berikut ini beberapa penyebab banjir akibat tindakan manusia.</a:t>
            </a:r>
          </a:p>
          <a:p>
            <a:pPr lvl="0"/>
            <a:r>
              <a:rPr lang="id-ID" dirty="0">
                <a:latin typeface="Book Antiqua" pitchFamily="18" charset="0"/>
              </a:rPr>
              <a:t>Perubahan tata guna lahan (land-use).</a:t>
            </a:r>
          </a:p>
          <a:p>
            <a:pPr lvl="0"/>
            <a:r>
              <a:rPr lang="id-ID" dirty="0">
                <a:latin typeface="Book Antiqua" pitchFamily="18" charset="0"/>
              </a:rPr>
              <a:t>Pembuangan sampah</a:t>
            </a:r>
          </a:p>
          <a:p>
            <a:pPr lvl="0"/>
            <a:r>
              <a:rPr lang="id-ID" dirty="0">
                <a:latin typeface="Book Antiqua" pitchFamily="18" charset="0"/>
              </a:rPr>
              <a:t>Kawasan kumuh di sepanjang sungai/drainase</a:t>
            </a:r>
          </a:p>
          <a:p>
            <a:pPr lvl="0"/>
            <a:r>
              <a:rPr lang="id-ID" dirty="0">
                <a:latin typeface="Book Antiqua" pitchFamily="18" charset="0"/>
              </a:rPr>
              <a:t>Perencanaan sistem pengendalian banjir tidak tepat.</a:t>
            </a:r>
          </a:p>
          <a:p>
            <a:pPr lvl="0"/>
            <a:r>
              <a:rPr lang="id-ID" dirty="0" smtClean="0">
                <a:latin typeface="Book Antiqua" pitchFamily="18" charset="0"/>
              </a:rPr>
              <a:t>Tidak </a:t>
            </a:r>
            <a:r>
              <a:rPr lang="id-ID" dirty="0">
                <a:latin typeface="Book Antiqua" pitchFamily="18" charset="0"/>
              </a:rPr>
              <a:t>berfungsinya sistem drainase lahan</a:t>
            </a:r>
          </a:p>
          <a:p>
            <a:r>
              <a:rPr lang="id-ID" dirty="0" smtClean="0">
                <a:latin typeface="Book Antiqua" pitchFamily="18" charset="0"/>
              </a:rPr>
              <a:t>Kerusakan </a:t>
            </a:r>
            <a:r>
              <a:rPr lang="id-ID" dirty="0">
                <a:latin typeface="Book Antiqua" pitchFamily="18" charset="0"/>
              </a:rPr>
              <a:t>bangunan pengendai banjir</a:t>
            </a:r>
          </a:p>
        </p:txBody>
      </p:sp>
    </p:spTree>
    <p:extLst>
      <p:ext uri="{BB962C8B-B14F-4D97-AF65-F5344CB8AC3E}">
        <p14:creationId xmlns:p14="http://schemas.microsoft.com/office/powerpoint/2010/main" val="705835057"/>
      </p:ext>
    </p:extLst>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buNone/>
            </a:pPr>
            <a:r>
              <a:rPr lang="id-ID" dirty="0">
                <a:latin typeface="Book Antiqua" pitchFamily="18" charset="0"/>
              </a:rPr>
              <a:t>Kemudian yang termasuk sebab – sebab alami diantaranya adalah :</a:t>
            </a:r>
          </a:p>
          <a:p>
            <a:pPr lvl="0"/>
            <a:r>
              <a:rPr lang="id-ID" dirty="0">
                <a:latin typeface="Book Antiqua" pitchFamily="18" charset="0"/>
              </a:rPr>
              <a:t>Erosi dan Sedimentasi</a:t>
            </a:r>
          </a:p>
          <a:p>
            <a:pPr lvl="0"/>
            <a:r>
              <a:rPr lang="id-ID" dirty="0">
                <a:latin typeface="Book Antiqua" pitchFamily="18" charset="0"/>
              </a:rPr>
              <a:t>Curah Hujan</a:t>
            </a:r>
          </a:p>
          <a:p>
            <a:pPr lvl="0"/>
            <a:r>
              <a:rPr lang="id-ID" dirty="0">
                <a:latin typeface="Book Antiqua" pitchFamily="18" charset="0"/>
              </a:rPr>
              <a:t>Pengaruh fisiografi/geofisik sungai</a:t>
            </a:r>
          </a:p>
          <a:p>
            <a:pPr lvl="0"/>
            <a:r>
              <a:rPr lang="id-ID" dirty="0">
                <a:latin typeface="Book Antiqua" pitchFamily="18" charset="0"/>
              </a:rPr>
              <a:t>Kapasitas sungai dan drainase yang tidak memadai</a:t>
            </a:r>
          </a:p>
          <a:p>
            <a:pPr lvl="0"/>
            <a:r>
              <a:rPr lang="id-ID" dirty="0">
                <a:latin typeface="Book Antiqua" pitchFamily="18" charset="0"/>
              </a:rPr>
              <a:t>Pengaruh air pasang</a:t>
            </a:r>
          </a:p>
          <a:p>
            <a:pPr lvl="0"/>
            <a:r>
              <a:rPr lang="id-ID" dirty="0">
                <a:latin typeface="Book Antiqua" pitchFamily="18" charset="0"/>
              </a:rPr>
              <a:t>Penurunan tanah dan rob</a:t>
            </a:r>
          </a:p>
          <a:p>
            <a:r>
              <a:rPr lang="id-ID" dirty="0">
                <a:latin typeface="Book Antiqua" pitchFamily="18" charset="0"/>
              </a:rPr>
              <a:t>Drainase lahan</a:t>
            </a:r>
          </a:p>
        </p:txBody>
      </p:sp>
    </p:spTree>
    <p:extLst>
      <p:ext uri="{BB962C8B-B14F-4D97-AF65-F5344CB8AC3E}">
        <p14:creationId xmlns:p14="http://schemas.microsoft.com/office/powerpoint/2010/main" val="1747533353"/>
      </p:ext>
    </p:extLst>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6048672"/>
          </a:xfrm>
        </p:spPr>
        <p:txBody>
          <a:bodyPr>
            <a:normAutofit fontScale="85000" lnSpcReduction="20000"/>
          </a:bodyPr>
          <a:lstStyle/>
          <a:p>
            <a:pPr marL="0" indent="0">
              <a:buNone/>
            </a:pPr>
            <a:r>
              <a:rPr lang="id-ID" b="1" dirty="0">
                <a:latin typeface="Book Antiqua" pitchFamily="18" charset="0"/>
              </a:rPr>
              <a:t>2.1 Metode Struktur dan Non-struktur Pengendalian Banjir</a:t>
            </a:r>
            <a:endParaRPr lang="id-ID" dirty="0">
              <a:latin typeface="Book Antiqua" pitchFamily="18" charset="0"/>
            </a:endParaRPr>
          </a:p>
          <a:p>
            <a:pPr marL="0" indent="0">
              <a:buNone/>
            </a:pPr>
            <a:endParaRPr lang="id-ID" dirty="0" smtClean="0">
              <a:latin typeface="Book Antiqua" pitchFamily="18" charset="0"/>
            </a:endParaRPr>
          </a:p>
          <a:p>
            <a:pPr marL="0" indent="0">
              <a:buNone/>
            </a:pPr>
            <a:r>
              <a:rPr lang="id-ID" dirty="0">
                <a:latin typeface="Book Antiqua" pitchFamily="18" charset="0"/>
              </a:rPr>
              <a:t>	</a:t>
            </a:r>
            <a:r>
              <a:rPr lang="id-ID" dirty="0" smtClean="0">
                <a:latin typeface="Book Antiqua" pitchFamily="18" charset="0"/>
              </a:rPr>
              <a:t>Upaya </a:t>
            </a:r>
            <a:r>
              <a:rPr lang="id-ID" dirty="0">
                <a:latin typeface="Book Antiqua" pitchFamily="18" charset="0"/>
              </a:rPr>
              <a:t>pengendalian banjir dapat di bedakan menjadi dua jenis yaitu : Upaya berwujud fisik atau metode struktur (structural measures) dan upaya non-fisik atau metode non-struktural (non-structural measures). </a:t>
            </a:r>
          </a:p>
          <a:p>
            <a:pPr marL="0" indent="0">
              <a:buNone/>
            </a:pPr>
            <a:r>
              <a:rPr lang="id-ID" dirty="0" smtClean="0">
                <a:latin typeface="Book Antiqua" pitchFamily="18" charset="0"/>
              </a:rPr>
              <a:t>	Metode </a:t>
            </a:r>
            <a:r>
              <a:rPr lang="id-ID" dirty="0">
                <a:latin typeface="Book Antiqua" pitchFamily="18" charset="0"/>
              </a:rPr>
              <a:t>struktur adalah kegiatan penanggulangan banjir yang antara lain meliputi kegiatan perbaikan sungai dan pembutan tanggul banjir untuk mengurangi resiko banjir di sungai, pembuatan saluran (floodway) untuk mengalirkan sebagian atau seluruh air, serta pengaturan sistem pengaliran untuk mengurangi debit puncak banjir, dengan bangunan seperti bendungan, dan kolam retensi.</a:t>
            </a:r>
          </a:p>
        </p:txBody>
      </p:sp>
    </p:spTree>
    <p:extLst>
      <p:ext uri="{BB962C8B-B14F-4D97-AF65-F5344CB8AC3E}">
        <p14:creationId xmlns:p14="http://schemas.microsoft.com/office/powerpoint/2010/main" val="2233238913"/>
      </p:ext>
    </p:extLst>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268760"/>
            <a:ext cx="8229600" cy="4525963"/>
          </a:xfrm>
        </p:spPr>
        <p:txBody>
          <a:bodyPr>
            <a:normAutofit fontScale="85000" lnSpcReduction="10000"/>
          </a:bodyPr>
          <a:lstStyle/>
          <a:p>
            <a:pPr marL="0" indent="0">
              <a:buNone/>
            </a:pPr>
            <a:r>
              <a:rPr lang="id-ID" dirty="0" smtClean="0">
                <a:latin typeface="Book Antiqua" pitchFamily="18" charset="0"/>
              </a:rPr>
              <a:t>	Metode </a:t>
            </a:r>
            <a:r>
              <a:rPr lang="id-ID" dirty="0">
                <a:latin typeface="Book Antiqua" pitchFamily="18" charset="0"/>
              </a:rPr>
              <a:t>non-struktural adalah metode pengendalian banjir dengan tidak menggunakan bangunan pengendali banjir. Aktivitas penanganan tanpa bangunan antara lain berupa pengelolaan daerah aliran sungai (DAS) untuk mengurangi limpasan air hujan, penanaman vegetasi untuk mengurangi laju aliran permukaan di DAS, kontrol terhadap pengembangan di daerah genangan, misalnya dengan peraturan-peraturan penggunaan lahan, sistem peringatan dini, larangan pembuagan sampah di sungai, serta partisipasi masyarakat.</a:t>
            </a:r>
          </a:p>
        </p:txBody>
      </p:sp>
    </p:spTree>
    <p:extLst>
      <p:ext uri="{BB962C8B-B14F-4D97-AF65-F5344CB8AC3E}">
        <p14:creationId xmlns:p14="http://schemas.microsoft.com/office/powerpoint/2010/main" val="1082444363"/>
      </p:ext>
    </p:extLst>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448050" y="476672"/>
            <a:ext cx="1752600" cy="3429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id-ID" sz="1200" b="0" i="0" u="none" strike="noStrike" cap="none" normalizeH="0" baseline="0" smtClean="0">
                <a:ln>
                  <a:noFill/>
                </a:ln>
                <a:solidFill>
                  <a:schemeClr val="tx1"/>
                </a:solidFill>
                <a:effectLst/>
                <a:latin typeface="Calibri" pitchFamily="34" charset="0"/>
                <a:cs typeface="Arial" pitchFamily="34" charset="0"/>
              </a:rPr>
              <a:t>Pengendalian Banjir</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3"/>
          <p:cNvSpPr>
            <a:spLocks noChangeArrowheads="1"/>
          </p:cNvSpPr>
          <p:nvPr/>
        </p:nvSpPr>
        <p:spPr bwMode="auto">
          <a:xfrm>
            <a:off x="1331640" y="1069876"/>
            <a:ext cx="1752600" cy="3429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id-ID" sz="1200" b="0" i="0" u="none" strike="noStrike" cap="none" normalizeH="0" baseline="0" smtClean="0">
                <a:ln>
                  <a:noFill/>
                </a:ln>
                <a:solidFill>
                  <a:schemeClr val="tx1"/>
                </a:solidFill>
                <a:effectLst/>
                <a:latin typeface="Calibri" pitchFamily="34" charset="0"/>
                <a:cs typeface="Arial" pitchFamily="34" charset="0"/>
              </a:rPr>
              <a:t>Metode Struktur</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61923" y="1069876"/>
            <a:ext cx="1752600" cy="3429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id-ID" sz="1200" b="0" i="0" u="none" strike="noStrike" cap="none" normalizeH="0" baseline="0" smtClean="0">
                <a:ln>
                  <a:noFill/>
                </a:ln>
                <a:solidFill>
                  <a:schemeClr val="tx1"/>
                </a:solidFill>
                <a:effectLst/>
                <a:latin typeface="Calibri" pitchFamily="34" charset="0"/>
                <a:cs typeface="Arial" pitchFamily="34" charset="0"/>
              </a:rPr>
              <a:t>Metode Non-Struktur</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285750" y="2204864"/>
            <a:ext cx="1752600" cy="2934369"/>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457200" marR="0" lvl="1"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dirty="0" err="1" smtClean="0">
                <a:ln>
                  <a:noFill/>
                </a:ln>
                <a:solidFill>
                  <a:schemeClr val="tx1"/>
                </a:solidFill>
                <a:effectLst/>
                <a:latin typeface="Calibri" pitchFamily="34" charset="0"/>
                <a:cs typeface="Arial" pitchFamily="34" charset="0"/>
              </a:rPr>
              <a:t>Bendungan</a:t>
            </a:r>
            <a:r>
              <a:rPr kumimoji="0" lang="en-US" sz="1200" b="0" i="0" u="none" strike="noStrike" cap="none" normalizeH="0" baseline="0" dirty="0" smtClean="0">
                <a:ln>
                  <a:noFill/>
                </a:ln>
                <a:solidFill>
                  <a:schemeClr val="tx1"/>
                </a:solidFill>
                <a:effectLst/>
                <a:latin typeface="Calibri" pitchFamily="34" charset="0"/>
                <a:cs typeface="Arial" pitchFamily="34" charset="0"/>
              </a:rPr>
              <a:t> (dam)</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dirty="0" err="1" smtClean="0">
                <a:ln>
                  <a:noFill/>
                </a:ln>
                <a:solidFill>
                  <a:schemeClr val="tx1"/>
                </a:solidFill>
                <a:effectLst/>
                <a:latin typeface="Calibri" pitchFamily="34" charset="0"/>
                <a:cs typeface="Arial" pitchFamily="34" charset="0"/>
              </a:rPr>
              <a:t>Kolam</a:t>
            </a:r>
            <a:r>
              <a:rPr kumimoji="0" lang="en-US" sz="1200" b="0" i="0" u="none" strike="noStrike" cap="none" normalizeH="0" baseline="0" dirty="0" smtClean="0">
                <a:ln>
                  <a:noFill/>
                </a:ln>
                <a:solidFill>
                  <a:schemeClr val="tx1"/>
                </a:solidFill>
                <a:effectLst/>
                <a:latin typeface="Calibri" pitchFamily="34" charset="0"/>
                <a:cs typeface="Arial" pitchFamily="34" charset="0"/>
              </a:rPr>
              <a:t> </a:t>
            </a:r>
            <a:r>
              <a:rPr kumimoji="0" lang="en-US" sz="1200" b="0" i="0" u="none" strike="noStrike" cap="none" normalizeH="0" baseline="0" dirty="0" err="1" smtClean="0">
                <a:ln>
                  <a:noFill/>
                </a:ln>
                <a:solidFill>
                  <a:schemeClr val="tx1"/>
                </a:solidFill>
                <a:effectLst/>
                <a:latin typeface="Calibri" pitchFamily="34" charset="0"/>
                <a:cs typeface="Arial" pitchFamily="34" charset="0"/>
              </a:rPr>
              <a:t>Penampungan</a:t>
            </a:r>
            <a:r>
              <a:rPr kumimoji="0" lang="en-US" sz="1200" b="0" i="0" u="none" strike="noStrike" cap="none" normalizeH="0" baseline="0" dirty="0" smtClean="0">
                <a:ln>
                  <a:noFill/>
                </a:ln>
                <a:solidFill>
                  <a:schemeClr val="tx1"/>
                </a:solidFill>
                <a:effectLst/>
                <a:latin typeface="Calibri" pitchFamily="34" charset="0"/>
                <a:cs typeface="Arial" pitchFamily="34" charset="0"/>
              </a:rPr>
              <a:t> </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dirty="0" err="1" smtClean="0">
                <a:ln>
                  <a:noFill/>
                </a:ln>
                <a:solidFill>
                  <a:schemeClr val="tx1"/>
                </a:solidFill>
                <a:effectLst/>
                <a:latin typeface="Calibri" pitchFamily="34" charset="0"/>
                <a:cs typeface="Arial" pitchFamily="34" charset="0"/>
              </a:rPr>
              <a:t>Penangkap</a:t>
            </a:r>
            <a:r>
              <a:rPr kumimoji="0" lang="en-US" sz="1200" b="0" i="0" u="none" strike="noStrike" cap="none" normalizeH="0" baseline="0" dirty="0" smtClean="0">
                <a:ln>
                  <a:noFill/>
                </a:ln>
                <a:solidFill>
                  <a:schemeClr val="tx1"/>
                </a:solidFill>
                <a:effectLst/>
                <a:latin typeface="Calibri" pitchFamily="34" charset="0"/>
                <a:cs typeface="Arial" pitchFamily="34" charset="0"/>
              </a:rPr>
              <a:t> </a:t>
            </a:r>
            <a:r>
              <a:rPr kumimoji="0" lang="en-US" sz="1200" b="0" i="0" u="none" strike="noStrike" cap="none" normalizeH="0" baseline="0" dirty="0" err="1" smtClean="0">
                <a:ln>
                  <a:noFill/>
                </a:ln>
                <a:solidFill>
                  <a:schemeClr val="tx1"/>
                </a:solidFill>
                <a:effectLst/>
                <a:latin typeface="Calibri" pitchFamily="34" charset="0"/>
                <a:cs typeface="Arial" pitchFamily="34" charset="0"/>
              </a:rPr>
              <a:t>Sedimen</a:t>
            </a:r>
            <a:endParaRPr kumimoji="0" lang="en-US" sz="1200" b="0" i="0" u="none" strike="noStrike" cap="none" normalizeH="0" baseline="0" dirty="0" smtClean="0">
              <a:ln>
                <a:noFill/>
              </a:ln>
              <a:solidFill>
                <a:schemeClr val="tx1"/>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dirty="0" err="1" smtClean="0">
                <a:ln>
                  <a:noFill/>
                </a:ln>
                <a:solidFill>
                  <a:schemeClr val="tx1"/>
                </a:solidFill>
                <a:effectLst/>
                <a:latin typeface="Calibri" pitchFamily="34" charset="0"/>
                <a:cs typeface="Arial" pitchFamily="34" charset="0"/>
              </a:rPr>
              <a:t>Bangunan</a:t>
            </a:r>
            <a:r>
              <a:rPr kumimoji="0" lang="en-US" sz="1200" b="0" i="0" u="none" strike="noStrike" cap="none" normalizeH="0" baseline="0" dirty="0" smtClean="0">
                <a:ln>
                  <a:noFill/>
                </a:ln>
                <a:solidFill>
                  <a:schemeClr val="tx1"/>
                </a:solidFill>
                <a:effectLst/>
                <a:latin typeface="Calibri" pitchFamily="34" charset="0"/>
                <a:cs typeface="Arial" pitchFamily="34" charset="0"/>
              </a:rPr>
              <a:t> </a:t>
            </a:r>
            <a:r>
              <a:rPr kumimoji="0" lang="en-US" sz="1200" b="0" i="0" u="none" strike="noStrike" cap="none" normalizeH="0" baseline="0" dirty="0" err="1" smtClean="0">
                <a:ln>
                  <a:noFill/>
                </a:ln>
                <a:solidFill>
                  <a:schemeClr val="tx1"/>
                </a:solidFill>
                <a:effectLst/>
                <a:latin typeface="Calibri" pitchFamily="34" charset="0"/>
                <a:cs typeface="Arial" pitchFamily="34" charset="0"/>
              </a:rPr>
              <a:t>Pengurang</a:t>
            </a:r>
            <a:r>
              <a:rPr kumimoji="0" lang="en-US" sz="1200" b="0" i="0" u="none" strike="noStrike" cap="none" normalizeH="0" baseline="0" dirty="0" smtClean="0">
                <a:ln>
                  <a:noFill/>
                </a:ln>
                <a:solidFill>
                  <a:schemeClr val="tx1"/>
                </a:solidFill>
                <a:effectLst/>
                <a:latin typeface="Calibri" pitchFamily="34" charset="0"/>
                <a:cs typeface="Arial" pitchFamily="34" charset="0"/>
              </a:rPr>
              <a:t> </a:t>
            </a:r>
            <a:r>
              <a:rPr kumimoji="0" lang="en-US" sz="1200" b="0" i="0" u="none" strike="noStrike" cap="none" normalizeH="0" baseline="0" dirty="0" err="1" smtClean="0">
                <a:ln>
                  <a:noFill/>
                </a:ln>
                <a:solidFill>
                  <a:schemeClr val="tx1"/>
                </a:solidFill>
                <a:effectLst/>
                <a:latin typeface="Calibri" pitchFamily="34" charset="0"/>
                <a:cs typeface="Arial" pitchFamily="34" charset="0"/>
              </a:rPr>
              <a:t>Kemiringan</a:t>
            </a:r>
            <a:r>
              <a:rPr kumimoji="0" lang="en-US" sz="1200" b="0" i="0" u="none" strike="noStrike" cap="none" normalizeH="0" baseline="0" dirty="0" smtClean="0">
                <a:ln>
                  <a:noFill/>
                </a:ln>
                <a:solidFill>
                  <a:schemeClr val="tx1"/>
                </a:solidFill>
                <a:effectLst/>
                <a:latin typeface="Calibri" pitchFamily="34" charset="0"/>
                <a:cs typeface="Arial" pitchFamily="34" charset="0"/>
              </a:rPr>
              <a:t> </a:t>
            </a:r>
            <a:r>
              <a:rPr kumimoji="0" lang="en-US" sz="1200" b="0" i="0" u="none" strike="noStrike" cap="none" normalizeH="0" baseline="0" dirty="0" err="1" smtClean="0">
                <a:ln>
                  <a:noFill/>
                </a:ln>
                <a:solidFill>
                  <a:schemeClr val="tx1"/>
                </a:solidFill>
                <a:effectLst/>
                <a:latin typeface="Calibri" pitchFamily="34" charset="0"/>
                <a:cs typeface="Arial" pitchFamily="34" charset="0"/>
              </a:rPr>
              <a:t>sungai</a:t>
            </a:r>
            <a:endParaRPr kumimoji="0" lang="en-US" sz="1200" b="0" i="0" u="none" strike="noStrike" cap="none" normalizeH="0" baseline="0" dirty="0" smtClean="0">
              <a:ln>
                <a:noFill/>
              </a:ln>
              <a:solidFill>
                <a:schemeClr val="tx1"/>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dirty="0" err="1" smtClean="0">
                <a:ln>
                  <a:noFill/>
                </a:ln>
                <a:solidFill>
                  <a:schemeClr val="tx1"/>
                </a:solidFill>
                <a:effectLst/>
                <a:latin typeface="Calibri" pitchFamily="34" charset="0"/>
                <a:cs typeface="Arial" pitchFamily="34" charset="0"/>
              </a:rPr>
              <a:t>Tampungan</a:t>
            </a:r>
            <a:r>
              <a:rPr kumimoji="0" lang="en-US" sz="1200" b="0" i="0" u="none" strike="noStrike" cap="none" normalizeH="0" baseline="0" dirty="0" smtClean="0">
                <a:ln>
                  <a:noFill/>
                </a:ln>
                <a:solidFill>
                  <a:schemeClr val="tx1"/>
                </a:solidFill>
                <a:effectLst/>
                <a:latin typeface="Calibri" pitchFamily="34" charset="0"/>
                <a:cs typeface="Arial" pitchFamily="34" charset="0"/>
              </a:rPr>
              <a:t> </a:t>
            </a:r>
            <a:r>
              <a:rPr kumimoji="0" lang="en-US" sz="1200" b="0" i="0" u="none" strike="noStrike" cap="none" normalizeH="0" baseline="0" dirty="0" err="1" smtClean="0">
                <a:ln>
                  <a:noFill/>
                </a:ln>
                <a:solidFill>
                  <a:schemeClr val="tx1"/>
                </a:solidFill>
                <a:effectLst/>
                <a:latin typeface="Calibri" pitchFamily="34" charset="0"/>
                <a:cs typeface="Arial" pitchFamily="34" charset="0"/>
              </a:rPr>
              <a:t>banjir</a:t>
            </a:r>
            <a:r>
              <a:rPr kumimoji="0" lang="en-US" sz="1200" b="0" i="0" u="none" strike="noStrike" cap="none" normalizeH="0" baseline="0" dirty="0" smtClean="0">
                <a:ln>
                  <a:noFill/>
                </a:ln>
                <a:solidFill>
                  <a:schemeClr val="tx1"/>
                </a:solidFill>
                <a:effectLst/>
                <a:latin typeface="Calibri" pitchFamily="34" charset="0"/>
                <a:cs typeface="Arial" pitchFamily="34" charset="0"/>
              </a:rPr>
              <a:t> </a:t>
            </a:r>
            <a:r>
              <a:rPr kumimoji="0" lang="en-US" sz="1200" b="0" i="0" u="none" strike="noStrike" cap="none" normalizeH="0" baseline="0" dirty="0" err="1" smtClean="0">
                <a:ln>
                  <a:noFill/>
                </a:ln>
                <a:solidFill>
                  <a:schemeClr val="tx1"/>
                </a:solidFill>
                <a:effectLst/>
                <a:latin typeface="Calibri" pitchFamily="34" charset="0"/>
                <a:cs typeface="Arial" pitchFamily="34" charset="0"/>
              </a:rPr>
              <a:t>sementara</a:t>
            </a:r>
            <a:r>
              <a:rPr kumimoji="0" lang="en-US" sz="1200" b="0" i="0" u="none" strike="noStrike" cap="none" normalizeH="0" baseline="0" dirty="0" smtClean="0">
                <a:ln>
                  <a:noFill/>
                </a:ln>
                <a:solidFill>
                  <a:schemeClr val="tx1"/>
                </a:solidFill>
                <a:effectLst/>
                <a:latin typeface="Calibri" pitchFamily="34" charset="0"/>
                <a:cs typeface="Arial" pitchFamily="34" charset="0"/>
              </a:rPr>
              <a:t> ( Retarding basin )</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dirty="0" err="1" smtClean="0">
                <a:ln>
                  <a:noFill/>
                </a:ln>
                <a:solidFill>
                  <a:schemeClr val="tx1"/>
                </a:solidFill>
                <a:effectLst/>
                <a:latin typeface="Calibri" pitchFamily="34" charset="0"/>
                <a:cs typeface="Arial" pitchFamily="34" charset="0"/>
              </a:rPr>
              <a:t>Pembuatan</a:t>
            </a:r>
            <a:r>
              <a:rPr kumimoji="0" lang="en-US" sz="1200" b="0" i="0" u="none" strike="noStrike" cap="none" normalizeH="0" baseline="0" dirty="0" smtClean="0">
                <a:ln>
                  <a:noFill/>
                </a:ln>
                <a:solidFill>
                  <a:schemeClr val="tx1"/>
                </a:solidFill>
                <a:effectLst/>
                <a:latin typeface="Calibri" pitchFamily="34" charset="0"/>
                <a:cs typeface="Arial" pitchFamily="34" charset="0"/>
              </a:rPr>
              <a:t> Polder</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dirty="0" err="1" smtClean="0">
                <a:ln>
                  <a:noFill/>
                </a:ln>
                <a:solidFill>
                  <a:schemeClr val="tx1"/>
                </a:solidFill>
                <a:effectLst/>
                <a:latin typeface="Calibri" pitchFamily="34" charset="0"/>
                <a:cs typeface="Arial" pitchFamily="34" charset="0"/>
              </a:rPr>
              <a:t>Sumur</a:t>
            </a:r>
            <a:r>
              <a:rPr kumimoji="0" lang="en-US" sz="1200" b="0" i="0" u="none" strike="noStrike" cap="none" normalizeH="0" baseline="0" dirty="0" smtClean="0">
                <a:ln>
                  <a:noFill/>
                </a:ln>
                <a:solidFill>
                  <a:schemeClr val="tx1"/>
                </a:solidFill>
                <a:effectLst/>
                <a:latin typeface="Calibri" pitchFamily="34" charset="0"/>
                <a:cs typeface="Arial" pitchFamily="34" charset="0"/>
              </a:rPr>
              <a:t> </a:t>
            </a:r>
            <a:r>
              <a:rPr kumimoji="0" lang="en-US" sz="1200" b="0" i="0" u="none" strike="noStrike" cap="none" normalizeH="0" baseline="0" dirty="0" err="1" smtClean="0">
                <a:ln>
                  <a:noFill/>
                </a:ln>
                <a:solidFill>
                  <a:schemeClr val="tx1"/>
                </a:solidFill>
                <a:effectLst/>
                <a:latin typeface="Calibri" pitchFamily="34" charset="0"/>
                <a:cs typeface="Arial" pitchFamily="34" charset="0"/>
              </a:rPr>
              <a:t>resapan</a:t>
            </a:r>
            <a:endParaRPr kumimoji="0" lang="id-ID"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Rectangle 6"/>
          <p:cNvSpPr>
            <a:spLocks noChangeArrowheads="1"/>
          </p:cNvSpPr>
          <p:nvPr/>
        </p:nvSpPr>
        <p:spPr bwMode="auto">
          <a:xfrm>
            <a:off x="2554726" y="2217564"/>
            <a:ext cx="1752600" cy="29524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457200" marR="0" lvl="1"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Sistem jaringan sungai</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Perbaikan sungai</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Perlindungan tanggul</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Sudetan (by pass)</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Saluran penyalur banjir (flootway)</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Pengendalian sedimen</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Perbaikan muara</a:t>
            </a: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Rectangle 7"/>
          <p:cNvSpPr>
            <a:spLocks noChangeArrowheads="1"/>
          </p:cNvSpPr>
          <p:nvPr/>
        </p:nvSpPr>
        <p:spPr bwMode="auto">
          <a:xfrm>
            <a:off x="6444208" y="1835483"/>
            <a:ext cx="1752600" cy="502251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457200" marR="0" lvl="1"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Pengelolaan DAS</a:t>
            </a:r>
            <a:endParaRPr kumimoji="0" lang="en-US" sz="1200" b="0" i="0" u="none" strike="noStrike" cap="none" normalizeH="0" baseline="0" smtClean="0">
              <a:ln>
                <a:noFill/>
              </a:ln>
              <a:solidFill>
                <a:schemeClr val="tx1"/>
              </a:solidFill>
              <a:effectLst/>
              <a:latin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Pengaturan tata guna lahan</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Pengendalian erosi</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Pengembangan daerah banjir</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Pengaturan daerah banjir</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Penanganan daerah banjir</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Penanganan kondisi darurat</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Peramalan banjir</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Peringatan bahaya banjir</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Pengendalian daerah bantaran</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Asuransi</a:t>
            </a:r>
          </a:p>
          <a:p>
            <a:pPr marL="0" marR="0" lvl="0" indent="0" algn="l" defTabSz="914400" rtl="0" eaLnBrk="1" fontAlgn="base" latinLnBrk="0" hangingPunct="1">
              <a:lnSpc>
                <a:spcPct val="100000"/>
              </a:lnSpc>
              <a:spcBef>
                <a:spcPct val="0"/>
              </a:spcBef>
              <a:spcAft>
                <a:spcPts val="1000"/>
              </a:spcAft>
              <a:buClrTx/>
              <a:buSzTx/>
              <a:buFont typeface="Symbol" pitchFamily="18" charset="2"/>
              <a:buChar char="·"/>
              <a:tabLst/>
            </a:pPr>
            <a:r>
              <a:rPr kumimoji="0" lang="en-US" sz="1200" b="0" i="0" u="none" strike="noStrike" cap="none" normalizeH="0" baseline="0" smtClean="0">
                <a:ln>
                  <a:noFill/>
                </a:ln>
                <a:solidFill>
                  <a:schemeClr val="tx1"/>
                </a:solidFill>
                <a:effectLst/>
                <a:latin typeface="Calibri" pitchFamily="34" charset="0"/>
                <a:cs typeface="Arial" pitchFamily="34" charset="0"/>
              </a:rPr>
              <a:t>Law enforcement</a:t>
            </a:r>
            <a:endParaRPr kumimoji="0" lang="en-US" sz="1200" b="0" i="0" u="none" strike="noStrike" cap="none" normalizeH="0" baseline="0" smtClean="0">
              <a:ln>
                <a:noFill/>
              </a:ln>
              <a:solidFill>
                <a:schemeClr val="tx1"/>
              </a:solidFill>
              <a:effectLst/>
              <a:latin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id-ID"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Rectangle 9"/>
          <p:cNvSpPr/>
          <p:nvPr/>
        </p:nvSpPr>
        <p:spPr>
          <a:xfrm>
            <a:off x="1162050" y="6093296"/>
            <a:ext cx="4572000" cy="646331"/>
          </a:xfrm>
          <a:prstGeom prst="rect">
            <a:avLst/>
          </a:prstGeom>
        </p:spPr>
        <p:txBody>
          <a:bodyPr>
            <a:spAutoFit/>
          </a:bodyPr>
          <a:lstStyle/>
          <a:p>
            <a:r>
              <a:rPr lang="id-ID" dirty="0">
                <a:latin typeface="Book Antiqua" pitchFamily="18" charset="0"/>
              </a:rPr>
              <a:t>Gambar 2.2 Pengendalian Banjir Metode Struktur dan Metode Non-Struktur</a:t>
            </a:r>
          </a:p>
        </p:txBody>
      </p:sp>
    </p:spTree>
    <p:extLst>
      <p:ext uri="{BB962C8B-B14F-4D97-AF65-F5344CB8AC3E}">
        <p14:creationId xmlns:p14="http://schemas.microsoft.com/office/powerpoint/2010/main" val="863997979"/>
      </p:ext>
    </p:extLst>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88640"/>
            <a:ext cx="8229600" cy="5289451"/>
          </a:xfrm>
        </p:spPr>
        <p:txBody>
          <a:bodyPr>
            <a:noAutofit/>
          </a:bodyPr>
          <a:lstStyle/>
          <a:p>
            <a:pPr marL="457200" lvl="1" indent="0">
              <a:buNone/>
            </a:pPr>
            <a:r>
              <a:rPr lang="id-ID" sz="2400" b="1" dirty="0">
                <a:latin typeface="Book Antiqua" pitchFamily="18" charset="0"/>
              </a:rPr>
              <a:t>Pengelolaan Banjir dalam Konteks Tata Ruang Wilayah </a:t>
            </a:r>
            <a:r>
              <a:rPr lang="id-ID" sz="2400" b="1" dirty="0" smtClean="0">
                <a:latin typeface="Book Antiqua" pitchFamily="18" charset="0"/>
              </a:rPr>
              <a:t>Sungai</a:t>
            </a:r>
          </a:p>
          <a:p>
            <a:pPr marL="457200" lvl="1" indent="0">
              <a:buNone/>
            </a:pPr>
            <a:endParaRPr lang="id-ID" sz="1800" dirty="0">
              <a:latin typeface="Book Antiqua" pitchFamily="18" charset="0"/>
            </a:endParaRPr>
          </a:p>
          <a:p>
            <a:pPr marL="0" indent="0">
              <a:buNone/>
            </a:pPr>
            <a:r>
              <a:rPr lang="id-ID" sz="2400" dirty="0" smtClean="0">
                <a:latin typeface="Book Antiqua" pitchFamily="18" charset="0"/>
              </a:rPr>
              <a:t>	</a:t>
            </a:r>
            <a:r>
              <a:rPr lang="id-ID" sz="2000" dirty="0" smtClean="0">
                <a:latin typeface="Book Antiqua" pitchFamily="18" charset="0"/>
              </a:rPr>
              <a:t>Penanganan </a:t>
            </a:r>
            <a:r>
              <a:rPr lang="id-ID" sz="2000" dirty="0">
                <a:latin typeface="Book Antiqua" pitchFamily="18" charset="0"/>
              </a:rPr>
              <a:t>banjir merupakan suatu pekerjaan yang kompleks yang tidak dapat dilakukan secara terpenggal – penggal atau bagian per bagian. Pekerjaan ini menuntut pendekatan yang integral, karena menyangkut berbagai aspek. Aspek fisik menyangkut karateristik sungai, tata guna lahan. Serta tingkah laku sosial ekonomi masyarakat di wilayah itu, yang kesemuanya saling mempengaruhi dan berdampak langsung terhadap tata air.</a:t>
            </a:r>
          </a:p>
          <a:p>
            <a:pPr marL="0" indent="0">
              <a:buNone/>
            </a:pPr>
            <a:r>
              <a:rPr lang="id-ID" sz="2000" dirty="0" smtClean="0">
                <a:latin typeface="Book Antiqua" pitchFamily="18" charset="0"/>
              </a:rPr>
              <a:t>	Dari </a:t>
            </a:r>
            <a:r>
              <a:rPr lang="id-ID" sz="2000" dirty="0">
                <a:latin typeface="Book Antiqua" pitchFamily="18" charset="0"/>
              </a:rPr>
              <a:t>aspek tata ruang, aliran sungi merupakan bagian atau unsur dari ruang yang perlu mendapat tempat dan perlakuan yang layak dari masyarakat sebagaimana halnya dengan jaringan infrastruktur lainnya seperti jalan raya, jaringan drainase, sanitsi, dan jaringan utilitas lainnya. Perlakuan yang salah terhadap sistem tata air dapat mengakibatkan bencana seperti munculnya banjir atau bahkan kekeringan.</a:t>
            </a:r>
          </a:p>
        </p:txBody>
      </p:sp>
    </p:spTree>
    <p:extLst>
      <p:ext uri="{BB962C8B-B14F-4D97-AF65-F5344CB8AC3E}">
        <p14:creationId xmlns:p14="http://schemas.microsoft.com/office/powerpoint/2010/main" val="1872511689"/>
      </p:ext>
    </p:extLst>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lstStyle/>
          <a:p>
            <a:r>
              <a:rPr lang="es-ES" b="1" dirty="0">
                <a:latin typeface="Book Antiqua" pitchFamily="18" charset="0"/>
              </a:rPr>
              <a:t>BAB </a:t>
            </a:r>
            <a:r>
              <a:rPr lang="id-ID" b="1" dirty="0">
                <a:latin typeface="Book Antiqua" pitchFamily="18" charset="0"/>
              </a:rPr>
              <a:t>III</a:t>
            </a:r>
            <a:r>
              <a:rPr lang="es-ES" b="1" dirty="0">
                <a:latin typeface="Book Antiqua" pitchFamily="18" charset="0"/>
              </a:rPr>
              <a:t>. PEMBAHASAN</a:t>
            </a:r>
            <a:endParaRPr lang="id-ID" dirty="0">
              <a:latin typeface="Book Antiqua" pitchFamily="18" charset="0"/>
            </a:endParaRPr>
          </a:p>
        </p:txBody>
      </p:sp>
      <p:sp>
        <p:nvSpPr>
          <p:cNvPr id="3" name="Content Placeholder 2"/>
          <p:cNvSpPr>
            <a:spLocks noGrp="1"/>
          </p:cNvSpPr>
          <p:nvPr>
            <p:ph idx="1"/>
          </p:nvPr>
        </p:nvSpPr>
        <p:spPr>
          <a:xfrm>
            <a:off x="467544" y="1268760"/>
            <a:ext cx="8229600" cy="5069160"/>
          </a:xfrm>
        </p:spPr>
        <p:txBody>
          <a:bodyPr>
            <a:normAutofit fontScale="70000" lnSpcReduction="20000"/>
          </a:bodyPr>
          <a:lstStyle/>
          <a:p>
            <a:pPr marL="0" indent="0">
              <a:buNone/>
            </a:pPr>
            <a:r>
              <a:rPr lang="en-US" b="1" dirty="0">
                <a:latin typeface="Book Antiqua" pitchFamily="18" charset="0"/>
              </a:rPr>
              <a:t>3.3 Pembangunan </a:t>
            </a:r>
            <a:r>
              <a:rPr lang="en-US" b="1" dirty="0" err="1">
                <a:latin typeface="Book Antiqua" pitchFamily="18" charset="0"/>
              </a:rPr>
              <a:t>Banjir</a:t>
            </a:r>
            <a:r>
              <a:rPr lang="en-US" b="1" dirty="0">
                <a:latin typeface="Book Antiqua" pitchFamily="18" charset="0"/>
              </a:rPr>
              <a:t> </a:t>
            </a:r>
            <a:r>
              <a:rPr lang="en-US" b="1" dirty="0" err="1" smtClean="0">
                <a:latin typeface="Book Antiqua" pitchFamily="18" charset="0"/>
              </a:rPr>
              <a:t>Kanal</a:t>
            </a:r>
            <a:endParaRPr lang="id-ID" b="1" dirty="0" smtClean="0">
              <a:latin typeface="Book Antiqua" pitchFamily="18" charset="0"/>
            </a:endParaRPr>
          </a:p>
          <a:p>
            <a:pPr marL="0" indent="0">
              <a:buNone/>
            </a:pPr>
            <a:endParaRPr lang="id-ID" dirty="0">
              <a:latin typeface="Book Antiqua" pitchFamily="18" charset="0"/>
            </a:endParaRPr>
          </a:p>
          <a:p>
            <a:pPr marL="0" indent="0">
              <a:buNone/>
            </a:pPr>
            <a:r>
              <a:rPr lang="id-ID" dirty="0" smtClean="0">
                <a:latin typeface="Book Antiqua" pitchFamily="18" charset="0"/>
              </a:rPr>
              <a:t>	</a:t>
            </a:r>
            <a:r>
              <a:rPr lang="en-US" dirty="0" err="1" smtClean="0">
                <a:latin typeface="Book Antiqua" pitchFamily="18" charset="0"/>
              </a:rPr>
              <a:t>Banjir</a:t>
            </a:r>
            <a:r>
              <a:rPr lang="en-US" dirty="0" smtClean="0">
                <a:latin typeface="Book Antiqua" pitchFamily="18" charset="0"/>
              </a:rPr>
              <a:t> </a:t>
            </a:r>
            <a:r>
              <a:rPr lang="en-US" dirty="0" err="1">
                <a:latin typeface="Book Antiqua" pitchFamily="18" charset="0"/>
              </a:rPr>
              <a:t>Kanal</a:t>
            </a:r>
            <a:r>
              <a:rPr lang="en-US" dirty="0">
                <a:latin typeface="Book Antiqua" pitchFamily="18" charset="0"/>
              </a:rPr>
              <a:t> </a:t>
            </a:r>
            <a:r>
              <a:rPr lang="en-US" dirty="0" err="1">
                <a:latin typeface="Book Antiqua" pitchFamily="18" charset="0"/>
              </a:rPr>
              <a:t>Timur</a:t>
            </a:r>
            <a:r>
              <a:rPr lang="en-US" dirty="0">
                <a:latin typeface="Book Antiqua" pitchFamily="18" charset="0"/>
              </a:rPr>
              <a:t> </a:t>
            </a:r>
            <a:r>
              <a:rPr lang="en-US" dirty="0" err="1">
                <a:latin typeface="Book Antiqua" pitchFamily="18" charset="0"/>
              </a:rPr>
              <a:t>mulai</a:t>
            </a:r>
            <a:r>
              <a:rPr lang="en-US" dirty="0">
                <a:latin typeface="Book Antiqua" pitchFamily="18" charset="0"/>
              </a:rPr>
              <a:t> </a:t>
            </a:r>
            <a:r>
              <a:rPr lang="en-US" dirty="0" err="1">
                <a:latin typeface="Book Antiqua" pitchFamily="18" charset="0"/>
              </a:rPr>
              <a:t>dibangun</a:t>
            </a:r>
            <a:r>
              <a:rPr lang="en-US" dirty="0">
                <a:latin typeface="Book Antiqua" pitchFamily="18" charset="0"/>
              </a:rPr>
              <a:t> </a:t>
            </a:r>
            <a:r>
              <a:rPr lang="en-US" dirty="0" err="1">
                <a:latin typeface="Book Antiqua" pitchFamily="18" charset="0"/>
              </a:rPr>
              <a:t>lagi</a:t>
            </a:r>
            <a:r>
              <a:rPr lang="en-US" dirty="0">
                <a:latin typeface="Book Antiqua" pitchFamily="18" charset="0"/>
              </a:rPr>
              <a:t> </a:t>
            </a:r>
            <a:r>
              <a:rPr lang="en-US" dirty="0" err="1">
                <a:latin typeface="Book Antiqua" pitchFamily="18" charset="0"/>
              </a:rPr>
              <a:t>tahun</a:t>
            </a:r>
            <a:r>
              <a:rPr lang="en-US" dirty="0">
                <a:latin typeface="Book Antiqua" pitchFamily="18" charset="0"/>
              </a:rPr>
              <a:t> 2003 </a:t>
            </a:r>
            <a:r>
              <a:rPr lang="en-US" dirty="0" err="1">
                <a:latin typeface="Book Antiqua" pitchFamily="18" charset="0"/>
              </a:rPr>
              <a:t>dan</a:t>
            </a:r>
            <a:r>
              <a:rPr lang="en-US" dirty="0">
                <a:latin typeface="Book Antiqua" pitchFamily="18" charset="0"/>
              </a:rPr>
              <a:t> </a:t>
            </a:r>
            <a:r>
              <a:rPr lang="en-US" dirty="0" err="1">
                <a:latin typeface="Book Antiqua" pitchFamily="18" charset="0"/>
              </a:rPr>
              <a:t>selesai</a:t>
            </a:r>
            <a:r>
              <a:rPr lang="en-US" dirty="0">
                <a:latin typeface="Book Antiqua" pitchFamily="18" charset="0"/>
              </a:rPr>
              <a:t> </a:t>
            </a:r>
            <a:r>
              <a:rPr lang="en-US" dirty="0" err="1">
                <a:latin typeface="Book Antiqua" pitchFamily="18" charset="0"/>
              </a:rPr>
              <a:t>serta</a:t>
            </a:r>
            <a:r>
              <a:rPr lang="en-US" dirty="0">
                <a:latin typeface="Book Antiqua" pitchFamily="18" charset="0"/>
              </a:rPr>
              <a:t> </a:t>
            </a:r>
            <a:r>
              <a:rPr lang="en-US" dirty="0" err="1">
                <a:latin typeface="Book Antiqua" pitchFamily="18" charset="0"/>
              </a:rPr>
              <a:t>mulai</a:t>
            </a:r>
            <a:r>
              <a:rPr lang="en-US" dirty="0">
                <a:latin typeface="Book Antiqua" pitchFamily="18" charset="0"/>
              </a:rPr>
              <a:t> </a:t>
            </a:r>
            <a:r>
              <a:rPr lang="en-US" dirty="0" err="1">
                <a:latin typeface="Book Antiqua" pitchFamily="18" charset="0"/>
              </a:rPr>
              <a:t>dipergunakan</a:t>
            </a:r>
            <a:r>
              <a:rPr lang="en-US" dirty="0">
                <a:latin typeface="Book Antiqua" pitchFamily="18" charset="0"/>
              </a:rPr>
              <a:t> </a:t>
            </a:r>
            <a:r>
              <a:rPr lang="en-US" dirty="0" err="1">
                <a:latin typeface="Book Antiqua" pitchFamily="18" charset="0"/>
              </a:rPr>
              <a:t>pada</a:t>
            </a:r>
            <a:r>
              <a:rPr lang="en-US" dirty="0">
                <a:latin typeface="Book Antiqua" pitchFamily="18" charset="0"/>
              </a:rPr>
              <a:t> </a:t>
            </a:r>
            <a:r>
              <a:rPr lang="en-US" dirty="0" err="1">
                <a:latin typeface="Book Antiqua" pitchFamily="18" charset="0"/>
              </a:rPr>
              <a:t>bulan</a:t>
            </a:r>
            <a:r>
              <a:rPr lang="en-US" dirty="0">
                <a:latin typeface="Book Antiqua" pitchFamily="18" charset="0"/>
              </a:rPr>
              <a:t> </a:t>
            </a:r>
            <a:r>
              <a:rPr lang="en-US" dirty="0" err="1">
                <a:latin typeface="Book Antiqua" pitchFamily="18" charset="0"/>
              </a:rPr>
              <a:t>Januari</a:t>
            </a:r>
            <a:r>
              <a:rPr lang="en-US" dirty="0">
                <a:latin typeface="Book Antiqua" pitchFamily="18" charset="0"/>
              </a:rPr>
              <a:t> </a:t>
            </a:r>
            <a:r>
              <a:rPr lang="en-US" dirty="0" err="1">
                <a:latin typeface="Book Antiqua" pitchFamily="18" charset="0"/>
              </a:rPr>
              <a:t>tahun</a:t>
            </a:r>
            <a:r>
              <a:rPr lang="en-US" dirty="0">
                <a:latin typeface="Book Antiqua" pitchFamily="18" charset="0"/>
              </a:rPr>
              <a:t> 2010. </a:t>
            </a:r>
            <a:r>
              <a:rPr lang="en-US" dirty="0" err="1">
                <a:latin typeface="Book Antiqua" pitchFamily="18" charset="0"/>
              </a:rPr>
              <a:t>Dalam</a:t>
            </a:r>
            <a:r>
              <a:rPr lang="en-US" dirty="0">
                <a:latin typeface="Book Antiqua" pitchFamily="18" charset="0"/>
              </a:rPr>
              <a:t> </a:t>
            </a:r>
            <a:r>
              <a:rPr lang="en-US" dirty="0" err="1">
                <a:latin typeface="Book Antiqua" pitchFamily="18" charset="0"/>
              </a:rPr>
              <a:t>membangun</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a:t>
            </a:r>
            <a:r>
              <a:rPr lang="en-US" dirty="0" err="1">
                <a:latin typeface="Book Antiqua" pitchFamily="18" charset="0"/>
              </a:rPr>
              <a:t>Timur</a:t>
            </a:r>
            <a:r>
              <a:rPr lang="en-US" dirty="0">
                <a:latin typeface="Book Antiqua" pitchFamily="18" charset="0"/>
              </a:rPr>
              <a:t>, </a:t>
            </a:r>
            <a:r>
              <a:rPr lang="en-US" dirty="0" err="1">
                <a:latin typeface="Book Antiqua" pitchFamily="18" charset="0"/>
              </a:rPr>
              <a:t>tantangan</a:t>
            </a:r>
            <a:r>
              <a:rPr lang="en-US" dirty="0">
                <a:latin typeface="Book Antiqua" pitchFamily="18" charset="0"/>
              </a:rPr>
              <a:t> </a:t>
            </a:r>
            <a:r>
              <a:rPr lang="en-US" dirty="0" err="1">
                <a:latin typeface="Book Antiqua" pitchFamily="18" charset="0"/>
              </a:rPr>
              <a:t>utama</a:t>
            </a:r>
            <a:r>
              <a:rPr lang="en-US" dirty="0">
                <a:latin typeface="Book Antiqua" pitchFamily="18" charset="0"/>
              </a:rPr>
              <a:t> yang </a:t>
            </a:r>
            <a:r>
              <a:rPr lang="en-US" dirty="0" err="1">
                <a:latin typeface="Book Antiqua" pitchFamily="18" charset="0"/>
              </a:rPr>
              <a:t>dihadapi</a:t>
            </a:r>
            <a:r>
              <a:rPr lang="en-US" dirty="0">
                <a:latin typeface="Book Antiqua" pitchFamily="18" charset="0"/>
              </a:rPr>
              <a:t> </a:t>
            </a:r>
            <a:r>
              <a:rPr lang="en-US" dirty="0" err="1">
                <a:latin typeface="Book Antiqua" pitchFamily="18" charset="0"/>
              </a:rPr>
              <a:t>Pemerintah</a:t>
            </a:r>
            <a:r>
              <a:rPr lang="en-US" dirty="0">
                <a:latin typeface="Book Antiqua" pitchFamily="18" charset="0"/>
              </a:rPr>
              <a:t> </a:t>
            </a:r>
            <a:r>
              <a:rPr lang="en-US" dirty="0" err="1">
                <a:latin typeface="Book Antiqua" pitchFamily="18" charset="0"/>
              </a:rPr>
              <a:t>Provinsi</a:t>
            </a:r>
            <a:r>
              <a:rPr lang="en-US" dirty="0">
                <a:latin typeface="Book Antiqua" pitchFamily="18" charset="0"/>
              </a:rPr>
              <a:t> DKI Jakarta </a:t>
            </a:r>
            <a:r>
              <a:rPr lang="en-US" dirty="0" err="1">
                <a:latin typeface="Book Antiqua" pitchFamily="18" charset="0"/>
              </a:rPr>
              <a:t>adalah</a:t>
            </a:r>
            <a:r>
              <a:rPr lang="en-US" dirty="0">
                <a:latin typeface="Book Antiqua" pitchFamily="18" charset="0"/>
              </a:rPr>
              <a:t> </a:t>
            </a:r>
            <a:r>
              <a:rPr lang="en-US" dirty="0" err="1">
                <a:latin typeface="Book Antiqua" pitchFamily="18" charset="0"/>
              </a:rPr>
              <a:t>pembebasan</a:t>
            </a:r>
            <a:r>
              <a:rPr lang="en-US" dirty="0">
                <a:latin typeface="Book Antiqua" pitchFamily="18" charset="0"/>
              </a:rPr>
              <a:t> </a:t>
            </a:r>
            <a:r>
              <a:rPr lang="en-US" dirty="0" err="1">
                <a:latin typeface="Book Antiqua" pitchFamily="18" charset="0"/>
              </a:rPr>
              <a:t>lahan</a:t>
            </a:r>
            <a:r>
              <a:rPr lang="en-US" dirty="0">
                <a:latin typeface="Book Antiqua" pitchFamily="18" charset="0"/>
              </a:rPr>
              <a:t>. Di DKI Jakarta </a:t>
            </a:r>
            <a:r>
              <a:rPr lang="en-US" dirty="0" err="1">
                <a:latin typeface="Book Antiqua" pitchFamily="18" charset="0"/>
              </a:rPr>
              <a:t>hampir</a:t>
            </a:r>
            <a:r>
              <a:rPr lang="en-US" dirty="0">
                <a:latin typeface="Book Antiqua" pitchFamily="18" charset="0"/>
              </a:rPr>
              <a:t> </a:t>
            </a:r>
            <a:r>
              <a:rPr lang="en-US" dirty="0" err="1">
                <a:latin typeface="Book Antiqua" pitchFamily="18" charset="0"/>
              </a:rPr>
              <a:t>tidak</a:t>
            </a:r>
            <a:r>
              <a:rPr lang="en-US" dirty="0">
                <a:latin typeface="Book Antiqua" pitchFamily="18" charset="0"/>
              </a:rPr>
              <a:t> </a:t>
            </a:r>
            <a:r>
              <a:rPr lang="en-US" dirty="0" err="1">
                <a:latin typeface="Book Antiqua" pitchFamily="18" charset="0"/>
              </a:rPr>
              <a:t>ada</a:t>
            </a:r>
            <a:r>
              <a:rPr lang="en-US" dirty="0">
                <a:latin typeface="Book Antiqua" pitchFamily="18" charset="0"/>
              </a:rPr>
              <a:t> </a:t>
            </a:r>
            <a:r>
              <a:rPr lang="en-US" dirty="0" err="1">
                <a:latin typeface="Book Antiqua" pitchFamily="18" charset="0"/>
              </a:rPr>
              <a:t>lahan</a:t>
            </a:r>
            <a:r>
              <a:rPr lang="en-US" dirty="0">
                <a:latin typeface="Book Antiqua" pitchFamily="18" charset="0"/>
              </a:rPr>
              <a:t> yang </a:t>
            </a:r>
            <a:r>
              <a:rPr lang="en-US" dirty="0" err="1">
                <a:latin typeface="Book Antiqua" pitchFamily="18" charset="0"/>
              </a:rPr>
              <a:t>tidak</a:t>
            </a:r>
            <a:r>
              <a:rPr lang="en-US" dirty="0">
                <a:latin typeface="Book Antiqua" pitchFamily="18" charset="0"/>
              </a:rPr>
              <a:t> </a:t>
            </a:r>
            <a:r>
              <a:rPr lang="en-US" dirty="0" err="1">
                <a:latin typeface="Book Antiqua" pitchFamily="18" charset="0"/>
              </a:rPr>
              <a:t>dimiliki</a:t>
            </a:r>
            <a:r>
              <a:rPr lang="en-US" dirty="0">
                <a:latin typeface="Book Antiqua" pitchFamily="18" charset="0"/>
              </a:rPr>
              <a:t> </a:t>
            </a:r>
            <a:r>
              <a:rPr lang="en-US" dirty="0" err="1">
                <a:latin typeface="Book Antiqua" pitchFamily="18" charset="0"/>
              </a:rPr>
              <a:t>oleh</a:t>
            </a:r>
            <a:r>
              <a:rPr lang="en-US" dirty="0">
                <a:latin typeface="Book Antiqua" pitchFamily="18" charset="0"/>
              </a:rPr>
              <a:t> </a:t>
            </a:r>
            <a:r>
              <a:rPr lang="en-US" dirty="0" err="1">
                <a:latin typeface="Book Antiqua" pitchFamily="18" charset="0"/>
              </a:rPr>
              <a:t>penduduk</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a:t>
            </a:r>
            <a:r>
              <a:rPr lang="en-US" dirty="0" err="1">
                <a:latin typeface="Book Antiqua" pitchFamily="18" charset="0"/>
              </a:rPr>
              <a:t>Timur</a:t>
            </a:r>
            <a:r>
              <a:rPr lang="en-US" dirty="0">
                <a:latin typeface="Book Antiqua" pitchFamily="18" charset="0"/>
              </a:rPr>
              <a:t> </a:t>
            </a:r>
            <a:r>
              <a:rPr lang="en-US" dirty="0" err="1">
                <a:latin typeface="Book Antiqua" pitchFamily="18" charset="0"/>
              </a:rPr>
              <a:t>memiliki</a:t>
            </a:r>
            <a:r>
              <a:rPr lang="en-US" dirty="0">
                <a:latin typeface="Book Antiqua" pitchFamily="18" charset="0"/>
              </a:rPr>
              <a:t> </a:t>
            </a:r>
            <a:r>
              <a:rPr lang="en-US" dirty="0" err="1">
                <a:latin typeface="Book Antiqua" pitchFamily="18" charset="0"/>
              </a:rPr>
              <a:t>panjang</a:t>
            </a:r>
            <a:r>
              <a:rPr lang="en-US" dirty="0">
                <a:latin typeface="Book Antiqua" pitchFamily="18" charset="0"/>
              </a:rPr>
              <a:t> 22,375 km </a:t>
            </a:r>
            <a:r>
              <a:rPr lang="en-US" dirty="0" err="1">
                <a:latin typeface="Book Antiqua" pitchFamily="18" charset="0"/>
              </a:rPr>
              <a:t>dan</a:t>
            </a:r>
            <a:r>
              <a:rPr lang="en-US" dirty="0">
                <a:latin typeface="Book Antiqua" pitchFamily="18" charset="0"/>
              </a:rPr>
              <a:t> </a:t>
            </a:r>
            <a:r>
              <a:rPr lang="en-US" dirty="0" err="1">
                <a:latin typeface="Book Antiqua" pitchFamily="18" charset="0"/>
              </a:rPr>
              <a:t>membentang</a:t>
            </a:r>
            <a:r>
              <a:rPr lang="en-US" dirty="0">
                <a:latin typeface="Book Antiqua" pitchFamily="18" charset="0"/>
              </a:rPr>
              <a:t>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Cipinang</a:t>
            </a:r>
            <a:r>
              <a:rPr lang="en-US" dirty="0">
                <a:latin typeface="Book Antiqua" pitchFamily="18" charset="0"/>
              </a:rPr>
              <a:t> di Jakarta </a:t>
            </a:r>
            <a:r>
              <a:rPr lang="en-US" dirty="0" err="1">
                <a:latin typeface="Book Antiqua" pitchFamily="18" charset="0"/>
              </a:rPr>
              <a:t>Timur</a:t>
            </a:r>
            <a:r>
              <a:rPr lang="en-US" dirty="0">
                <a:latin typeface="Book Antiqua" pitchFamily="18" charset="0"/>
              </a:rPr>
              <a:t> </a:t>
            </a:r>
            <a:r>
              <a:rPr lang="en-US" dirty="0" err="1">
                <a:latin typeface="Book Antiqua" pitchFamily="18" charset="0"/>
              </a:rPr>
              <a:t>hingga</a:t>
            </a:r>
            <a:r>
              <a:rPr lang="en-US" dirty="0">
                <a:latin typeface="Book Antiqua" pitchFamily="18" charset="0"/>
              </a:rPr>
              <a:t> </a:t>
            </a:r>
            <a:r>
              <a:rPr lang="en-US" dirty="0" err="1">
                <a:latin typeface="Book Antiqua" pitchFamily="18" charset="0"/>
              </a:rPr>
              <a:t>kawasan</a:t>
            </a:r>
            <a:r>
              <a:rPr lang="en-US" dirty="0">
                <a:latin typeface="Book Antiqua" pitchFamily="18" charset="0"/>
              </a:rPr>
              <a:t> </a:t>
            </a:r>
            <a:r>
              <a:rPr lang="en-US" dirty="0" err="1">
                <a:latin typeface="Book Antiqua" pitchFamily="18" charset="0"/>
              </a:rPr>
              <a:t>Marunda</a:t>
            </a:r>
            <a:r>
              <a:rPr lang="en-US" dirty="0">
                <a:latin typeface="Book Antiqua" pitchFamily="18" charset="0"/>
              </a:rPr>
              <a:t> di Jakarta Utara. </a:t>
            </a:r>
            <a:endParaRPr lang="id-ID" dirty="0" smtClean="0">
              <a:latin typeface="Book Antiqua" pitchFamily="18" charset="0"/>
            </a:endParaRPr>
          </a:p>
          <a:p>
            <a:pPr marL="0" indent="0">
              <a:buNone/>
            </a:pPr>
            <a:r>
              <a:rPr lang="id-ID" dirty="0">
                <a:latin typeface="Book Antiqua" pitchFamily="18" charset="0"/>
              </a:rPr>
              <a:t>	</a:t>
            </a:r>
            <a:r>
              <a:rPr lang="en-US" dirty="0" err="1" smtClean="0">
                <a:latin typeface="Book Antiqua" pitchFamily="18" charset="0"/>
              </a:rPr>
              <a:t>Banjir</a:t>
            </a:r>
            <a:r>
              <a:rPr lang="en-US" dirty="0" smtClean="0">
                <a:latin typeface="Book Antiqua" pitchFamily="18" charset="0"/>
              </a:rPr>
              <a:t> </a:t>
            </a:r>
            <a:r>
              <a:rPr lang="en-US" dirty="0" err="1">
                <a:latin typeface="Book Antiqua" pitchFamily="18" charset="0"/>
              </a:rPr>
              <a:t>Kanal</a:t>
            </a:r>
            <a:r>
              <a:rPr lang="en-US" dirty="0">
                <a:latin typeface="Book Antiqua" pitchFamily="18" charset="0"/>
              </a:rPr>
              <a:t> </a:t>
            </a:r>
            <a:r>
              <a:rPr lang="en-US" dirty="0" err="1">
                <a:latin typeface="Book Antiqua" pitchFamily="18" charset="0"/>
              </a:rPr>
              <a:t>Timur</a:t>
            </a:r>
            <a:r>
              <a:rPr lang="en-US" dirty="0">
                <a:latin typeface="Book Antiqua" pitchFamily="18" charset="0"/>
              </a:rPr>
              <a:t> yang </a:t>
            </a:r>
            <a:r>
              <a:rPr lang="en-US" dirty="0" err="1">
                <a:latin typeface="Book Antiqua" pitchFamily="18" charset="0"/>
              </a:rPr>
              <a:t>juga</a:t>
            </a:r>
            <a:r>
              <a:rPr lang="en-US" dirty="0">
                <a:latin typeface="Book Antiqua" pitchFamily="18" charset="0"/>
              </a:rPr>
              <a:t> </a:t>
            </a:r>
            <a:r>
              <a:rPr lang="en-US" dirty="0" err="1">
                <a:latin typeface="Book Antiqua" pitchFamily="18" charset="0"/>
              </a:rPr>
              <a:t>disebut</a:t>
            </a:r>
            <a:r>
              <a:rPr lang="en-US" dirty="0">
                <a:latin typeface="Book Antiqua" pitchFamily="18" charset="0"/>
              </a:rPr>
              <a:t> </a:t>
            </a:r>
            <a:r>
              <a:rPr lang="en-US" dirty="0" err="1">
                <a:latin typeface="Book Antiqua" pitchFamily="18" charset="0"/>
              </a:rPr>
              <a:t>sebagai</a:t>
            </a:r>
            <a:r>
              <a:rPr lang="en-US" dirty="0">
                <a:latin typeface="Book Antiqua" pitchFamily="18" charset="0"/>
              </a:rPr>
              <a:t> </a:t>
            </a:r>
            <a:r>
              <a:rPr lang="en-US" dirty="0" err="1">
                <a:latin typeface="Book Antiqua" pitchFamily="18" charset="0"/>
              </a:rPr>
              <a:t>saluran</a:t>
            </a:r>
            <a:r>
              <a:rPr lang="en-US" dirty="0">
                <a:latin typeface="Book Antiqua" pitchFamily="18" charset="0"/>
              </a:rPr>
              <a:t> </a:t>
            </a:r>
            <a:r>
              <a:rPr lang="en-US" dirty="0" err="1">
                <a:latin typeface="Book Antiqua" pitchFamily="18" charset="0"/>
              </a:rPr>
              <a:t>kolektor</a:t>
            </a:r>
            <a:r>
              <a:rPr lang="en-US" dirty="0">
                <a:latin typeface="Book Antiqua" pitchFamily="18" charset="0"/>
              </a:rPr>
              <a:t> </a:t>
            </a:r>
            <a:r>
              <a:rPr lang="en-US" dirty="0" err="1">
                <a:latin typeface="Book Antiqua" pitchFamily="18" charset="0"/>
              </a:rPr>
              <a:t>atau</a:t>
            </a:r>
            <a:r>
              <a:rPr lang="en-US" dirty="0">
                <a:latin typeface="Book Antiqua" pitchFamily="18" charset="0"/>
              </a:rPr>
              <a:t> </a:t>
            </a:r>
            <a:r>
              <a:rPr lang="en-US" dirty="0" err="1">
                <a:latin typeface="Book Antiqua" pitchFamily="18" charset="0"/>
              </a:rPr>
              <a:t>penampung</a:t>
            </a:r>
            <a:r>
              <a:rPr lang="en-US" dirty="0">
                <a:latin typeface="Book Antiqua" pitchFamily="18" charset="0"/>
              </a:rPr>
              <a:t> </a:t>
            </a:r>
            <a:r>
              <a:rPr lang="en-US" dirty="0" err="1">
                <a:latin typeface="Book Antiqua" pitchFamily="18" charset="0"/>
              </a:rPr>
              <a:t>ini</a:t>
            </a:r>
            <a:r>
              <a:rPr lang="en-US" dirty="0">
                <a:latin typeface="Book Antiqua" pitchFamily="18" charset="0"/>
              </a:rPr>
              <a:t> </a:t>
            </a:r>
            <a:r>
              <a:rPr lang="en-US" dirty="0" err="1">
                <a:latin typeface="Book Antiqua" pitchFamily="18" charset="0"/>
              </a:rPr>
              <a:t>memotong</a:t>
            </a:r>
            <a:r>
              <a:rPr lang="en-US" dirty="0">
                <a:latin typeface="Book Antiqua" pitchFamily="18" charset="0"/>
              </a:rPr>
              <a:t> lima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yakni</a:t>
            </a:r>
            <a:r>
              <a:rPr lang="en-US" dirty="0">
                <a:latin typeface="Book Antiqua" pitchFamily="18" charset="0"/>
              </a:rPr>
              <a:t> Sungai </a:t>
            </a:r>
            <a:r>
              <a:rPr lang="en-US" dirty="0" err="1">
                <a:latin typeface="Book Antiqua" pitchFamily="18" charset="0"/>
              </a:rPr>
              <a:t>Cipinang</a:t>
            </a:r>
            <a:r>
              <a:rPr lang="en-US" dirty="0">
                <a:latin typeface="Book Antiqua" pitchFamily="18" charset="0"/>
              </a:rPr>
              <a:t>, </a:t>
            </a:r>
            <a:r>
              <a:rPr lang="en-US" dirty="0" err="1">
                <a:latin typeface="Book Antiqua" pitchFamily="18" charset="0"/>
              </a:rPr>
              <a:t>Sunter</a:t>
            </a:r>
            <a:r>
              <a:rPr lang="en-US" dirty="0">
                <a:latin typeface="Book Antiqua" pitchFamily="18" charset="0"/>
              </a:rPr>
              <a:t> </a:t>
            </a:r>
            <a:r>
              <a:rPr lang="en-US" dirty="0" err="1">
                <a:latin typeface="Book Antiqua" pitchFamily="18" charset="0"/>
              </a:rPr>
              <a:t>Buaran</a:t>
            </a:r>
            <a:r>
              <a:rPr lang="en-US" dirty="0">
                <a:latin typeface="Book Antiqua" pitchFamily="18" charset="0"/>
              </a:rPr>
              <a:t>, </a:t>
            </a:r>
            <a:r>
              <a:rPr lang="en-US" dirty="0" err="1">
                <a:latin typeface="Book Antiqua" pitchFamily="18" charset="0"/>
              </a:rPr>
              <a:t>Jati</a:t>
            </a:r>
            <a:r>
              <a:rPr lang="en-US" dirty="0">
                <a:latin typeface="Book Antiqua" pitchFamily="18" charset="0"/>
              </a:rPr>
              <a:t> </a:t>
            </a:r>
            <a:r>
              <a:rPr lang="en-US" dirty="0" err="1">
                <a:latin typeface="Book Antiqua" pitchFamily="18" charset="0"/>
              </a:rPr>
              <a:t>Kramat</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Cakung</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memiliki</a:t>
            </a:r>
            <a:r>
              <a:rPr lang="en-US" dirty="0">
                <a:latin typeface="Book Antiqua" pitchFamily="18" charset="0"/>
              </a:rPr>
              <a:t> </a:t>
            </a:r>
            <a:r>
              <a:rPr lang="en-US" dirty="0" err="1">
                <a:latin typeface="Book Antiqua" pitchFamily="18" charset="0"/>
              </a:rPr>
              <a:t>kedalaman</a:t>
            </a:r>
            <a:r>
              <a:rPr lang="en-US" dirty="0">
                <a:latin typeface="Book Antiqua" pitchFamily="18" charset="0"/>
              </a:rPr>
              <a:t> </a:t>
            </a:r>
            <a:r>
              <a:rPr lang="en-US" dirty="0" err="1">
                <a:latin typeface="Book Antiqua" pitchFamily="18" charset="0"/>
              </a:rPr>
              <a:t>antara</a:t>
            </a:r>
            <a:r>
              <a:rPr lang="en-US" dirty="0">
                <a:latin typeface="Book Antiqua" pitchFamily="18" charset="0"/>
              </a:rPr>
              <a:t> 4 </a:t>
            </a:r>
            <a:r>
              <a:rPr lang="en-US" dirty="0" err="1">
                <a:latin typeface="Book Antiqua" pitchFamily="18" charset="0"/>
              </a:rPr>
              <a:t>sampai</a:t>
            </a:r>
            <a:r>
              <a:rPr lang="en-US" dirty="0">
                <a:latin typeface="Book Antiqua" pitchFamily="18" charset="0"/>
              </a:rPr>
              <a:t> 7 meter. </a:t>
            </a:r>
            <a:r>
              <a:rPr lang="en-US" dirty="0" err="1">
                <a:latin typeface="Book Antiqua" pitchFamily="18" charset="0"/>
              </a:rPr>
              <a:t>Lebar</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a:t>
            </a:r>
            <a:r>
              <a:rPr lang="en-US" dirty="0" err="1">
                <a:latin typeface="Book Antiqua" pitchFamily="18" charset="0"/>
              </a:rPr>
              <a:t>Timur</a:t>
            </a:r>
            <a:r>
              <a:rPr lang="en-US" dirty="0">
                <a:latin typeface="Book Antiqua" pitchFamily="18" charset="0"/>
              </a:rPr>
              <a:t> </a:t>
            </a:r>
            <a:r>
              <a:rPr lang="en-US" dirty="0" err="1">
                <a:latin typeface="Book Antiqua" pitchFamily="18" charset="0"/>
              </a:rPr>
              <a:t>tidak</a:t>
            </a:r>
            <a:r>
              <a:rPr lang="en-US" dirty="0">
                <a:latin typeface="Book Antiqua" pitchFamily="18" charset="0"/>
              </a:rPr>
              <a:t> </a:t>
            </a:r>
            <a:r>
              <a:rPr lang="en-US" dirty="0" err="1">
                <a:latin typeface="Book Antiqua" pitchFamily="18" charset="0"/>
              </a:rPr>
              <a:t>sama</a:t>
            </a:r>
            <a:r>
              <a:rPr lang="en-US" dirty="0">
                <a:latin typeface="Book Antiqua" pitchFamily="18" charset="0"/>
              </a:rPr>
              <a:t>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hulu</a:t>
            </a:r>
            <a:r>
              <a:rPr lang="en-US" dirty="0">
                <a:latin typeface="Book Antiqua" pitchFamily="18" charset="0"/>
              </a:rPr>
              <a:t> </a:t>
            </a:r>
            <a:r>
              <a:rPr lang="en-US" dirty="0" err="1">
                <a:latin typeface="Book Antiqua" pitchFamily="18" charset="0"/>
              </a:rPr>
              <a:t>ke</a:t>
            </a:r>
            <a:r>
              <a:rPr lang="en-US" dirty="0">
                <a:latin typeface="Book Antiqua" pitchFamily="18" charset="0"/>
              </a:rPr>
              <a:t> </a:t>
            </a:r>
            <a:r>
              <a:rPr lang="en-US" dirty="0" err="1">
                <a:latin typeface="Book Antiqua" pitchFamily="18" charset="0"/>
              </a:rPr>
              <a:t>hilirnya</a:t>
            </a:r>
            <a:r>
              <a:rPr lang="en-US" dirty="0">
                <a:latin typeface="Book Antiqua" pitchFamily="18" charset="0"/>
              </a:rPr>
              <a:t>, di </a:t>
            </a:r>
            <a:r>
              <a:rPr lang="en-US" dirty="0" err="1">
                <a:latin typeface="Book Antiqua" pitchFamily="18" charset="0"/>
              </a:rPr>
              <a:t>hulunya</a:t>
            </a:r>
            <a:r>
              <a:rPr lang="en-US" dirty="0">
                <a:latin typeface="Book Antiqua" pitchFamily="18" charset="0"/>
              </a:rPr>
              <a:t> </a:t>
            </a:r>
            <a:r>
              <a:rPr lang="en-US" dirty="0" err="1">
                <a:latin typeface="Book Antiqua" pitchFamily="18" charset="0"/>
              </a:rPr>
              <a:t>adalah</a:t>
            </a:r>
            <a:r>
              <a:rPr lang="en-US" dirty="0">
                <a:latin typeface="Book Antiqua" pitchFamily="18" charset="0"/>
              </a:rPr>
              <a:t> 100 meter </a:t>
            </a:r>
            <a:r>
              <a:rPr lang="en-US" dirty="0" err="1">
                <a:latin typeface="Book Antiqua" pitchFamily="18" charset="0"/>
              </a:rPr>
              <a:t>dan</a:t>
            </a:r>
            <a:r>
              <a:rPr lang="en-US" dirty="0">
                <a:latin typeface="Book Antiqua" pitchFamily="18" charset="0"/>
              </a:rPr>
              <a:t> </a:t>
            </a:r>
            <a:r>
              <a:rPr lang="en-US" dirty="0" err="1">
                <a:latin typeface="Book Antiqua" pitchFamily="18" charset="0"/>
              </a:rPr>
              <a:t>dibagian</a:t>
            </a:r>
            <a:r>
              <a:rPr lang="en-US" dirty="0">
                <a:latin typeface="Book Antiqua" pitchFamily="18" charset="0"/>
              </a:rPr>
              <a:t> </a:t>
            </a:r>
            <a:r>
              <a:rPr lang="en-US" dirty="0" err="1">
                <a:latin typeface="Book Antiqua" pitchFamily="18" charset="0"/>
              </a:rPr>
              <a:t>muara</a:t>
            </a:r>
            <a:r>
              <a:rPr lang="en-US" dirty="0">
                <a:latin typeface="Book Antiqua" pitchFamily="18" charset="0"/>
              </a:rPr>
              <a:t> 200 meter </a:t>
            </a:r>
            <a:r>
              <a:rPr lang="en-US" dirty="0" err="1">
                <a:latin typeface="Book Antiqua" pitchFamily="18" charset="0"/>
              </a:rPr>
              <a:t>serta</a:t>
            </a:r>
            <a:r>
              <a:rPr lang="en-US" dirty="0">
                <a:latin typeface="Book Antiqua" pitchFamily="18" charset="0"/>
              </a:rPr>
              <a:t> </a:t>
            </a:r>
            <a:r>
              <a:rPr lang="en-US" dirty="0" err="1">
                <a:latin typeface="Book Antiqua" pitchFamily="18" charset="0"/>
              </a:rPr>
              <a:t>rencana</a:t>
            </a:r>
            <a:r>
              <a:rPr lang="en-US" dirty="0">
                <a:latin typeface="Book Antiqua" pitchFamily="18" charset="0"/>
              </a:rPr>
              <a:t> </a:t>
            </a:r>
            <a:r>
              <a:rPr lang="en-US" dirty="0" err="1">
                <a:latin typeface="Book Antiqua" pitchFamily="18" charset="0"/>
              </a:rPr>
              <a:t>untuk</a:t>
            </a:r>
            <a:r>
              <a:rPr lang="en-US" dirty="0">
                <a:latin typeface="Book Antiqua" pitchFamily="18" charset="0"/>
              </a:rPr>
              <a:t> marina di </a:t>
            </a:r>
            <a:r>
              <a:rPr lang="en-US" dirty="0" err="1">
                <a:latin typeface="Book Antiqua" pitchFamily="18" charset="0"/>
              </a:rPr>
              <a:t>daerah</a:t>
            </a:r>
            <a:r>
              <a:rPr lang="en-US" dirty="0">
                <a:latin typeface="Book Antiqua" pitchFamily="18" charset="0"/>
              </a:rPr>
              <a:t> </a:t>
            </a:r>
            <a:r>
              <a:rPr lang="en-US" dirty="0" err="1">
                <a:latin typeface="Book Antiqua" pitchFamily="18" charset="0"/>
              </a:rPr>
              <a:t>Rorotan</a:t>
            </a:r>
            <a:r>
              <a:rPr lang="en-US" dirty="0">
                <a:latin typeface="Book Antiqua" pitchFamily="18" charset="0"/>
              </a:rPr>
              <a:t> (Ujung </a:t>
            </a:r>
            <a:r>
              <a:rPr lang="en-US" dirty="0" err="1">
                <a:latin typeface="Book Antiqua" pitchFamily="18" charset="0"/>
              </a:rPr>
              <a:t>Menteng</a:t>
            </a:r>
            <a:r>
              <a:rPr lang="en-US" dirty="0">
                <a:latin typeface="Book Antiqua" pitchFamily="18" charset="0"/>
              </a:rPr>
              <a:t>) </a:t>
            </a:r>
            <a:r>
              <a:rPr lang="en-US" dirty="0" err="1">
                <a:latin typeface="Book Antiqua" pitchFamily="18" charset="0"/>
              </a:rPr>
              <a:t>lebarnya</a:t>
            </a:r>
            <a:r>
              <a:rPr lang="en-US" dirty="0">
                <a:latin typeface="Book Antiqua" pitchFamily="18" charset="0"/>
              </a:rPr>
              <a:t> 300 meter.</a:t>
            </a:r>
            <a:endParaRPr lang="id-ID" dirty="0">
              <a:latin typeface="Book Antiqua" pitchFamily="18" charset="0"/>
            </a:endParaRPr>
          </a:p>
        </p:txBody>
      </p:sp>
    </p:spTree>
    <p:extLst>
      <p:ext uri="{BB962C8B-B14F-4D97-AF65-F5344CB8AC3E}">
        <p14:creationId xmlns:p14="http://schemas.microsoft.com/office/powerpoint/2010/main" val="879841780"/>
      </p:ext>
    </p:extLst>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980728"/>
            <a:ext cx="8229600" cy="5069160"/>
          </a:xfrm>
        </p:spPr>
        <p:txBody>
          <a:bodyPr>
            <a:normAutofit fontScale="85000" lnSpcReduction="20000"/>
          </a:bodyPr>
          <a:lstStyle/>
          <a:p>
            <a:pPr marL="0" indent="0">
              <a:buNone/>
            </a:pPr>
            <a:r>
              <a:rPr lang="id-ID" dirty="0" smtClean="0">
                <a:latin typeface="Book Antiqua" pitchFamily="18" charset="0"/>
              </a:rPr>
              <a:t>	</a:t>
            </a:r>
            <a:r>
              <a:rPr lang="en-US" dirty="0" err="1" smtClean="0">
                <a:latin typeface="Book Antiqua" pitchFamily="18" charset="0"/>
              </a:rPr>
              <a:t>Banjir</a:t>
            </a:r>
            <a:r>
              <a:rPr lang="en-US" dirty="0" smtClean="0">
                <a:latin typeface="Book Antiqua" pitchFamily="18" charset="0"/>
              </a:rPr>
              <a:t> </a:t>
            </a:r>
            <a:r>
              <a:rPr lang="en-US" dirty="0" err="1">
                <a:latin typeface="Book Antiqua" pitchFamily="18" charset="0"/>
              </a:rPr>
              <a:t>Kanal</a:t>
            </a:r>
            <a:r>
              <a:rPr lang="en-US" dirty="0">
                <a:latin typeface="Book Antiqua" pitchFamily="18" charset="0"/>
              </a:rPr>
              <a:t> </a:t>
            </a:r>
            <a:r>
              <a:rPr lang="en-US" dirty="0" err="1">
                <a:latin typeface="Book Antiqua" pitchFamily="18" charset="0"/>
              </a:rPr>
              <a:t>Timur</a:t>
            </a:r>
            <a:r>
              <a:rPr lang="en-US" dirty="0">
                <a:latin typeface="Book Antiqua" pitchFamily="18" charset="0"/>
              </a:rPr>
              <a:t> </a:t>
            </a:r>
            <a:r>
              <a:rPr lang="en-US" dirty="0" err="1">
                <a:latin typeface="Book Antiqua" pitchFamily="18" charset="0"/>
              </a:rPr>
              <a:t>sebenarnya</a:t>
            </a:r>
            <a:r>
              <a:rPr lang="en-US" dirty="0">
                <a:latin typeface="Book Antiqua" pitchFamily="18" charset="0"/>
              </a:rPr>
              <a:t> </a:t>
            </a:r>
            <a:r>
              <a:rPr lang="en-US" dirty="0" err="1">
                <a:latin typeface="Book Antiqua" pitchFamily="18" charset="0"/>
              </a:rPr>
              <a:t>sudah</a:t>
            </a:r>
            <a:r>
              <a:rPr lang="en-US" dirty="0">
                <a:latin typeface="Book Antiqua" pitchFamily="18" charset="0"/>
              </a:rPr>
              <a:t> </a:t>
            </a:r>
            <a:r>
              <a:rPr lang="en-US" dirty="0" err="1">
                <a:latin typeface="Book Antiqua" pitchFamily="18" charset="0"/>
              </a:rPr>
              <a:t>direncanakan</a:t>
            </a:r>
            <a:r>
              <a:rPr lang="en-US" dirty="0">
                <a:latin typeface="Book Antiqua" pitchFamily="18" charset="0"/>
              </a:rPr>
              <a:t> </a:t>
            </a:r>
            <a:r>
              <a:rPr lang="en-US" dirty="0" err="1">
                <a:latin typeface="Book Antiqua" pitchFamily="18" charset="0"/>
              </a:rPr>
              <a:t>sejak</a:t>
            </a:r>
            <a:r>
              <a:rPr lang="en-US" dirty="0">
                <a:latin typeface="Book Antiqua" pitchFamily="18" charset="0"/>
              </a:rPr>
              <a:t> </a:t>
            </a:r>
            <a:r>
              <a:rPr lang="en-US" dirty="0" err="1">
                <a:latin typeface="Book Antiqua" pitchFamily="18" charset="0"/>
              </a:rPr>
              <a:t>zaman</a:t>
            </a:r>
            <a:r>
              <a:rPr lang="en-US" dirty="0">
                <a:latin typeface="Book Antiqua" pitchFamily="18" charset="0"/>
              </a:rPr>
              <a:t> </a:t>
            </a:r>
            <a:r>
              <a:rPr lang="en-US" dirty="0" err="1">
                <a:latin typeface="Book Antiqua" pitchFamily="18" charset="0"/>
              </a:rPr>
              <a:t>Pemerintah</a:t>
            </a:r>
            <a:r>
              <a:rPr lang="en-US" dirty="0">
                <a:latin typeface="Book Antiqua" pitchFamily="18" charset="0"/>
              </a:rPr>
              <a:t> </a:t>
            </a:r>
            <a:r>
              <a:rPr lang="en-US" dirty="0" err="1">
                <a:latin typeface="Book Antiqua" pitchFamily="18" charset="0"/>
              </a:rPr>
              <a:t>Kolonial</a:t>
            </a:r>
            <a:r>
              <a:rPr lang="en-US" dirty="0">
                <a:latin typeface="Book Antiqua" pitchFamily="18" charset="0"/>
              </a:rPr>
              <a:t> </a:t>
            </a:r>
            <a:r>
              <a:rPr lang="en-US" dirty="0" err="1">
                <a:latin typeface="Book Antiqua" pitchFamily="18" charset="0"/>
              </a:rPr>
              <a:t>Belanda</a:t>
            </a:r>
            <a:r>
              <a:rPr lang="en-US" dirty="0">
                <a:latin typeface="Book Antiqua" pitchFamily="18" charset="0"/>
              </a:rPr>
              <a:t> </a:t>
            </a:r>
            <a:r>
              <a:rPr lang="en-US" dirty="0" err="1">
                <a:latin typeface="Book Antiqua" pitchFamily="18" charset="0"/>
              </a:rPr>
              <a:t>tetapi</a:t>
            </a:r>
            <a:r>
              <a:rPr lang="en-US" dirty="0">
                <a:latin typeface="Book Antiqua" pitchFamily="18" charset="0"/>
              </a:rPr>
              <a:t> </a:t>
            </a:r>
            <a:r>
              <a:rPr lang="en-US" dirty="0" err="1">
                <a:latin typeface="Book Antiqua" pitchFamily="18" charset="0"/>
              </a:rPr>
              <a:t>tidak</a:t>
            </a:r>
            <a:r>
              <a:rPr lang="en-US" dirty="0">
                <a:latin typeface="Book Antiqua" pitchFamily="18" charset="0"/>
              </a:rPr>
              <a:t> </a:t>
            </a:r>
            <a:r>
              <a:rPr lang="en-US" dirty="0" err="1">
                <a:latin typeface="Book Antiqua" pitchFamily="18" charset="0"/>
              </a:rPr>
              <a:t>pernah</a:t>
            </a:r>
            <a:r>
              <a:rPr lang="en-US" dirty="0">
                <a:latin typeface="Book Antiqua" pitchFamily="18" charset="0"/>
              </a:rPr>
              <a:t> </a:t>
            </a:r>
            <a:r>
              <a:rPr lang="en-US" dirty="0" err="1">
                <a:latin typeface="Book Antiqua" pitchFamily="18" charset="0"/>
              </a:rPr>
              <a:t>terwujud</a:t>
            </a:r>
            <a:r>
              <a:rPr lang="en-US" dirty="0">
                <a:latin typeface="Book Antiqua" pitchFamily="18" charset="0"/>
              </a:rPr>
              <a:t>. </a:t>
            </a:r>
            <a:r>
              <a:rPr lang="en-US" dirty="0" err="1">
                <a:latin typeface="Book Antiqua" pitchFamily="18" charset="0"/>
              </a:rPr>
              <a:t>Tahun</a:t>
            </a:r>
            <a:r>
              <a:rPr lang="en-US" dirty="0">
                <a:latin typeface="Book Antiqua" pitchFamily="18" charset="0"/>
              </a:rPr>
              <a:t> 1973 </a:t>
            </a:r>
            <a:r>
              <a:rPr lang="en-US" dirty="0" err="1">
                <a:latin typeface="Book Antiqua" pitchFamily="18" charset="0"/>
              </a:rPr>
              <a:t>ada</a:t>
            </a:r>
            <a:r>
              <a:rPr lang="en-US" dirty="0">
                <a:latin typeface="Book Antiqua" pitchFamily="18" charset="0"/>
              </a:rPr>
              <a:t> </a:t>
            </a:r>
            <a:r>
              <a:rPr lang="en-US" dirty="0" err="1">
                <a:latin typeface="Book Antiqua" pitchFamily="18" charset="0"/>
              </a:rPr>
              <a:t>kajian</a:t>
            </a:r>
            <a:r>
              <a:rPr lang="en-US" dirty="0">
                <a:latin typeface="Book Antiqua" pitchFamily="18" charset="0"/>
              </a:rPr>
              <a:t> </a:t>
            </a:r>
            <a:r>
              <a:rPr lang="en-US" dirty="0" err="1">
                <a:latin typeface="Book Antiqua" pitchFamily="18" charset="0"/>
              </a:rPr>
              <a:t>oleh</a:t>
            </a:r>
            <a:r>
              <a:rPr lang="en-US" dirty="0">
                <a:latin typeface="Book Antiqua" pitchFamily="18" charset="0"/>
              </a:rPr>
              <a:t> </a:t>
            </a:r>
            <a:r>
              <a:rPr lang="en-US" dirty="0" err="1">
                <a:latin typeface="Book Antiqua" pitchFamily="18" charset="0"/>
              </a:rPr>
              <a:t>konsultan</a:t>
            </a:r>
            <a:r>
              <a:rPr lang="en-US" dirty="0">
                <a:latin typeface="Book Antiqua" pitchFamily="18" charset="0"/>
              </a:rPr>
              <a:t> </a:t>
            </a:r>
            <a:r>
              <a:rPr lang="en-US" dirty="0" err="1">
                <a:latin typeface="Book Antiqua" pitchFamily="18" charset="0"/>
              </a:rPr>
              <a:t>Belanda</a:t>
            </a:r>
            <a:r>
              <a:rPr lang="en-US" dirty="0">
                <a:latin typeface="Book Antiqua" pitchFamily="18" charset="0"/>
              </a:rPr>
              <a:t> yang </a:t>
            </a:r>
            <a:r>
              <a:rPr lang="en-US" dirty="0" err="1">
                <a:latin typeface="Book Antiqua" pitchFamily="18" charset="0"/>
              </a:rPr>
              <a:t>menyarankan</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a:t>
            </a:r>
            <a:r>
              <a:rPr lang="en-US" dirty="0" err="1">
                <a:latin typeface="Book Antiqua" pitchFamily="18" charset="0"/>
              </a:rPr>
              <a:t>Timur</a:t>
            </a:r>
            <a:r>
              <a:rPr lang="en-US" dirty="0">
                <a:latin typeface="Book Antiqua" pitchFamily="18" charset="0"/>
              </a:rPr>
              <a:t> </a:t>
            </a:r>
            <a:r>
              <a:rPr lang="en-US" dirty="0" err="1">
                <a:latin typeface="Book Antiqua" pitchFamily="18" charset="0"/>
              </a:rPr>
              <a:t>disambung</a:t>
            </a:r>
            <a:r>
              <a:rPr lang="en-US" dirty="0">
                <a:latin typeface="Book Antiqua" pitchFamily="18" charset="0"/>
              </a:rPr>
              <a:t>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Barat, </a:t>
            </a:r>
            <a:r>
              <a:rPr lang="en-US" dirty="0" err="1">
                <a:latin typeface="Book Antiqua" pitchFamily="18" charset="0"/>
              </a:rPr>
              <a:t>sehingga</a:t>
            </a:r>
            <a:r>
              <a:rPr lang="en-US" dirty="0">
                <a:latin typeface="Book Antiqua" pitchFamily="18" charset="0"/>
              </a:rPr>
              <a:t> </a:t>
            </a:r>
            <a:r>
              <a:rPr lang="en-US" dirty="0" err="1">
                <a:latin typeface="Book Antiqua" pitchFamily="18" charset="0"/>
              </a:rPr>
              <a:t>akan</a:t>
            </a:r>
            <a:r>
              <a:rPr lang="en-US" dirty="0">
                <a:latin typeface="Book Antiqua" pitchFamily="18" charset="0"/>
              </a:rPr>
              <a:t> </a:t>
            </a:r>
            <a:r>
              <a:rPr lang="en-US" dirty="0" err="1">
                <a:latin typeface="Book Antiqua" pitchFamily="18" charset="0"/>
              </a:rPr>
              <a:t>berbentuk</a:t>
            </a:r>
            <a:r>
              <a:rPr lang="en-US" dirty="0">
                <a:latin typeface="Book Antiqua" pitchFamily="18" charset="0"/>
              </a:rPr>
              <a:t> </a:t>
            </a:r>
            <a:r>
              <a:rPr lang="en-US" dirty="0" err="1">
                <a:latin typeface="Book Antiqua" pitchFamily="18" charset="0"/>
              </a:rPr>
              <a:t>seperti</a:t>
            </a:r>
            <a:r>
              <a:rPr lang="en-US" dirty="0">
                <a:latin typeface="Book Antiqua" pitchFamily="18" charset="0"/>
              </a:rPr>
              <a:t> </a:t>
            </a:r>
            <a:r>
              <a:rPr lang="en-US" dirty="0" err="1">
                <a:latin typeface="Book Antiqua" pitchFamily="18" charset="0"/>
              </a:rPr>
              <a:t>huruf</a:t>
            </a:r>
            <a:r>
              <a:rPr lang="en-US" dirty="0">
                <a:latin typeface="Book Antiqua" pitchFamily="18" charset="0"/>
              </a:rPr>
              <a:t> U ( </a:t>
            </a:r>
            <a:r>
              <a:rPr lang="en-US" dirty="0" err="1">
                <a:latin typeface="Book Antiqua" pitchFamily="18" charset="0"/>
              </a:rPr>
              <a:t>gambar</a:t>
            </a:r>
            <a:r>
              <a:rPr lang="en-US" dirty="0">
                <a:latin typeface="Book Antiqua" pitchFamily="18" charset="0"/>
              </a:rPr>
              <a:t> 3.2 ). </a:t>
            </a:r>
            <a:endParaRPr lang="id-ID" dirty="0" smtClean="0">
              <a:latin typeface="Book Antiqua" pitchFamily="18" charset="0"/>
            </a:endParaRPr>
          </a:p>
          <a:p>
            <a:pPr marL="0" indent="0">
              <a:buNone/>
            </a:pPr>
            <a:r>
              <a:rPr lang="id-ID" dirty="0">
                <a:latin typeface="Book Antiqua" pitchFamily="18" charset="0"/>
              </a:rPr>
              <a:t>	</a:t>
            </a:r>
            <a:r>
              <a:rPr lang="en-US" dirty="0" err="1" smtClean="0">
                <a:latin typeface="Book Antiqua" pitchFamily="18" charset="0"/>
              </a:rPr>
              <a:t>Sekarang</a:t>
            </a:r>
            <a:r>
              <a:rPr lang="en-US" dirty="0" smtClean="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a:t>
            </a:r>
            <a:r>
              <a:rPr lang="en-US" dirty="0" err="1">
                <a:latin typeface="Book Antiqua" pitchFamily="18" charset="0"/>
              </a:rPr>
              <a:t>Timur</a:t>
            </a:r>
            <a:r>
              <a:rPr lang="en-US" dirty="0">
                <a:latin typeface="Book Antiqua" pitchFamily="18" charset="0"/>
              </a:rPr>
              <a:t> </a:t>
            </a:r>
            <a:r>
              <a:rPr lang="en-US" dirty="0" err="1">
                <a:latin typeface="Book Antiqua" pitchFamily="18" charset="0"/>
              </a:rPr>
              <a:t>sudah</a:t>
            </a:r>
            <a:r>
              <a:rPr lang="en-US" dirty="0">
                <a:latin typeface="Book Antiqua" pitchFamily="18" charset="0"/>
              </a:rPr>
              <a:t> </a:t>
            </a:r>
            <a:r>
              <a:rPr lang="en-US" dirty="0" err="1">
                <a:latin typeface="Book Antiqua" pitchFamily="18" charset="0"/>
              </a:rPr>
              <a:t>berfungsi</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Barat </a:t>
            </a:r>
            <a:r>
              <a:rPr lang="en-US" dirty="0" err="1">
                <a:latin typeface="Book Antiqua" pitchFamily="18" charset="0"/>
              </a:rPr>
              <a:t>menjadi</a:t>
            </a:r>
            <a:r>
              <a:rPr lang="en-US" dirty="0">
                <a:latin typeface="Book Antiqua" pitchFamily="18" charset="0"/>
              </a:rPr>
              <a:t> </a:t>
            </a:r>
            <a:r>
              <a:rPr lang="en-US" dirty="0" err="1">
                <a:latin typeface="Book Antiqua" pitchFamily="18" charset="0"/>
              </a:rPr>
              <a:t>lebih</a:t>
            </a:r>
            <a:r>
              <a:rPr lang="en-US" dirty="0">
                <a:latin typeface="Book Antiqua" pitchFamily="18" charset="0"/>
              </a:rPr>
              <a:t> </a:t>
            </a:r>
            <a:r>
              <a:rPr lang="en-US" dirty="0" err="1">
                <a:latin typeface="Book Antiqua" pitchFamily="18" charset="0"/>
              </a:rPr>
              <a:t>efektif</a:t>
            </a:r>
            <a:r>
              <a:rPr lang="en-US" dirty="0">
                <a:latin typeface="Book Antiqua" pitchFamily="18" charset="0"/>
              </a:rPr>
              <a:t> </a:t>
            </a:r>
            <a:r>
              <a:rPr lang="en-US" dirty="0" err="1">
                <a:latin typeface="Book Antiqua" pitchFamily="18" charset="0"/>
              </a:rPr>
              <a:t>dalam</a:t>
            </a:r>
            <a:r>
              <a:rPr lang="en-US" dirty="0">
                <a:latin typeface="Book Antiqua" pitchFamily="18" charset="0"/>
              </a:rPr>
              <a:t> </a:t>
            </a:r>
            <a:r>
              <a:rPr lang="en-US" dirty="0" err="1">
                <a:latin typeface="Book Antiqua" pitchFamily="18" charset="0"/>
              </a:rPr>
              <a:t>mengendalikan</a:t>
            </a:r>
            <a:r>
              <a:rPr lang="en-US" dirty="0">
                <a:latin typeface="Book Antiqua" pitchFamily="18" charset="0"/>
              </a:rPr>
              <a:t> </a:t>
            </a:r>
            <a:r>
              <a:rPr lang="en-US" dirty="0" err="1">
                <a:latin typeface="Book Antiqua" pitchFamily="18" charset="0"/>
              </a:rPr>
              <a:t>aliran</a:t>
            </a:r>
            <a:r>
              <a:rPr lang="en-US" dirty="0">
                <a:latin typeface="Book Antiqua" pitchFamily="18" charset="0"/>
              </a:rPr>
              <a:t> air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daerah</a:t>
            </a:r>
            <a:r>
              <a:rPr lang="en-US" dirty="0">
                <a:latin typeface="Book Antiqua" pitchFamily="18" charset="0"/>
              </a:rPr>
              <a:t> </a:t>
            </a:r>
            <a:r>
              <a:rPr lang="en-US" dirty="0" err="1">
                <a:latin typeface="Book Antiqua" pitchFamily="18" charset="0"/>
              </a:rPr>
              <a:t>hulu</a:t>
            </a:r>
            <a:r>
              <a:rPr lang="en-US" dirty="0">
                <a:latin typeface="Book Antiqua" pitchFamily="18" charset="0"/>
              </a:rPr>
              <a:t>.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selesainya</a:t>
            </a:r>
            <a:r>
              <a:rPr lang="en-US" dirty="0">
                <a:latin typeface="Book Antiqua" pitchFamily="18" charset="0"/>
              </a:rPr>
              <a:t> </a:t>
            </a:r>
            <a:r>
              <a:rPr lang="en-US" dirty="0" err="1">
                <a:latin typeface="Book Antiqua" pitchFamily="18" charset="0"/>
              </a:rPr>
              <a:t>pembangunan</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a:t>
            </a:r>
            <a:r>
              <a:rPr lang="en-US" dirty="0" err="1">
                <a:latin typeface="Book Antiqua" pitchFamily="18" charset="0"/>
              </a:rPr>
              <a:t>Timur</a:t>
            </a:r>
            <a:r>
              <a:rPr lang="en-US" dirty="0">
                <a:latin typeface="Book Antiqua" pitchFamily="18" charset="0"/>
              </a:rPr>
              <a:t>, </a:t>
            </a:r>
            <a:r>
              <a:rPr lang="en-US" dirty="0" err="1">
                <a:latin typeface="Book Antiqua" pitchFamily="18" charset="0"/>
              </a:rPr>
              <a:t>banjir</a:t>
            </a:r>
            <a:r>
              <a:rPr lang="en-US" dirty="0">
                <a:latin typeface="Book Antiqua" pitchFamily="18" charset="0"/>
              </a:rPr>
              <a:t> di </a:t>
            </a:r>
            <a:r>
              <a:rPr lang="en-US" dirty="0" err="1">
                <a:latin typeface="Book Antiqua" pitchFamily="18" charset="0"/>
              </a:rPr>
              <a:t>kawasan</a:t>
            </a:r>
            <a:r>
              <a:rPr lang="en-US" dirty="0">
                <a:latin typeface="Book Antiqua" pitchFamily="18" charset="0"/>
              </a:rPr>
              <a:t> </a:t>
            </a:r>
            <a:r>
              <a:rPr lang="en-US" dirty="0" err="1">
                <a:latin typeface="Book Antiqua" pitchFamily="18" charset="0"/>
              </a:rPr>
              <a:t>timur</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utara</a:t>
            </a:r>
            <a:r>
              <a:rPr lang="en-US" dirty="0">
                <a:latin typeface="Book Antiqua" pitchFamily="18" charset="0"/>
              </a:rPr>
              <a:t> Kota Jakarta, yang </a:t>
            </a:r>
            <a:r>
              <a:rPr lang="en-US" dirty="0" err="1">
                <a:latin typeface="Book Antiqua" pitchFamily="18" charset="0"/>
              </a:rPr>
              <a:t>mencapai</a:t>
            </a:r>
            <a:r>
              <a:rPr lang="en-US" dirty="0">
                <a:latin typeface="Book Antiqua" pitchFamily="18" charset="0"/>
              </a:rPr>
              <a:t> </a:t>
            </a:r>
            <a:r>
              <a:rPr lang="en-US" dirty="0" err="1">
                <a:latin typeface="Book Antiqua" pitchFamily="18" charset="0"/>
              </a:rPr>
              <a:t>sekitar</a:t>
            </a:r>
            <a:r>
              <a:rPr lang="en-US" dirty="0">
                <a:latin typeface="Book Antiqua" pitchFamily="18" charset="0"/>
              </a:rPr>
              <a:t> </a:t>
            </a:r>
            <a:r>
              <a:rPr lang="en-US" dirty="0" err="1">
                <a:latin typeface="Book Antiqua" pitchFamily="18" charset="0"/>
              </a:rPr>
              <a:t>seperempat</a:t>
            </a:r>
            <a:r>
              <a:rPr lang="en-US" dirty="0">
                <a:latin typeface="Book Antiqua" pitchFamily="18" charset="0"/>
              </a:rPr>
              <a:t> </a:t>
            </a:r>
            <a:r>
              <a:rPr lang="en-US" dirty="0" err="1">
                <a:latin typeface="Book Antiqua" pitchFamily="18" charset="0"/>
              </a:rPr>
              <a:t>luas</a:t>
            </a:r>
            <a:r>
              <a:rPr lang="en-US" dirty="0">
                <a:latin typeface="Book Antiqua" pitchFamily="18" charset="0"/>
              </a:rPr>
              <a:t> </a:t>
            </a:r>
            <a:r>
              <a:rPr lang="en-US" dirty="0" err="1">
                <a:latin typeface="Book Antiqua" pitchFamily="18" charset="0"/>
              </a:rPr>
              <a:t>kota</a:t>
            </a:r>
            <a:r>
              <a:rPr lang="en-US" dirty="0">
                <a:latin typeface="Book Antiqua" pitchFamily="18" charset="0"/>
              </a:rPr>
              <a:t>, </a:t>
            </a:r>
            <a:r>
              <a:rPr lang="en-US" dirty="0" err="1">
                <a:latin typeface="Book Antiqua" pitchFamily="18" charset="0"/>
              </a:rPr>
              <a:t>tidak</a:t>
            </a:r>
            <a:r>
              <a:rPr lang="en-US" dirty="0">
                <a:latin typeface="Book Antiqua" pitchFamily="18" charset="0"/>
              </a:rPr>
              <a:t> </a:t>
            </a:r>
            <a:r>
              <a:rPr lang="en-US" dirty="0" err="1">
                <a:latin typeface="Book Antiqua" pitchFamily="18" charset="0"/>
              </a:rPr>
              <a:t>akan</a:t>
            </a:r>
            <a:r>
              <a:rPr lang="en-US" dirty="0">
                <a:latin typeface="Book Antiqua" pitchFamily="18" charset="0"/>
              </a:rPr>
              <a:t> </a:t>
            </a:r>
            <a:r>
              <a:rPr lang="en-US" dirty="0" err="1">
                <a:latin typeface="Book Antiqua" pitchFamily="18" charset="0"/>
              </a:rPr>
              <a:t>separah</a:t>
            </a:r>
            <a:r>
              <a:rPr lang="en-US" dirty="0">
                <a:latin typeface="Book Antiqua" pitchFamily="18" charset="0"/>
              </a:rPr>
              <a:t> </a:t>
            </a:r>
            <a:r>
              <a:rPr lang="en-US" dirty="0" err="1">
                <a:latin typeface="Book Antiqua" pitchFamily="18" charset="0"/>
              </a:rPr>
              <a:t>tahun-tahun</a:t>
            </a:r>
            <a:r>
              <a:rPr lang="en-US" dirty="0">
                <a:latin typeface="Book Antiqua" pitchFamily="18" charset="0"/>
              </a:rPr>
              <a:t> </a:t>
            </a:r>
            <a:r>
              <a:rPr lang="en-US" dirty="0" err="1">
                <a:latin typeface="Book Antiqua" pitchFamily="18" charset="0"/>
              </a:rPr>
              <a:t>sebelumnya</a:t>
            </a:r>
            <a:r>
              <a:rPr lang="en-US" dirty="0">
                <a:latin typeface="Book Antiqua" pitchFamily="18" charset="0"/>
              </a:rPr>
              <a:t> </a:t>
            </a:r>
            <a:r>
              <a:rPr lang="en-US" dirty="0" err="1">
                <a:latin typeface="Book Antiqua" pitchFamily="18" charset="0"/>
              </a:rPr>
              <a:t>lagi</a:t>
            </a:r>
            <a:r>
              <a:rPr lang="en-US" dirty="0">
                <a:latin typeface="Book Antiqua" pitchFamily="18" charset="0"/>
              </a:rPr>
              <a:t>.</a:t>
            </a:r>
            <a:endParaRPr lang="id-ID" dirty="0">
              <a:latin typeface="Book Antiqua" pitchFamily="18" charset="0"/>
            </a:endParaRPr>
          </a:p>
        </p:txBody>
      </p:sp>
    </p:spTree>
    <p:extLst>
      <p:ext uri="{BB962C8B-B14F-4D97-AF65-F5344CB8AC3E}">
        <p14:creationId xmlns:p14="http://schemas.microsoft.com/office/powerpoint/2010/main" val="161755586"/>
      </p:ext>
    </p:extLst>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4" name="Content Placeholder 3"/>
          <p:cNvPicPr>
            <a:picLocks noGrp="1"/>
          </p:cNvPicPr>
          <p:nvPr>
            <p:ph idx="1"/>
          </p:nvPr>
        </p:nvPicPr>
        <p:blipFill>
          <a:blip r:embed="rId2"/>
          <a:srcRect/>
          <a:stretch>
            <a:fillRect/>
          </a:stretch>
        </p:blipFill>
        <p:spPr bwMode="auto">
          <a:xfrm>
            <a:off x="1475656" y="260648"/>
            <a:ext cx="5904656" cy="5337884"/>
          </a:xfrm>
          <a:prstGeom prst="rect">
            <a:avLst/>
          </a:prstGeom>
          <a:noFill/>
          <a:ln w="9525">
            <a:noFill/>
            <a:miter lim="800000"/>
            <a:headEnd/>
            <a:tailEnd/>
          </a:ln>
        </p:spPr>
      </p:pic>
      <p:sp>
        <p:nvSpPr>
          <p:cNvPr id="5" name="Rectangle 4"/>
          <p:cNvSpPr/>
          <p:nvPr/>
        </p:nvSpPr>
        <p:spPr>
          <a:xfrm>
            <a:off x="1331640" y="5814556"/>
            <a:ext cx="6480720" cy="369332"/>
          </a:xfrm>
          <a:prstGeom prst="rect">
            <a:avLst/>
          </a:prstGeom>
        </p:spPr>
        <p:txBody>
          <a:bodyPr wrap="square">
            <a:spAutoFit/>
          </a:bodyPr>
          <a:lstStyle/>
          <a:p>
            <a:r>
              <a:rPr lang="en-US" dirty="0" err="1">
                <a:latin typeface="Book Antiqua" pitchFamily="18" charset="0"/>
              </a:rPr>
              <a:t>Gambar</a:t>
            </a:r>
            <a:r>
              <a:rPr lang="en-US" dirty="0">
                <a:latin typeface="Book Antiqua" pitchFamily="18" charset="0"/>
              </a:rPr>
              <a:t> 3.5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a:t>
            </a:r>
            <a:r>
              <a:rPr lang="en-US" dirty="0" err="1">
                <a:latin typeface="Book Antiqua" pitchFamily="18" charset="0"/>
              </a:rPr>
              <a:t>Timur</a:t>
            </a:r>
            <a:r>
              <a:rPr lang="en-US" dirty="0">
                <a:latin typeface="Book Antiqua" pitchFamily="18" charset="0"/>
              </a:rPr>
              <a:t> yang </a:t>
            </a:r>
            <a:r>
              <a:rPr lang="en-US" dirty="0" err="1">
                <a:latin typeface="Book Antiqua" pitchFamily="18" charset="0"/>
              </a:rPr>
              <a:t>Bermuara</a:t>
            </a:r>
            <a:r>
              <a:rPr lang="en-US" dirty="0">
                <a:latin typeface="Book Antiqua" pitchFamily="18" charset="0"/>
              </a:rPr>
              <a:t> di </a:t>
            </a:r>
            <a:r>
              <a:rPr lang="en-US" dirty="0" err="1">
                <a:latin typeface="Book Antiqua" pitchFamily="18" charset="0"/>
              </a:rPr>
              <a:t>Laut</a:t>
            </a:r>
            <a:r>
              <a:rPr lang="en-US" dirty="0">
                <a:latin typeface="Book Antiqua" pitchFamily="18" charset="0"/>
              </a:rPr>
              <a:t> </a:t>
            </a:r>
            <a:r>
              <a:rPr lang="en-US" dirty="0" err="1">
                <a:latin typeface="Book Antiqua" pitchFamily="18" charset="0"/>
              </a:rPr>
              <a:t>Jawa</a:t>
            </a:r>
            <a:endParaRPr lang="id-ID" dirty="0">
              <a:latin typeface="Book Antiqua" pitchFamily="18" charset="0"/>
            </a:endParaRPr>
          </a:p>
        </p:txBody>
      </p:sp>
    </p:spTree>
    <p:extLst>
      <p:ext uri="{BB962C8B-B14F-4D97-AF65-F5344CB8AC3E}">
        <p14:creationId xmlns:p14="http://schemas.microsoft.com/office/powerpoint/2010/main" val="1138515592"/>
      </p:ext>
    </p:extLst>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976664"/>
          </a:xfrm>
        </p:spPr>
        <p:txBody>
          <a:bodyPr>
            <a:normAutofit fontScale="85000" lnSpcReduction="10000"/>
          </a:bodyPr>
          <a:lstStyle/>
          <a:p>
            <a:pPr marL="0" indent="0">
              <a:buNone/>
            </a:pPr>
            <a:r>
              <a:rPr lang="id-ID" dirty="0" smtClean="0">
                <a:latin typeface="Book Antiqua" pitchFamily="18" charset="0"/>
              </a:rPr>
              <a:t>	</a:t>
            </a:r>
            <a:r>
              <a:rPr lang="en-US" dirty="0" err="1" smtClean="0">
                <a:latin typeface="Book Antiqua" pitchFamily="18" charset="0"/>
              </a:rPr>
              <a:t>Banjir</a:t>
            </a:r>
            <a:r>
              <a:rPr lang="en-US" dirty="0" smtClean="0">
                <a:latin typeface="Book Antiqua" pitchFamily="18" charset="0"/>
              </a:rPr>
              <a:t> </a:t>
            </a:r>
            <a:r>
              <a:rPr lang="en-US" dirty="0" err="1">
                <a:latin typeface="Book Antiqua" pitchFamily="18" charset="0"/>
              </a:rPr>
              <a:t>Kanal</a:t>
            </a:r>
            <a:r>
              <a:rPr lang="en-US" dirty="0">
                <a:latin typeface="Book Antiqua" pitchFamily="18" charset="0"/>
              </a:rPr>
              <a:t> </a:t>
            </a:r>
            <a:r>
              <a:rPr lang="en-US" dirty="0" err="1">
                <a:latin typeface="Book Antiqua" pitchFamily="18" charset="0"/>
              </a:rPr>
              <a:t>Timur</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Barat </a:t>
            </a:r>
            <a:r>
              <a:rPr lang="en-US" dirty="0" err="1">
                <a:latin typeface="Book Antiqua" pitchFamily="18" charset="0"/>
              </a:rPr>
              <a:t>dibangun</a:t>
            </a:r>
            <a:r>
              <a:rPr lang="en-US" dirty="0">
                <a:latin typeface="Book Antiqua" pitchFamily="18" charset="0"/>
              </a:rPr>
              <a:t>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tujuan</a:t>
            </a:r>
            <a:r>
              <a:rPr lang="en-US" dirty="0">
                <a:latin typeface="Book Antiqua" pitchFamily="18" charset="0"/>
              </a:rPr>
              <a:t> </a:t>
            </a:r>
            <a:r>
              <a:rPr lang="en-US" dirty="0" err="1">
                <a:latin typeface="Book Antiqua" pitchFamily="18" charset="0"/>
              </a:rPr>
              <a:t>untuk</a:t>
            </a:r>
            <a:r>
              <a:rPr lang="en-US" dirty="0">
                <a:latin typeface="Book Antiqua" pitchFamily="18" charset="0"/>
              </a:rPr>
              <a:t> </a:t>
            </a:r>
            <a:r>
              <a:rPr lang="en-US" dirty="0" err="1">
                <a:latin typeface="Book Antiqua" pitchFamily="18" charset="0"/>
              </a:rPr>
              <a:t>menyalurkan</a:t>
            </a:r>
            <a:r>
              <a:rPr lang="en-US" dirty="0">
                <a:latin typeface="Book Antiqua" pitchFamily="18" charset="0"/>
              </a:rPr>
              <a:t> </a:t>
            </a:r>
            <a:r>
              <a:rPr lang="en-US" dirty="0" err="1">
                <a:latin typeface="Book Antiqua" pitchFamily="18" charset="0"/>
              </a:rPr>
              <a:t>aliran</a:t>
            </a:r>
            <a:r>
              <a:rPr lang="en-US" dirty="0">
                <a:latin typeface="Book Antiqua" pitchFamily="18" charset="0"/>
              </a:rPr>
              <a:t> air </a:t>
            </a:r>
            <a:r>
              <a:rPr lang="en-US" dirty="0" err="1">
                <a:latin typeface="Book Antiqua" pitchFamily="18" charset="0"/>
              </a:rPr>
              <a:t>hujan</a:t>
            </a:r>
            <a:r>
              <a:rPr lang="en-US" dirty="0">
                <a:latin typeface="Book Antiqua" pitchFamily="18" charset="0"/>
              </a:rPr>
              <a:t> </a:t>
            </a:r>
            <a:r>
              <a:rPr lang="en-US" dirty="0" err="1">
                <a:latin typeface="Book Antiqua" pitchFamily="18" charset="0"/>
              </a:rPr>
              <a:t>dan</a:t>
            </a:r>
            <a:r>
              <a:rPr lang="en-US" dirty="0">
                <a:latin typeface="Book Antiqua" pitchFamily="18" charset="0"/>
              </a:rPr>
              <a:t> air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hulu</a:t>
            </a:r>
            <a:r>
              <a:rPr lang="en-US" dirty="0">
                <a:latin typeface="Book Antiqua" pitchFamily="18" charset="0"/>
              </a:rPr>
              <a:t> </a:t>
            </a:r>
            <a:r>
              <a:rPr lang="en-US" dirty="0" err="1">
                <a:latin typeface="Book Antiqua" pitchFamily="18" charset="0"/>
              </a:rPr>
              <a:t>langsung</a:t>
            </a:r>
            <a:r>
              <a:rPr lang="en-US" dirty="0">
                <a:latin typeface="Book Antiqua" pitchFamily="18" charset="0"/>
              </a:rPr>
              <a:t> </a:t>
            </a:r>
            <a:r>
              <a:rPr lang="en-US" dirty="0" err="1">
                <a:latin typeface="Book Antiqua" pitchFamily="18" charset="0"/>
              </a:rPr>
              <a:t>ke</a:t>
            </a:r>
            <a:r>
              <a:rPr lang="en-US" dirty="0">
                <a:latin typeface="Book Antiqua" pitchFamily="18" charset="0"/>
              </a:rPr>
              <a:t> </a:t>
            </a:r>
            <a:r>
              <a:rPr lang="en-US" dirty="0" err="1">
                <a:latin typeface="Book Antiqua" pitchFamily="18" charset="0"/>
              </a:rPr>
              <a:t>laut</a:t>
            </a:r>
            <a:r>
              <a:rPr lang="en-US" dirty="0">
                <a:latin typeface="Book Antiqua" pitchFamily="18" charset="0"/>
              </a:rPr>
              <a:t>, </a:t>
            </a:r>
            <a:r>
              <a:rPr lang="en-US" dirty="0" err="1">
                <a:latin typeface="Book Antiqua" pitchFamily="18" charset="0"/>
              </a:rPr>
              <a:t>sehingga</a:t>
            </a:r>
            <a:r>
              <a:rPr lang="en-US" dirty="0">
                <a:latin typeface="Book Antiqua" pitchFamily="18" charset="0"/>
              </a:rPr>
              <a:t> air </a:t>
            </a:r>
            <a:r>
              <a:rPr lang="en-US" dirty="0" err="1">
                <a:latin typeface="Book Antiqua" pitchFamily="18" charset="0"/>
              </a:rPr>
              <a:t>tidak</a:t>
            </a:r>
            <a:r>
              <a:rPr lang="en-US" dirty="0">
                <a:latin typeface="Book Antiqua" pitchFamily="18" charset="0"/>
              </a:rPr>
              <a:t> </a:t>
            </a:r>
            <a:r>
              <a:rPr lang="en-US" dirty="0" err="1">
                <a:latin typeface="Book Antiqua" pitchFamily="18" charset="0"/>
              </a:rPr>
              <a:t>menggenangi</a:t>
            </a:r>
            <a:r>
              <a:rPr lang="en-US" dirty="0">
                <a:latin typeface="Book Antiqua" pitchFamily="18" charset="0"/>
              </a:rPr>
              <a:t> Jakarta yang 40% </a:t>
            </a:r>
            <a:r>
              <a:rPr lang="en-US" dirty="0" err="1">
                <a:latin typeface="Book Antiqua" pitchFamily="18" charset="0"/>
              </a:rPr>
              <a:t>wilayahnya</a:t>
            </a:r>
            <a:r>
              <a:rPr lang="en-US" dirty="0">
                <a:latin typeface="Book Antiqua" pitchFamily="18" charset="0"/>
              </a:rPr>
              <a:t> </a:t>
            </a:r>
            <a:r>
              <a:rPr lang="en-US" dirty="0" err="1">
                <a:latin typeface="Book Antiqua" pitchFamily="18" charset="0"/>
              </a:rPr>
              <a:t>berupa</a:t>
            </a:r>
            <a:r>
              <a:rPr lang="en-US" dirty="0">
                <a:latin typeface="Book Antiqua" pitchFamily="18" charset="0"/>
              </a:rPr>
              <a:t> </a:t>
            </a:r>
            <a:r>
              <a:rPr lang="en-US" dirty="0" err="1">
                <a:latin typeface="Book Antiqua" pitchFamily="18" charset="0"/>
              </a:rPr>
              <a:t>dataran</a:t>
            </a:r>
            <a:r>
              <a:rPr lang="en-US" dirty="0">
                <a:latin typeface="Book Antiqua" pitchFamily="18" charset="0"/>
              </a:rPr>
              <a:t> </a:t>
            </a:r>
            <a:r>
              <a:rPr lang="en-US" dirty="0" err="1">
                <a:latin typeface="Book Antiqua" pitchFamily="18" charset="0"/>
              </a:rPr>
              <a:t>rendah</a:t>
            </a:r>
            <a:r>
              <a:rPr lang="en-US" dirty="0">
                <a:latin typeface="Book Antiqua" pitchFamily="18" charset="0"/>
              </a:rPr>
              <a:t> yang </a:t>
            </a:r>
            <a:r>
              <a:rPr lang="en-US" dirty="0" err="1">
                <a:latin typeface="Book Antiqua" pitchFamily="18" charset="0"/>
              </a:rPr>
              <a:t>memiliki</a:t>
            </a:r>
            <a:r>
              <a:rPr lang="en-US" dirty="0">
                <a:latin typeface="Book Antiqua" pitchFamily="18" charset="0"/>
              </a:rPr>
              <a:t> </a:t>
            </a:r>
            <a:r>
              <a:rPr lang="en-US" dirty="0" err="1">
                <a:latin typeface="Book Antiqua" pitchFamily="18" charset="0"/>
              </a:rPr>
              <a:t>ketinggian</a:t>
            </a:r>
            <a:r>
              <a:rPr lang="en-US" dirty="0">
                <a:latin typeface="Book Antiqua" pitchFamily="18" charset="0"/>
              </a:rPr>
              <a:t> di </a:t>
            </a:r>
            <a:r>
              <a:rPr lang="en-US" dirty="0" err="1">
                <a:latin typeface="Book Antiqua" pitchFamily="18" charset="0"/>
              </a:rPr>
              <a:t>bawah</a:t>
            </a:r>
            <a:r>
              <a:rPr lang="en-US" dirty="0">
                <a:latin typeface="Book Antiqua" pitchFamily="18" charset="0"/>
              </a:rPr>
              <a:t> </a:t>
            </a:r>
            <a:r>
              <a:rPr lang="en-US" dirty="0" err="1">
                <a:latin typeface="Book Antiqua" pitchFamily="18" charset="0"/>
              </a:rPr>
              <a:t>permukaan</a:t>
            </a:r>
            <a:r>
              <a:rPr lang="en-US" dirty="0">
                <a:latin typeface="Book Antiqua" pitchFamily="18" charset="0"/>
              </a:rPr>
              <a:t> </a:t>
            </a:r>
            <a:r>
              <a:rPr lang="en-US" dirty="0" err="1">
                <a:latin typeface="Book Antiqua" pitchFamily="18" charset="0"/>
              </a:rPr>
              <a:t>laut</a:t>
            </a:r>
            <a:r>
              <a:rPr lang="en-US" dirty="0">
                <a:latin typeface="Book Antiqua" pitchFamily="18" charset="0"/>
              </a:rPr>
              <a:t>. </a:t>
            </a:r>
            <a:r>
              <a:rPr lang="en-US" dirty="0" err="1">
                <a:latin typeface="Book Antiqua" pitchFamily="18" charset="0"/>
              </a:rPr>
              <a:t>Kedua</a:t>
            </a:r>
            <a:r>
              <a:rPr lang="en-US" dirty="0">
                <a:latin typeface="Book Antiqua" pitchFamily="18" charset="0"/>
              </a:rPr>
              <a:t> </a:t>
            </a:r>
            <a:r>
              <a:rPr lang="en-US" dirty="0" err="1">
                <a:latin typeface="Book Antiqua" pitchFamily="18" charset="0"/>
              </a:rPr>
              <a:t>kanal</a:t>
            </a:r>
            <a:r>
              <a:rPr lang="en-US" dirty="0">
                <a:latin typeface="Book Antiqua" pitchFamily="18" charset="0"/>
              </a:rPr>
              <a:t> </a:t>
            </a:r>
            <a:r>
              <a:rPr lang="en-US" dirty="0" err="1">
                <a:latin typeface="Book Antiqua" pitchFamily="18" charset="0"/>
              </a:rPr>
              <a:t>tersebut</a:t>
            </a:r>
            <a:r>
              <a:rPr lang="en-US" dirty="0">
                <a:latin typeface="Book Antiqua" pitchFamily="18" charset="0"/>
              </a:rPr>
              <a:t> </a:t>
            </a:r>
            <a:r>
              <a:rPr lang="en-US" dirty="0" err="1">
                <a:latin typeface="Book Antiqua" pitchFamily="18" charset="0"/>
              </a:rPr>
              <a:t>dapat</a:t>
            </a:r>
            <a:r>
              <a:rPr lang="en-US" dirty="0">
                <a:latin typeface="Book Antiqua" pitchFamily="18" charset="0"/>
              </a:rPr>
              <a:t> </a:t>
            </a:r>
            <a:r>
              <a:rPr lang="en-US" dirty="0" err="1">
                <a:latin typeface="Book Antiqua" pitchFamily="18" charset="0"/>
              </a:rPr>
              <a:t>diibaratkan</a:t>
            </a:r>
            <a:r>
              <a:rPr lang="en-US" dirty="0">
                <a:latin typeface="Book Antiqua" pitchFamily="18" charset="0"/>
              </a:rPr>
              <a:t> </a:t>
            </a:r>
            <a:r>
              <a:rPr lang="en-US" dirty="0" err="1">
                <a:latin typeface="Book Antiqua" pitchFamily="18" charset="0"/>
              </a:rPr>
              <a:t>sebagai</a:t>
            </a:r>
            <a:r>
              <a:rPr lang="en-US" dirty="0">
                <a:latin typeface="Book Antiqua" pitchFamily="18" charset="0"/>
              </a:rPr>
              <a:t> </a:t>
            </a:r>
            <a:r>
              <a:rPr lang="en-US" dirty="0" err="1">
                <a:latin typeface="Book Antiqua" pitchFamily="18" charset="0"/>
              </a:rPr>
              <a:t>jalan</a:t>
            </a:r>
            <a:r>
              <a:rPr lang="en-US" dirty="0">
                <a:latin typeface="Book Antiqua" pitchFamily="18" charset="0"/>
              </a:rPr>
              <a:t> </a:t>
            </a:r>
            <a:r>
              <a:rPr lang="en-US" dirty="0" err="1">
                <a:latin typeface="Book Antiqua" pitchFamily="18" charset="0"/>
              </a:rPr>
              <a:t>tol</a:t>
            </a:r>
            <a:r>
              <a:rPr lang="en-US" dirty="0">
                <a:latin typeface="Book Antiqua" pitchFamily="18" charset="0"/>
              </a:rPr>
              <a:t> </a:t>
            </a:r>
            <a:r>
              <a:rPr lang="en-US" dirty="0" err="1">
                <a:latin typeface="Book Antiqua" pitchFamily="18" charset="0"/>
              </a:rPr>
              <a:t>untuk</a:t>
            </a:r>
            <a:r>
              <a:rPr lang="en-US" dirty="0">
                <a:latin typeface="Book Antiqua" pitchFamily="18" charset="0"/>
              </a:rPr>
              <a:t> air di Jakarta agar </a:t>
            </a:r>
            <a:r>
              <a:rPr lang="en-US" dirty="0" err="1">
                <a:latin typeface="Book Antiqua" pitchFamily="18" charset="0"/>
              </a:rPr>
              <a:t>dapat</a:t>
            </a:r>
            <a:r>
              <a:rPr lang="en-US" dirty="0">
                <a:latin typeface="Book Antiqua" pitchFamily="18" charset="0"/>
              </a:rPr>
              <a:t> </a:t>
            </a:r>
            <a:r>
              <a:rPr lang="en-US" dirty="0" err="1">
                <a:latin typeface="Book Antiqua" pitchFamily="18" charset="0"/>
              </a:rPr>
              <a:t>cepat</a:t>
            </a:r>
            <a:r>
              <a:rPr lang="en-US" dirty="0">
                <a:latin typeface="Book Antiqua" pitchFamily="18" charset="0"/>
              </a:rPr>
              <a:t> </a:t>
            </a:r>
            <a:r>
              <a:rPr lang="en-US" dirty="0" err="1">
                <a:latin typeface="Book Antiqua" pitchFamily="18" charset="0"/>
              </a:rPr>
              <a:t>sampai</a:t>
            </a:r>
            <a:r>
              <a:rPr lang="en-US" dirty="0">
                <a:latin typeface="Book Antiqua" pitchFamily="18" charset="0"/>
              </a:rPr>
              <a:t> </a:t>
            </a:r>
            <a:r>
              <a:rPr lang="en-US" dirty="0" err="1">
                <a:latin typeface="Book Antiqua" pitchFamily="18" charset="0"/>
              </a:rPr>
              <a:t>ke</a:t>
            </a:r>
            <a:r>
              <a:rPr lang="en-US" dirty="0">
                <a:latin typeface="Book Antiqua" pitchFamily="18" charset="0"/>
              </a:rPr>
              <a:t> </a:t>
            </a:r>
            <a:r>
              <a:rPr lang="en-US" dirty="0" err="1">
                <a:latin typeface="Book Antiqua" pitchFamily="18" charset="0"/>
              </a:rPr>
              <a:t>laut</a:t>
            </a:r>
            <a:r>
              <a:rPr lang="en-US" dirty="0">
                <a:latin typeface="Book Antiqua" pitchFamily="18" charset="0"/>
              </a:rPr>
              <a:t> </a:t>
            </a:r>
            <a:r>
              <a:rPr lang="en-US" dirty="0" err="1">
                <a:latin typeface="Book Antiqua" pitchFamily="18" charset="0"/>
              </a:rPr>
              <a:t>tanpa</a:t>
            </a:r>
            <a:r>
              <a:rPr lang="en-US" dirty="0">
                <a:latin typeface="Book Antiqua" pitchFamily="18" charset="0"/>
              </a:rPr>
              <a:t> </a:t>
            </a:r>
            <a:r>
              <a:rPr lang="en-US" dirty="0" err="1">
                <a:latin typeface="Book Antiqua" pitchFamily="18" charset="0"/>
              </a:rPr>
              <a:t>harus</a:t>
            </a:r>
            <a:r>
              <a:rPr lang="en-US" dirty="0">
                <a:latin typeface="Book Antiqua" pitchFamily="18" charset="0"/>
              </a:rPr>
              <a:t> </a:t>
            </a:r>
            <a:r>
              <a:rPr lang="en-US" dirty="0" err="1">
                <a:latin typeface="Book Antiqua" pitchFamily="18" charset="0"/>
              </a:rPr>
              <a:t>berhenti</a:t>
            </a:r>
            <a:r>
              <a:rPr lang="en-US" dirty="0">
                <a:latin typeface="Book Antiqua" pitchFamily="18" charset="0"/>
              </a:rPr>
              <a:t> di </a:t>
            </a:r>
            <a:r>
              <a:rPr lang="en-US" dirty="0" err="1">
                <a:latin typeface="Book Antiqua" pitchFamily="18" charset="0"/>
              </a:rPr>
              <a:t>tengah</a:t>
            </a:r>
            <a:r>
              <a:rPr lang="en-US" dirty="0">
                <a:latin typeface="Book Antiqua" pitchFamily="18" charset="0"/>
              </a:rPr>
              <a:t> </a:t>
            </a:r>
            <a:r>
              <a:rPr lang="en-US" dirty="0" err="1">
                <a:latin typeface="Book Antiqua" pitchFamily="18" charset="0"/>
              </a:rPr>
              <a:t>perjalanan</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menyebabkan</a:t>
            </a:r>
            <a:r>
              <a:rPr lang="en-US" dirty="0">
                <a:latin typeface="Book Antiqua" pitchFamily="18" charset="0"/>
              </a:rPr>
              <a:t> </a:t>
            </a:r>
            <a:r>
              <a:rPr lang="en-US" dirty="0" err="1">
                <a:latin typeface="Book Antiqua" pitchFamily="18" charset="0"/>
              </a:rPr>
              <a:t>genangan</a:t>
            </a:r>
            <a:r>
              <a:rPr lang="en-US" dirty="0">
                <a:latin typeface="Book Antiqua" pitchFamily="18" charset="0"/>
              </a:rPr>
              <a:t> </a:t>
            </a:r>
            <a:r>
              <a:rPr lang="en-US" dirty="0" err="1">
                <a:latin typeface="Book Antiqua" pitchFamily="18" charset="0"/>
              </a:rPr>
              <a:t>atau</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endParaRPr lang="id-ID" dirty="0" smtClean="0">
              <a:latin typeface="Book Antiqua" pitchFamily="18" charset="0"/>
            </a:endParaRPr>
          </a:p>
          <a:p>
            <a:pPr marL="0" indent="0">
              <a:buNone/>
            </a:pPr>
            <a:r>
              <a:rPr lang="id-ID" dirty="0">
                <a:latin typeface="Book Antiqua" pitchFamily="18" charset="0"/>
              </a:rPr>
              <a:t>	</a:t>
            </a:r>
            <a:r>
              <a:rPr lang="en-US" dirty="0" err="1" smtClean="0">
                <a:latin typeface="Book Antiqua" pitchFamily="18" charset="0"/>
              </a:rPr>
              <a:t>Sebelum</a:t>
            </a:r>
            <a:r>
              <a:rPr lang="en-US" dirty="0" smtClean="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a:t>
            </a:r>
            <a:r>
              <a:rPr lang="en-US" dirty="0" err="1">
                <a:latin typeface="Book Antiqua" pitchFamily="18" charset="0"/>
              </a:rPr>
              <a:t>Timur</a:t>
            </a:r>
            <a:r>
              <a:rPr lang="en-US" dirty="0">
                <a:latin typeface="Book Antiqua" pitchFamily="18" charset="0"/>
              </a:rPr>
              <a:t> </a:t>
            </a:r>
            <a:r>
              <a:rPr lang="en-US" dirty="0" err="1">
                <a:latin typeface="Book Antiqua" pitchFamily="18" charset="0"/>
              </a:rPr>
              <a:t>terbangun</a:t>
            </a:r>
            <a:r>
              <a:rPr lang="en-US" dirty="0">
                <a:latin typeface="Book Antiqua" pitchFamily="18" charset="0"/>
              </a:rPr>
              <a:t>, air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hulu</a:t>
            </a:r>
            <a:r>
              <a:rPr lang="en-US" dirty="0">
                <a:latin typeface="Book Antiqua" pitchFamily="18" charset="0"/>
              </a:rPr>
              <a:t> </a:t>
            </a:r>
            <a:r>
              <a:rPr lang="en-US" dirty="0" err="1">
                <a:latin typeface="Book Antiqua" pitchFamily="18" charset="0"/>
              </a:rPr>
              <a:t>akan</a:t>
            </a:r>
            <a:r>
              <a:rPr lang="en-US" dirty="0">
                <a:latin typeface="Book Antiqua" pitchFamily="18" charset="0"/>
              </a:rPr>
              <a:t> </a:t>
            </a:r>
            <a:r>
              <a:rPr lang="en-US" dirty="0" err="1">
                <a:latin typeface="Book Antiqua" pitchFamily="18" charset="0"/>
              </a:rPr>
              <a:t>masuk</a:t>
            </a:r>
            <a:r>
              <a:rPr lang="en-US" dirty="0">
                <a:latin typeface="Book Antiqua" pitchFamily="18" charset="0"/>
              </a:rPr>
              <a:t> </a:t>
            </a:r>
            <a:r>
              <a:rPr lang="en-US" dirty="0" err="1">
                <a:latin typeface="Book Antiqua" pitchFamily="18" charset="0"/>
              </a:rPr>
              <a:t>ke</a:t>
            </a:r>
            <a:r>
              <a:rPr lang="en-US" dirty="0">
                <a:latin typeface="Book Antiqua" pitchFamily="18" charset="0"/>
              </a:rPr>
              <a:t> </a:t>
            </a:r>
            <a:r>
              <a:rPr lang="en-US" dirty="0" err="1">
                <a:latin typeface="Book Antiqua" pitchFamily="18" charset="0"/>
              </a:rPr>
              <a:t>berbagai</a:t>
            </a:r>
            <a:r>
              <a:rPr lang="en-US" dirty="0">
                <a:latin typeface="Book Antiqua" pitchFamily="18" charset="0"/>
              </a:rPr>
              <a:t> </a:t>
            </a:r>
            <a:r>
              <a:rPr lang="en-US" dirty="0" err="1">
                <a:latin typeface="Book Antiqua" pitchFamily="18" charset="0"/>
              </a:rPr>
              <a:t>saluran-saluran</a:t>
            </a:r>
            <a:r>
              <a:rPr lang="en-US" dirty="0">
                <a:latin typeface="Book Antiqua" pitchFamily="18" charset="0"/>
              </a:rPr>
              <a:t> air </a:t>
            </a:r>
            <a:r>
              <a:rPr lang="en-US" dirty="0" err="1">
                <a:latin typeface="Book Antiqua" pitchFamily="18" charset="0"/>
              </a:rPr>
              <a:t>besar</a:t>
            </a:r>
            <a:r>
              <a:rPr lang="en-US" dirty="0">
                <a:latin typeface="Book Antiqua" pitchFamily="18" charset="0"/>
              </a:rPr>
              <a:t> </a:t>
            </a:r>
            <a:r>
              <a:rPr lang="en-US" dirty="0" err="1">
                <a:latin typeface="Book Antiqua" pitchFamily="18" charset="0"/>
              </a:rPr>
              <a:t>maupun</a:t>
            </a:r>
            <a:r>
              <a:rPr lang="en-US" dirty="0">
                <a:latin typeface="Book Antiqua" pitchFamily="18" charset="0"/>
              </a:rPr>
              <a:t> </a:t>
            </a:r>
            <a:r>
              <a:rPr lang="en-US" dirty="0" err="1">
                <a:latin typeface="Book Antiqua" pitchFamily="18" charset="0"/>
              </a:rPr>
              <a:t>kecil</a:t>
            </a:r>
            <a:r>
              <a:rPr lang="en-US" dirty="0">
                <a:latin typeface="Book Antiqua" pitchFamily="18" charset="0"/>
              </a:rPr>
              <a:t> yang </a:t>
            </a:r>
            <a:r>
              <a:rPr lang="en-US" dirty="0" err="1">
                <a:latin typeface="Book Antiqua" pitchFamily="18" charset="0"/>
              </a:rPr>
              <a:t>ada</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bila</a:t>
            </a:r>
            <a:r>
              <a:rPr lang="en-US" dirty="0">
                <a:latin typeface="Book Antiqua" pitchFamily="18" charset="0"/>
              </a:rPr>
              <a:t> </a:t>
            </a:r>
            <a:r>
              <a:rPr lang="en-US" dirty="0" err="1">
                <a:latin typeface="Book Antiqua" pitchFamily="18" charset="0"/>
              </a:rPr>
              <a:t>saluran-saluran</a:t>
            </a:r>
            <a:r>
              <a:rPr lang="en-US" dirty="0">
                <a:latin typeface="Book Antiqua" pitchFamily="18" charset="0"/>
              </a:rPr>
              <a:t> </a:t>
            </a:r>
            <a:r>
              <a:rPr lang="en-US" dirty="0" err="1">
                <a:latin typeface="Book Antiqua" pitchFamily="18" charset="0"/>
              </a:rPr>
              <a:t>ini</a:t>
            </a:r>
            <a:r>
              <a:rPr lang="en-US" dirty="0">
                <a:latin typeface="Book Antiqua" pitchFamily="18" charset="0"/>
              </a:rPr>
              <a:t> </a:t>
            </a:r>
            <a:r>
              <a:rPr lang="en-US" dirty="0" err="1">
                <a:latin typeface="Book Antiqua" pitchFamily="18" charset="0"/>
              </a:rPr>
              <a:t>tidak</a:t>
            </a:r>
            <a:r>
              <a:rPr lang="en-US" dirty="0">
                <a:latin typeface="Book Antiqua" pitchFamily="18" charset="0"/>
              </a:rPr>
              <a:t> </a:t>
            </a:r>
            <a:r>
              <a:rPr lang="en-US" dirty="0" err="1">
                <a:latin typeface="Book Antiqua" pitchFamily="18" charset="0"/>
              </a:rPr>
              <a:t>mampu</a:t>
            </a:r>
            <a:r>
              <a:rPr lang="en-US" dirty="0">
                <a:latin typeface="Book Antiqua" pitchFamily="18" charset="0"/>
              </a:rPr>
              <a:t> </a:t>
            </a:r>
            <a:r>
              <a:rPr lang="en-US" dirty="0" err="1">
                <a:latin typeface="Book Antiqua" pitchFamily="18" charset="0"/>
              </a:rPr>
              <a:t>lagi</a:t>
            </a:r>
            <a:r>
              <a:rPr lang="en-US" dirty="0">
                <a:latin typeface="Book Antiqua" pitchFamily="18" charset="0"/>
              </a:rPr>
              <a:t> </a:t>
            </a:r>
            <a:r>
              <a:rPr lang="en-US" dirty="0" err="1">
                <a:latin typeface="Book Antiqua" pitchFamily="18" charset="0"/>
              </a:rPr>
              <a:t>menampung</a:t>
            </a:r>
            <a:r>
              <a:rPr lang="en-US" dirty="0">
                <a:latin typeface="Book Antiqua" pitchFamily="18" charset="0"/>
              </a:rPr>
              <a:t> volume air yang </a:t>
            </a:r>
            <a:r>
              <a:rPr lang="en-US" dirty="0" err="1">
                <a:latin typeface="Book Antiqua" pitchFamily="18" charset="0"/>
              </a:rPr>
              <a:t>ada</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akan</a:t>
            </a:r>
            <a:r>
              <a:rPr lang="en-US" dirty="0">
                <a:latin typeface="Book Antiqua" pitchFamily="18" charset="0"/>
              </a:rPr>
              <a:t> </a:t>
            </a:r>
            <a:r>
              <a:rPr lang="en-US" dirty="0" err="1">
                <a:latin typeface="Book Antiqua" pitchFamily="18" charset="0"/>
              </a:rPr>
              <a:t>terjadi</a:t>
            </a:r>
            <a:r>
              <a:rPr lang="en-US" dirty="0">
                <a:latin typeface="Book Antiqua" pitchFamily="18" charset="0"/>
              </a:rPr>
              <a:t>.</a:t>
            </a:r>
            <a:endParaRPr lang="id-ID" dirty="0">
              <a:latin typeface="Book Antiqua" pitchFamily="18" charset="0"/>
            </a:endParaRPr>
          </a:p>
        </p:txBody>
      </p:sp>
    </p:spTree>
    <p:extLst>
      <p:ext uri="{BB962C8B-B14F-4D97-AF65-F5344CB8AC3E}">
        <p14:creationId xmlns:p14="http://schemas.microsoft.com/office/powerpoint/2010/main" val="1464322619"/>
      </p:ext>
    </p:extLst>
  </p:cSld>
  <p:clrMapOvr>
    <a:masterClrMapping/>
  </p:clrMapOvr>
  <p:transition spd="slow">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620688"/>
            <a:ext cx="8229600" cy="6048672"/>
          </a:xfrm>
        </p:spPr>
        <p:txBody>
          <a:bodyPr>
            <a:normAutofit fontScale="85000" lnSpcReduction="20000"/>
          </a:bodyPr>
          <a:lstStyle/>
          <a:p>
            <a:pPr marL="0" indent="0">
              <a:buNone/>
            </a:pPr>
            <a:r>
              <a:rPr lang="id-ID" dirty="0" smtClean="0">
                <a:latin typeface="Book Antiqua" pitchFamily="18" charset="0"/>
              </a:rPr>
              <a:t>	</a:t>
            </a:r>
            <a:r>
              <a:rPr lang="en-US" dirty="0" err="1" smtClean="0">
                <a:latin typeface="Book Antiqua" pitchFamily="18" charset="0"/>
              </a:rPr>
              <a:t>Selain</a:t>
            </a:r>
            <a:r>
              <a:rPr lang="en-US" dirty="0" smtClean="0">
                <a:latin typeface="Book Antiqua" pitchFamily="18" charset="0"/>
              </a:rPr>
              <a:t> </a:t>
            </a:r>
            <a:r>
              <a:rPr lang="en-US" dirty="0" err="1">
                <a:latin typeface="Book Antiqua" pitchFamily="18" charset="0"/>
              </a:rPr>
              <a:t>membangun</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a:t>
            </a:r>
            <a:r>
              <a:rPr lang="en-US" dirty="0" err="1">
                <a:latin typeface="Book Antiqua" pitchFamily="18" charset="0"/>
              </a:rPr>
              <a:t>Timur</a:t>
            </a:r>
            <a:r>
              <a:rPr lang="en-US" dirty="0">
                <a:latin typeface="Book Antiqua" pitchFamily="18" charset="0"/>
              </a:rPr>
              <a:t>, </a:t>
            </a:r>
            <a:r>
              <a:rPr lang="en-US" dirty="0" err="1">
                <a:latin typeface="Book Antiqua" pitchFamily="18" charset="0"/>
              </a:rPr>
              <a:t>Pemerintah</a:t>
            </a:r>
            <a:r>
              <a:rPr lang="en-US" dirty="0">
                <a:latin typeface="Book Antiqua" pitchFamily="18" charset="0"/>
              </a:rPr>
              <a:t> </a:t>
            </a:r>
            <a:r>
              <a:rPr lang="en-US" dirty="0" err="1">
                <a:latin typeface="Book Antiqua" pitchFamily="18" charset="0"/>
              </a:rPr>
              <a:t>Provinsi</a:t>
            </a:r>
            <a:r>
              <a:rPr lang="en-US" dirty="0">
                <a:latin typeface="Book Antiqua" pitchFamily="18" charset="0"/>
              </a:rPr>
              <a:t> DKI Jakarta </a:t>
            </a:r>
            <a:r>
              <a:rPr lang="en-US" dirty="0" err="1">
                <a:latin typeface="Book Antiqua" pitchFamily="18" charset="0"/>
              </a:rPr>
              <a:t>juga</a:t>
            </a:r>
            <a:r>
              <a:rPr lang="en-US" dirty="0">
                <a:latin typeface="Book Antiqua" pitchFamily="18" charset="0"/>
              </a:rPr>
              <a:t> </a:t>
            </a:r>
            <a:r>
              <a:rPr lang="en-US" dirty="0" err="1">
                <a:latin typeface="Book Antiqua" pitchFamily="18" charset="0"/>
              </a:rPr>
              <a:t>berkepentingan</a:t>
            </a:r>
            <a:r>
              <a:rPr lang="en-US" dirty="0">
                <a:latin typeface="Book Antiqua" pitchFamily="18" charset="0"/>
              </a:rPr>
              <a:t> </a:t>
            </a:r>
            <a:r>
              <a:rPr lang="en-US" dirty="0" err="1">
                <a:latin typeface="Book Antiqua" pitchFamily="18" charset="0"/>
              </a:rPr>
              <a:t>untuk</a:t>
            </a:r>
            <a:r>
              <a:rPr lang="en-US" dirty="0">
                <a:latin typeface="Book Antiqua" pitchFamily="18" charset="0"/>
              </a:rPr>
              <a:t> </a:t>
            </a:r>
            <a:r>
              <a:rPr lang="en-US" dirty="0" err="1">
                <a:latin typeface="Book Antiqua" pitchFamily="18" charset="0"/>
              </a:rPr>
              <a:t>meningkatkan</a:t>
            </a:r>
            <a:r>
              <a:rPr lang="en-US" dirty="0">
                <a:latin typeface="Book Antiqua" pitchFamily="18" charset="0"/>
              </a:rPr>
              <a:t> </a:t>
            </a:r>
            <a:r>
              <a:rPr lang="en-US" dirty="0" err="1">
                <a:latin typeface="Book Antiqua" pitchFamily="18" charset="0"/>
              </a:rPr>
              <a:t>kapasitas</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efektivitas</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Barat, </a:t>
            </a:r>
            <a:r>
              <a:rPr lang="en-US" dirty="0" err="1">
                <a:latin typeface="Book Antiqua" pitchFamily="18" charset="0"/>
              </a:rPr>
              <a:t>terutama</a:t>
            </a:r>
            <a:r>
              <a:rPr lang="en-US" dirty="0">
                <a:latin typeface="Book Antiqua" pitchFamily="18" charset="0"/>
              </a:rPr>
              <a:t>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meningkatkan</a:t>
            </a:r>
            <a:r>
              <a:rPr lang="en-US" dirty="0">
                <a:latin typeface="Book Antiqua" pitchFamily="18" charset="0"/>
              </a:rPr>
              <a:t> </a:t>
            </a:r>
            <a:r>
              <a:rPr lang="en-US" dirty="0" err="1">
                <a:latin typeface="Book Antiqua" pitchFamily="18" charset="0"/>
              </a:rPr>
              <a:t>kapasitas</a:t>
            </a:r>
            <a:r>
              <a:rPr lang="en-US" dirty="0">
                <a:latin typeface="Book Antiqua" pitchFamily="18" charset="0"/>
              </a:rPr>
              <a:t> air yang </a:t>
            </a:r>
            <a:r>
              <a:rPr lang="en-US" dirty="0" err="1">
                <a:latin typeface="Book Antiqua" pitchFamily="18" charset="0"/>
              </a:rPr>
              <a:t>dapat</a:t>
            </a:r>
            <a:r>
              <a:rPr lang="en-US" dirty="0">
                <a:latin typeface="Book Antiqua" pitchFamily="18" charset="0"/>
              </a:rPr>
              <a:t> </a:t>
            </a:r>
            <a:r>
              <a:rPr lang="en-US" dirty="0" err="1">
                <a:latin typeface="Book Antiqua" pitchFamily="18" charset="0"/>
              </a:rPr>
              <a:t>ditampung</a:t>
            </a:r>
            <a:r>
              <a:rPr lang="en-US" dirty="0">
                <a:latin typeface="Book Antiqua" pitchFamily="18" charset="0"/>
              </a:rPr>
              <a:t>. </a:t>
            </a:r>
            <a:r>
              <a:rPr lang="en-US" dirty="0" err="1">
                <a:latin typeface="Book Antiqua" pitchFamily="18" charset="0"/>
              </a:rPr>
              <a:t>Sejak</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Barat </a:t>
            </a:r>
            <a:r>
              <a:rPr lang="en-US" dirty="0" err="1">
                <a:latin typeface="Book Antiqua" pitchFamily="18" charset="0"/>
              </a:rPr>
              <a:t>dibangun</a:t>
            </a:r>
            <a:r>
              <a:rPr lang="en-US" dirty="0">
                <a:latin typeface="Book Antiqua" pitchFamily="18" charset="0"/>
              </a:rPr>
              <a:t> </a:t>
            </a:r>
            <a:r>
              <a:rPr lang="en-US" dirty="0" err="1">
                <a:latin typeface="Book Antiqua" pitchFamily="18" charset="0"/>
              </a:rPr>
              <a:t>pada</a:t>
            </a:r>
            <a:r>
              <a:rPr lang="en-US" dirty="0">
                <a:latin typeface="Book Antiqua" pitchFamily="18" charset="0"/>
              </a:rPr>
              <a:t> </a:t>
            </a:r>
            <a:r>
              <a:rPr lang="en-US" dirty="0" err="1">
                <a:latin typeface="Book Antiqua" pitchFamily="18" charset="0"/>
              </a:rPr>
              <a:t>tahun</a:t>
            </a:r>
            <a:r>
              <a:rPr lang="en-US" dirty="0">
                <a:latin typeface="Book Antiqua" pitchFamily="18" charset="0"/>
              </a:rPr>
              <a:t> 1920 </a:t>
            </a:r>
            <a:r>
              <a:rPr lang="en-US" dirty="0" err="1">
                <a:latin typeface="Book Antiqua" pitchFamily="18" charset="0"/>
              </a:rPr>
              <a:t>sampai</a:t>
            </a:r>
            <a:r>
              <a:rPr lang="en-US" dirty="0">
                <a:latin typeface="Book Antiqua" pitchFamily="18" charset="0"/>
              </a:rPr>
              <a:t> </a:t>
            </a:r>
            <a:r>
              <a:rPr lang="en-US" dirty="0" err="1">
                <a:latin typeface="Book Antiqua" pitchFamily="18" charset="0"/>
              </a:rPr>
              <a:t>tahun</a:t>
            </a:r>
            <a:r>
              <a:rPr lang="en-US" dirty="0">
                <a:latin typeface="Book Antiqua" pitchFamily="18" charset="0"/>
              </a:rPr>
              <a:t> 2006, </a:t>
            </a:r>
            <a:r>
              <a:rPr lang="en-US" dirty="0" err="1">
                <a:latin typeface="Book Antiqua" pitchFamily="18" charset="0"/>
              </a:rPr>
              <a:t>kanal</a:t>
            </a:r>
            <a:r>
              <a:rPr lang="en-US" dirty="0">
                <a:latin typeface="Book Antiqua" pitchFamily="18" charset="0"/>
              </a:rPr>
              <a:t> </a:t>
            </a:r>
            <a:r>
              <a:rPr lang="en-US" dirty="0" err="1">
                <a:latin typeface="Book Antiqua" pitchFamily="18" charset="0"/>
              </a:rPr>
              <a:t>buatan</a:t>
            </a:r>
            <a:r>
              <a:rPr lang="en-US" dirty="0">
                <a:latin typeface="Book Antiqua" pitchFamily="18" charset="0"/>
              </a:rPr>
              <a:t> </a:t>
            </a:r>
            <a:r>
              <a:rPr lang="en-US" dirty="0" err="1">
                <a:latin typeface="Book Antiqua" pitchFamily="18" charset="0"/>
              </a:rPr>
              <a:t>Pemerintah</a:t>
            </a:r>
            <a:r>
              <a:rPr lang="en-US" dirty="0">
                <a:latin typeface="Book Antiqua" pitchFamily="18" charset="0"/>
              </a:rPr>
              <a:t> </a:t>
            </a:r>
            <a:r>
              <a:rPr lang="en-US" dirty="0" err="1">
                <a:latin typeface="Book Antiqua" pitchFamily="18" charset="0"/>
              </a:rPr>
              <a:t>Kolonial</a:t>
            </a:r>
            <a:r>
              <a:rPr lang="en-US" dirty="0">
                <a:latin typeface="Book Antiqua" pitchFamily="18" charset="0"/>
              </a:rPr>
              <a:t> </a:t>
            </a:r>
            <a:r>
              <a:rPr lang="en-US" dirty="0" err="1">
                <a:latin typeface="Book Antiqua" pitchFamily="18" charset="0"/>
              </a:rPr>
              <a:t>ini</a:t>
            </a:r>
            <a:r>
              <a:rPr lang="en-US" dirty="0">
                <a:latin typeface="Book Antiqua" pitchFamily="18" charset="0"/>
              </a:rPr>
              <a:t> </a:t>
            </a:r>
            <a:r>
              <a:rPr lang="en-US" dirty="0" err="1">
                <a:latin typeface="Book Antiqua" pitchFamily="18" charset="0"/>
              </a:rPr>
              <a:t>belum</a:t>
            </a:r>
            <a:r>
              <a:rPr lang="en-US" dirty="0">
                <a:latin typeface="Book Antiqua" pitchFamily="18" charset="0"/>
              </a:rPr>
              <a:t> </a:t>
            </a:r>
            <a:r>
              <a:rPr lang="en-US" dirty="0" err="1">
                <a:latin typeface="Book Antiqua" pitchFamily="18" charset="0"/>
              </a:rPr>
              <a:t>pernah</a:t>
            </a:r>
            <a:r>
              <a:rPr lang="en-US" dirty="0">
                <a:latin typeface="Book Antiqua" pitchFamily="18" charset="0"/>
              </a:rPr>
              <a:t> </a:t>
            </a:r>
            <a:r>
              <a:rPr lang="en-US" dirty="0" err="1">
                <a:latin typeface="Book Antiqua" pitchFamily="18" charset="0"/>
              </a:rPr>
              <a:t>dikeruk</a:t>
            </a:r>
            <a:r>
              <a:rPr lang="en-US" dirty="0">
                <a:latin typeface="Book Antiqua" pitchFamily="18" charset="0"/>
              </a:rPr>
              <a:t> </a:t>
            </a:r>
            <a:r>
              <a:rPr lang="en-US" dirty="0" err="1">
                <a:latin typeface="Book Antiqua" pitchFamily="18" charset="0"/>
              </a:rPr>
              <a:t>atau</a:t>
            </a:r>
            <a:r>
              <a:rPr lang="en-US" dirty="0">
                <a:latin typeface="Book Antiqua" pitchFamily="18" charset="0"/>
              </a:rPr>
              <a:t> </a:t>
            </a:r>
            <a:r>
              <a:rPr lang="en-US" dirty="0" err="1">
                <a:latin typeface="Book Antiqua" pitchFamily="18" charset="0"/>
              </a:rPr>
              <a:t>dibersihkan</a:t>
            </a:r>
            <a:r>
              <a:rPr lang="en-US" dirty="0">
                <a:latin typeface="Book Antiqua" pitchFamily="18" charset="0"/>
              </a:rPr>
              <a:t> </a:t>
            </a:r>
            <a:r>
              <a:rPr lang="en-US" dirty="0" err="1">
                <a:latin typeface="Book Antiqua" pitchFamily="18" charset="0"/>
              </a:rPr>
              <a:t>sehingga</a:t>
            </a:r>
            <a:r>
              <a:rPr lang="en-US" dirty="0">
                <a:latin typeface="Book Antiqua" pitchFamily="18" charset="0"/>
              </a:rPr>
              <a:t> </a:t>
            </a:r>
            <a:r>
              <a:rPr lang="en-US" dirty="0" err="1">
                <a:latin typeface="Book Antiqua" pitchFamily="18" charset="0"/>
              </a:rPr>
              <a:t>terjadi</a:t>
            </a:r>
            <a:r>
              <a:rPr lang="en-US" dirty="0">
                <a:latin typeface="Book Antiqua" pitchFamily="18" charset="0"/>
              </a:rPr>
              <a:t> </a:t>
            </a:r>
            <a:r>
              <a:rPr lang="en-US" dirty="0" err="1">
                <a:latin typeface="Book Antiqua" pitchFamily="18" charset="0"/>
              </a:rPr>
              <a:t>pendangkalan</a:t>
            </a:r>
            <a:r>
              <a:rPr lang="en-US" dirty="0">
                <a:latin typeface="Book Antiqua" pitchFamily="18" charset="0"/>
              </a:rPr>
              <a:t>. </a:t>
            </a:r>
            <a:r>
              <a:rPr lang="en-US" dirty="0" err="1">
                <a:latin typeface="Book Antiqua" pitchFamily="18" charset="0"/>
              </a:rPr>
              <a:t>Selama</a:t>
            </a:r>
            <a:r>
              <a:rPr lang="en-US" dirty="0">
                <a:latin typeface="Book Antiqua" pitchFamily="18" charset="0"/>
              </a:rPr>
              <a:t> </a:t>
            </a:r>
            <a:r>
              <a:rPr lang="en-US" dirty="0" err="1">
                <a:latin typeface="Book Antiqua" pitchFamily="18" charset="0"/>
              </a:rPr>
              <a:t>berpuluh-puluh</a:t>
            </a:r>
            <a:r>
              <a:rPr lang="en-US" dirty="0">
                <a:latin typeface="Book Antiqua" pitchFamily="18" charset="0"/>
              </a:rPr>
              <a:t> </a:t>
            </a:r>
            <a:r>
              <a:rPr lang="en-US" dirty="0" err="1">
                <a:latin typeface="Book Antiqua" pitchFamily="18" charset="0"/>
              </a:rPr>
              <a:t>tahun</a:t>
            </a:r>
            <a:r>
              <a:rPr lang="en-US" dirty="0">
                <a:latin typeface="Book Antiqua" pitchFamily="18" charset="0"/>
              </a:rPr>
              <a:t> </a:t>
            </a:r>
            <a:r>
              <a:rPr lang="en-US" dirty="0" err="1">
                <a:latin typeface="Book Antiqua" pitchFamily="18" charset="0"/>
              </a:rPr>
              <a:t>endapan</a:t>
            </a:r>
            <a:r>
              <a:rPr lang="en-US" dirty="0">
                <a:latin typeface="Book Antiqua" pitchFamily="18" charset="0"/>
              </a:rPr>
              <a:t> </a:t>
            </a:r>
            <a:r>
              <a:rPr lang="en-US" dirty="0" err="1">
                <a:latin typeface="Book Antiqua" pitchFamily="18" charset="0"/>
              </a:rPr>
              <a:t>lumpur</a:t>
            </a:r>
            <a:r>
              <a:rPr lang="en-US" dirty="0">
                <a:latin typeface="Book Antiqua" pitchFamily="18" charset="0"/>
              </a:rPr>
              <a:t> yang </a:t>
            </a:r>
            <a:r>
              <a:rPr lang="en-US" dirty="0" err="1">
                <a:latin typeface="Book Antiqua" pitchFamily="18" charset="0"/>
              </a:rPr>
              <a:t>terbawa</a:t>
            </a:r>
            <a:r>
              <a:rPr lang="en-US" dirty="0">
                <a:latin typeface="Book Antiqua" pitchFamily="18" charset="0"/>
              </a:rPr>
              <a:t> air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hulu</a:t>
            </a:r>
            <a:r>
              <a:rPr lang="en-US" dirty="0">
                <a:latin typeface="Book Antiqua" pitchFamily="18" charset="0"/>
              </a:rPr>
              <a:t> </a:t>
            </a:r>
            <a:r>
              <a:rPr lang="en-US" dirty="0" err="1">
                <a:latin typeface="Book Antiqua" pitchFamily="18" charset="0"/>
              </a:rPr>
              <a:t>terdampar</a:t>
            </a:r>
            <a:r>
              <a:rPr lang="en-US" dirty="0">
                <a:latin typeface="Book Antiqua" pitchFamily="18" charset="0"/>
              </a:rPr>
              <a:t> di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Barat, </a:t>
            </a:r>
            <a:r>
              <a:rPr lang="en-US" dirty="0" err="1">
                <a:latin typeface="Book Antiqua" pitchFamily="18" charset="0"/>
              </a:rPr>
              <a:t>demikian</a:t>
            </a:r>
            <a:r>
              <a:rPr lang="en-US" dirty="0">
                <a:latin typeface="Book Antiqua" pitchFamily="18" charset="0"/>
              </a:rPr>
              <a:t> pula </a:t>
            </a:r>
            <a:r>
              <a:rPr lang="en-US" dirty="0" err="1">
                <a:latin typeface="Book Antiqua" pitchFamily="18" charset="0"/>
              </a:rPr>
              <a:t>sampah</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endapan-endapan</a:t>
            </a:r>
            <a:r>
              <a:rPr lang="en-US" dirty="0">
                <a:latin typeface="Book Antiqua" pitchFamily="18" charset="0"/>
              </a:rPr>
              <a:t> </a:t>
            </a:r>
            <a:r>
              <a:rPr lang="en-US" dirty="0" err="1">
                <a:latin typeface="Book Antiqua" pitchFamily="18" charset="0"/>
              </a:rPr>
              <a:t>akibat</a:t>
            </a:r>
            <a:r>
              <a:rPr lang="en-US" dirty="0">
                <a:latin typeface="Book Antiqua" pitchFamily="18" charset="0"/>
              </a:rPr>
              <a:t> </a:t>
            </a:r>
            <a:r>
              <a:rPr lang="en-US" dirty="0" err="1">
                <a:latin typeface="Book Antiqua" pitchFamily="18" charset="0"/>
              </a:rPr>
              <a:t>aktivitas</a:t>
            </a:r>
            <a:r>
              <a:rPr lang="en-US" dirty="0">
                <a:latin typeface="Book Antiqua" pitchFamily="18" charset="0"/>
              </a:rPr>
              <a:t> </a:t>
            </a:r>
            <a:r>
              <a:rPr lang="en-US" dirty="0" err="1">
                <a:latin typeface="Book Antiqua" pitchFamily="18" charset="0"/>
              </a:rPr>
              <a:t>manusia</a:t>
            </a:r>
            <a:r>
              <a:rPr lang="en-US" dirty="0">
                <a:latin typeface="Book Antiqua" pitchFamily="18" charset="0"/>
              </a:rPr>
              <a:t> </a:t>
            </a:r>
            <a:r>
              <a:rPr lang="en-US" dirty="0" err="1">
                <a:latin typeface="Book Antiqua" pitchFamily="18" charset="0"/>
              </a:rPr>
              <a:t>terbawa</a:t>
            </a:r>
            <a:r>
              <a:rPr lang="en-US" dirty="0">
                <a:latin typeface="Book Antiqua" pitchFamily="18" charset="0"/>
              </a:rPr>
              <a:t>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saluran-saluran</a:t>
            </a:r>
            <a:r>
              <a:rPr lang="en-US" dirty="0">
                <a:latin typeface="Book Antiqua" pitchFamily="18" charset="0"/>
              </a:rPr>
              <a:t> </a:t>
            </a:r>
            <a:r>
              <a:rPr lang="en-US" dirty="0" err="1">
                <a:latin typeface="Book Antiqua" pitchFamily="18" charset="0"/>
              </a:rPr>
              <a:t>lebih</a:t>
            </a:r>
            <a:r>
              <a:rPr lang="en-US" dirty="0">
                <a:latin typeface="Book Antiqua" pitchFamily="18" charset="0"/>
              </a:rPr>
              <a:t> </a:t>
            </a:r>
            <a:r>
              <a:rPr lang="en-US" dirty="0" err="1">
                <a:latin typeface="Book Antiqua" pitchFamily="18" charset="0"/>
              </a:rPr>
              <a:t>kecil</a:t>
            </a:r>
            <a:r>
              <a:rPr lang="en-US" dirty="0">
                <a:latin typeface="Book Antiqua" pitchFamily="18" charset="0"/>
              </a:rPr>
              <a:t> yang </a:t>
            </a:r>
            <a:r>
              <a:rPr lang="en-US" dirty="0" err="1">
                <a:latin typeface="Book Antiqua" pitchFamily="18" charset="0"/>
              </a:rPr>
              <a:t>masuk</a:t>
            </a:r>
            <a:r>
              <a:rPr lang="en-US" dirty="0">
                <a:latin typeface="Book Antiqua" pitchFamily="18" charset="0"/>
              </a:rPr>
              <a:t> </a:t>
            </a:r>
            <a:r>
              <a:rPr lang="en-US" dirty="0" err="1">
                <a:latin typeface="Book Antiqua" pitchFamily="18" charset="0"/>
              </a:rPr>
              <a:t>ke</a:t>
            </a:r>
            <a:r>
              <a:rPr lang="en-US" dirty="0">
                <a:latin typeface="Book Antiqua" pitchFamily="18" charset="0"/>
              </a:rPr>
              <a:t> </a:t>
            </a:r>
            <a:r>
              <a:rPr lang="en-US" dirty="0" err="1">
                <a:latin typeface="Book Antiqua" pitchFamily="18" charset="0"/>
              </a:rPr>
              <a:t>saluran</a:t>
            </a:r>
            <a:r>
              <a:rPr lang="en-US" dirty="0">
                <a:latin typeface="Book Antiqua" pitchFamily="18" charset="0"/>
              </a:rPr>
              <a:t> </a:t>
            </a:r>
            <a:r>
              <a:rPr lang="en-US" dirty="0" err="1">
                <a:latin typeface="Book Antiqua" pitchFamily="18" charset="0"/>
              </a:rPr>
              <a:t>ini</a:t>
            </a:r>
            <a:r>
              <a:rPr lang="en-US" dirty="0">
                <a:latin typeface="Book Antiqua" pitchFamily="18" charset="0"/>
              </a:rPr>
              <a:t>. </a:t>
            </a:r>
            <a:endParaRPr lang="id-ID" dirty="0" smtClean="0">
              <a:latin typeface="Book Antiqua" pitchFamily="18" charset="0"/>
            </a:endParaRPr>
          </a:p>
          <a:p>
            <a:pPr marL="0" indent="0">
              <a:buNone/>
            </a:pPr>
            <a:r>
              <a:rPr lang="id-ID" dirty="0">
                <a:latin typeface="Book Antiqua" pitchFamily="18" charset="0"/>
              </a:rPr>
              <a:t>	</a:t>
            </a:r>
            <a:r>
              <a:rPr lang="en-US" dirty="0" err="1" smtClean="0">
                <a:latin typeface="Book Antiqua" pitchFamily="18" charset="0"/>
              </a:rPr>
              <a:t>Pendangkalan</a:t>
            </a:r>
            <a:r>
              <a:rPr lang="en-US" dirty="0" smtClean="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Barat </a:t>
            </a:r>
            <a:r>
              <a:rPr lang="en-US" dirty="0" err="1">
                <a:latin typeface="Book Antiqua" pitchFamily="18" charset="0"/>
              </a:rPr>
              <a:t>mengurangi</a:t>
            </a:r>
            <a:r>
              <a:rPr lang="en-US" dirty="0">
                <a:latin typeface="Book Antiqua" pitchFamily="18" charset="0"/>
              </a:rPr>
              <a:t> </a:t>
            </a:r>
            <a:r>
              <a:rPr lang="en-US" dirty="0" err="1">
                <a:latin typeface="Book Antiqua" pitchFamily="18" charset="0"/>
              </a:rPr>
              <a:t>kapasitas</a:t>
            </a:r>
            <a:r>
              <a:rPr lang="en-US" dirty="0">
                <a:latin typeface="Book Antiqua" pitchFamily="18" charset="0"/>
              </a:rPr>
              <a:t> air yang </a:t>
            </a:r>
            <a:r>
              <a:rPr lang="en-US" dirty="0" err="1">
                <a:latin typeface="Book Antiqua" pitchFamily="18" charset="0"/>
              </a:rPr>
              <a:t>dapat</a:t>
            </a:r>
            <a:r>
              <a:rPr lang="en-US" dirty="0">
                <a:latin typeface="Book Antiqua" pitchFamily="18" charset="0"/>
              </a:rPr>
              <a:t> </a:t>
            </a:r>
            <a:r>
              <a:rPr lang="en-US" dirty="0" err="1">
                <a:latin typeface="Book Antiqua" pitchFamily="18" charset="0"/>
              </a:rPr>
              <a:t>ditampungnya</a:t>
            </a:r>
            <a:r>
              <a:rPr lang="en-US" dirty="0">
                <a:latin typeface="Book Antiqua" pitchFamily="18" charset="0"/>
              </a:rPr>
              <a:t>.</a:t>
            </a:r>
            <a:endParaRPr lang="id-ID" dirty="0">
              <a:latin typeface="Book Antiqua" pitchFamily="18" charset="0"/>
            </a:endParaRPr>
          </a:p>
        </p:txBody>
      </p:sp>
    </p:spTree>
    <p:extLst>
      <p:ext uri="{BB962C8B-B14F-4D97-AF65-F5344CB8AC3E}">
        <p14:creationId xmlns:p14="http://schemas.microsoft.com/office/powerpoint/2010/main" val="1139487153"/>
      </p:ext>
    </p:extLst>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4" name="Content Placeholder 3"/>
          <p:cNvPicPr>
            <a:picLocks noGrp="1"/>
          </p:cNvPicPr>
          <p:nvPr>
            <p:ph idx="1"/>
          </p:nvPr>
        </p:nvPicPr>
        <p:blipFill>
          <a:blip r:embed="rId2"/>
          <a:srcRect/>
          <a:stretch>
            <a:fillRect/>
          </a:stretch>
        </p:blipFill>
        <p:spPr bwMode="auto">
          <a:xfrm>
            <a:off x="1375099" y="705247"/>
            <a:ext cx="6105769" cy="2340985"/>
          </a:xfrm>
          <a:prstGeom prst="rect">
            <a:avLst/>
          </a:prstGeom>
          <a:noFill/>
          <a:ln w="9525">
            <a:noFill/>
            <a:miter lim="800000"/>
            <a:headEnd/>
            <a:tailEnd/>
          </a:ln>
        </p:spPr>
      </p:pic>
      <p:sp>
        <p:nvSpPr>
          <p:cNvPr id="5" name="Rectangle 4"/>
          <p:cNvSpPr/>
          <p:nvPr/>
        </p:nvSpPr>
        <p:spPr>
          <a:xfrm>
            <a:off x="683568" y="3059880"/>
            <a:ext cx="7920880" cy="369332"/>
          </a:xfrm>
          <a:prstGeom prst="rect">
            <a:avLst/>
          </a:prstGeom>
        </p:spPr>
        <p:txBody>
          <a:bodyPr wrap="square">
            <a:spAutoFit/>
          </a:bodyPr>
          <a:lstStyle/>
          <a:p>
            <a:r>
              <a:rPr lang="en-US" dirty="0" err="1"/>
              <a:t>Gambar</a:t>
            </a:r>
            <a:r>
              <a:rPr lang="en-US" dirty="0"/>
              <a:t> 3.6 </a:t>
            </a:r>
            <a:r>
              <a:rPr lang="en-US" dirty="0" err="1"/>
              <a:t>Peningkatan</a:t>
            </a:r>
            <a:r>
              <a:rPr lang="en-US" dirty="0"/>
              <a:t> </a:t>
            </a:r>
            <a:r>
              <a:rPr lang="en-US" dirty="0" err="1"/>
              <a:t>Kapasitas</a:t>
            </a:r>
            <a:r>
              <a:rPr lang="en-US" dirty="0"/>
              <a:t> </a:t>
            </a:r>
            <a:r>
              <a:rPr lang="en-US" dirty="0" err="1"/>
              <a:t>Banjir</a:t>
            </a:r>
            <a:r>
              <a:rPr lang="en-US" dirty="0"/>
              <a:t> </a:t>
            </a:r>
            <a:r>
              <a:rPr lang="en-US" dirty="0" err="1"/>
              <a:t>Kanal</a:t>
            </a:r>
            <a:r>
              <a:rPr lang="en-US" dirty="0"/>
              <a:t> Barat di </a:t>
            </a:r>
            <a:r>
              <a:rPr lang="en-US" dirty="0" err="1"/>
              <a:t>bagian</a:t>
            </a:r>
            <a:r>
              <a:rPr lang="en-US" dirty="0"/>
              <a:t> </a:t>
            </a:r>
            <a:r>
              <a:rPr lang="en-US" dirty="0" err="1"/>
              <a:t>Hulu</a:t>
            </a:r>
            <a:endParaRPr lang="id-ID" dirty="0"/>
          </a:p>
        </p:txBody>
      </p:sp>
      <p:pic>
        <p:nvPicPr>
          <p:cNvPr id="6" name="Picture 5"/>
          <p:cNvPicPr/>
          <p:nvPr/>
        </p:nvPicPr>
        <p:blipFill>
          <a:blip r:embed="rId3"/>
          <a:srcRect/>
          <a:stretch>
            <a:fillRect/>
          </a:stretch>
        </p:blipFill>
        <p:spPr bwMode="auto">
          <a:xfrm>
            <a:off x="1691504" y="3698604"/>
            <a:ext cx="5472960" cy="2465656"/>
          </a:xfrm>
          <a:prstGeom prst="rect">
            <a:avLst/>
          </a:prstGeom>
          <a:noFill/>
          <a:ln w="9525">
            <a:noFill/>
            <a:miter lim="800000"/>
            <a:headEnd/>
            <a:tailEnd/>
          </a:ln>
        </p:spPr>
      </p:pic>
      <p:sp>
        <p:nvSpPr>
          <p:cNvPr id="7" name="Rectangle 6"/>
          <p:cNvSpPr/>
          <p:nvPr/>
        </p:nvSpPr>
        <p:spPr>
          <a:xfrm>
            <a:off x="827584" y="6318612"/>
            <a:ext cx="7200800" cy="369332"/>
          </a:xfrm>
          <a:prstGeom prst="rect">
            <a:avLst/>
          </a:prstGeom>
        </p:spPr>
        <p:txBody>
          <a:bodyPr wrap="square">
            <a:spAutoFit/>
          </a:bodyPr>
          <a:lstStyle/>
          <a:p>
            <a:r>
              <a:rPr lang="en-US" dirty="0" err="1"/>
              <a:t>Gambar</a:t>
            </a:r>
            <a:r>
              <a:rPr lang="en-US" dirty="0"/>
              <a:t> 3.7 </a:t>
            </a:r>
            <a:r>
              <a:rPr lang="en-US" dirty="0" err="1"/>
              <a:t>Peningkatan</a:t>
            </a:r>
            <a:r>
              <a:rPr lang="en-US" dirty="0"/>
              <a:t> </a:t>
            </a:r>
            <a:r>
              <a:rPr lang="en-US" dirty="0" err="1"/>
              <a:t>Kapasitas</a:t>
            </a:r>
            <a:r>
              <a:rPr lang="en-US" dirty="0"/>
              <a:t> </a:t>
            </a:r>
            <a:r>
              <a:rPr lang="en-US" dirty="0" err="1"/>
              <a:t>Banjir</a:t>
            </a:r>
            <a:r>
              <a:rPr lang="en-US" dirty="0"/>
              <a:t> </a:t>
            </a:r>
            <a:r>
              <a:rPr lang="en-US" dirty="0" err="1"/>
              <a:t>Kanal</a:t>
            </a:r>
            <a:r>
              <a:rPr lang="en-US" dirty="0"/>
              <a:t> Barat di </a:t>
            </a:r>
            <a:r>
              <a:rPr lang="en-US" dirty="0" err="1"/>
              <a:t>Bagian</a:t>
            </a:r>
            <a:r>
              <a:rPr lang="en-US" dirty="0"/>
              <a:t> </a:t>
            </a:r>
            <a:r>
              <a:rPr lang="en-US" dirty="0" err="1"/>
              <a:t>Hilir</a:t>
            </a:r>
            <a:endParaRPr lang="id-ID" dirty="0"/>
          </a:p>
        </p:txBody>
      </p:sp>
    </p:spTree>
    <p:extLst>
      <p:ext uri="{BB962C8B-B14F-4D97-AF65-F5344CB8AC3E}">
        <p14:creationId xmlns:p14="http://schemas.microsoft.com/office/powerpoint/2010/main" val="3684614914"/>
      </p:ext>
    </p:extLst>
  </p:cSld>
  <p:clrMapOvr>
    <a:masterClrMapping/>
  </p:clrMapOvr>
  <p:transition spd="slow">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err="1">
                <a:latin typeface="Book Antiqua" pitchFamily="18" charset="0"/>
              </a:rPr>
              <a:t>Pada</a:t>
            </a:r>
            <a:r>
              <a:rPr lang="en-US" dirty="0">
                <a:latin typeface="Book Antiqua" pitchFamily="18" charset="0"/>
              </a:rPr>
              <a:t> </a:t>
            </a:r>
            <a:r>
              <a:rPr lang="en-US" dirty="0" err="1">
                <a:latin typeface="Book Antiqua" pitchFamily="18" charset="0"/>
              </a:rPr>
              <a:t>tahun</a:t>
            </a:r>
            <a:r>
              <a:rPr lang="en-US" dirty="0">
                <a:latin typeface="Book Antiqua" pitchFamily="18" charset="0"/>
              </a:rPr>
              <a:t> 2006 </a:t>
            </a:r>
            <a:r>
              <a:rPr lang="en-US" dirty="0" err="1">
                <a:latin typeface="Book Antiqua" pitchFamily="18" charset="0"/>
              </a:rPr>
              <a:t>pemerintah</a:t>
            </a:r>
            <a:r>
              <a:rPr lang="en-US" dirty="0">
                <a:latin typeface="Book Antiqua" pitchFamily="18" charset="0"/>
              </a:rPr>
              <a:t> </a:t>
            </a:r>
            <a:r>
              <a:rPr lang="en-US" dirty="0" err="1">
                <a:latin typeface="Book Antiqua" pitchFamily="18" charset="0"/>
              </a:rPr>
              <a:t>mengganti</a:t>
            </a:r>
            <a:r>
              <a:rPr lang="en-US" dirty="0">
                <a:latin typeface="Book Antiqua" pitchFamily="18" charset="0"/>
              </a:rPr>
              <a:t> </a:t>
            </a:r>
            <a:r>
              <a:rPr lang="en-US" dirty="0" err="1">
                <a:latin typeface="Book Antiqua" pitchFamily="18" charset="0"/>
              </a:rPr>
              <a:t>tembok</a:t>
            </a:r>
            <a:r>
              <a:rPr lang="en-US" dirty="0">
                <a:latin typeface="Book Antiqua" pitchFamily="18" charset="0"/>
              </a:rPr>
              <a:t> di </a:t>
            </a:r>
            <a:r>
              <a:rPr lang="en-US" dirty="0" err="1">
                <a:latin typeface="Book Antiqua" pitchFamily="18" charset="0"/>
              </a:rPr>
              <a:t>kedua</a:t>
            </a:r>
            <a:r>
              <a:rPr lang="en-US" dirty="0">
                <a:latin typeface="Book Antiqua" pitchFamily="18" charset="0"/>
              </a:rPr>
              <a:t> </a:t>
            </a:r>
            <a:r>
              <a:rPr lang="en-US" dirty="0" err="1">
                <a:latin typeface="Book Antiqua" pitchFamily="18" charset="0"/>
              </a:rPr>
              <a:t>sisi</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Barat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beton</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tingginya</a:t>
            </a:r>
            <a:r>
              <a:rPr lang="en-US" dirty="0">
                <a:latin typeface="Book Antiqua" pitchFamily="18" charset="0"/>
              </a:rPr>
              <a:t> </a:t>
            </a:r>
            <a:r>
              <a:rPr lang="en-US" dirty="0" err="1">
                <a:latin typeface="Book Antiqua" pitchFamily="18" charset="0"/>
              </a:rPr>
              <a:t>dinaikkan</a:t>
            </a:r>
            <a:r>
              <a:rPr lang="en-US" dirty="0">
                <a:latin typeface="Book Antiqua" pitchFamily="18" charset="0"/>
              </a:rPr>
              <a:t> </a:t>
            </a:r>
            <a:r>
              <a:rPr lang="en-US" dirty="0" err="1">
                <a:latin typeface="Book Antiqua" pitchFamily="18" charset="0"/>
              </a:rPr>
              <a:t>sekitar</a:t>
            </a:r>
            <a:r>
              <a:rPr lang="en-US" dirty="0">
                <a:latin typeface="Book Antiqua" pitchFamily="18" charset="0"/>
              </a:rPr>
              <a:t> </a:t>
            </a:r>
            <a:r>
              <a:rPr lang="en-US" dirty="0" err="1">
                <a:latin typeface="Book Antiqua" pitchFamily="18" charset="0"/>
              </a:rPr>
              <a:t>satu</a:t>
            </a:r>
            <a:r>
              <a:rPr lang="en-US" dirty="0">
                <a:latin typeface="Book Antiqua" pitchFamily="18" charset="0"/>
              </a:rPr>
              <a:t> meter. </a:t>
            </a:r>
            <a:r>
              <a:rPr lang="en-US" dirty="0" err="1">
                <a:latin typeface="Book Antiqua" pitchFamily="18" charset="0"/>
              </a:rPr>
              <a:t>Tembok</a:t>
            </a:r>
            <a:r>
              <a:rPr lang="en-US" dirty="0">
                <a:latin typeface="Book Antiqua" pitchFamily="18" charset="0"/>
              </a:rPr>
              <a:t> di </a:t>
            </a:r>
            <a:r>
              <a:rPr lang="en-US" dirty="0" err="1">
                <a:latin typeface="Book Antiqua" pitchFamily="18" charset="0"/>
              </a:rPr>
              <a:t>kedua</a:t>
            </a:r>
            <a:r>
              <a:rPr lang="en-US" dirty="0">
                <a:latin typeface="Book Antiqua" pitchFamily="18" charset="0"/>
              </a:rPr>
              <a:t> </a:t>
            </a:r>
            <a:r>
              <a:rPr lang="en-US" dirty="0" err="1">
                <a:latin typeface="Book Antiqua" pitchFamily="18" charset="0"/>
              </a:rPr>
              <a:t>tepi</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Kanal</a:t>
            </a:r>
            <a:r>
              <a:rPr lang="en-US" dirty="0">
                <a:latin typeface="Book Antiqua" pitchFamily="18" charset="0"/>
              </a:rPr>
              <a:t> Barat </a:t>
            </a:r>
            <a:r>
              <a:rPr lang="en-US" dirty="0" err="1">
                <a:latin typeface="Book Antiqua" pitchFamily="18" charset="0"/>
              </a:rPr>
              <a:t>tersebut</a:t>
            </a:r>
            <a:r>
              <a:rPr lang="en-US" dirty="0">
                <a:latin typeface="Book Antiqua" pitchFamily="18" charset="0"/>
              </a:rPr>
              <a:t> </a:t>
            </a:r>
            <a:r>
              <a:rPr lang="en-US" dirty="0" err="1">
                <a:latin typeface="Book Antiqua" pitchFamily="18" charset="0"/>
              </a:rPr>
              <a:t>sebelumnya</a:t>
            </a:r>
            <a:r>
              <a:rPr lang="en-US" dirty="0">
                <a:latin typeface="Book Antiqua" pitchFamily="18" charset="0"/>
              </a:rPr>
              <a:t> </a:t>
            </a:r>
            <a:r>
              <a:rPr lang="en-US" dirty="0" err="1">
                <a:latin typeface="Book Antiqua" pitchFamily="18" charset="0"/>
              </a:rPr>
              <a:t>hanya</a:t>
            </a:r>
            <a:r>
              <a:rPr lang="en-US" dirty="0">
                <a:latin typeface="Book Antiqua" pitchFamily="18" charset="0"/>
              </a:rPr>
              <a:t> </a:t>
            </a:r>
            <a:r>
              <a:rPr lang="en-US" dirty="0" err="1">
                <a:latin typeface="Book Antiqua" pitchFamily="18" charset="0"/>
              </a:rPr>
              <a:t>berupa</a:t>
            </a:r>
            <a:r>
              <a:rPr lang="en-US" dirty="0">
                <a:latin typeface="Book Antiqua" pitchFamily="18" charset="0"/>
              </a:rPr>
              <a:t> </a:t>
            </a:r>
            <a:r>
              <a:rPr lang="en-US" dirty="0" err="1">
                <a:latin typeface="Book Antiqua" pitchFamily="18" charset="0"/>
              </a:rPr>
              <a:t>tanah</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belum</a:t>
            </a:r>
            <a:r>
              <a:rPr lang="en-US" dirty="0">
                <a:latin typeface="Book Antiqua" pitchFamily="18" charset="0"/>
              </a:rPr>
              <a:t> </a:t>
            </a:r>
            <a:r>
              <a:rPr lang="en-US" dirty="0" err="1">
                <a:latin typeface="Book Antiqua" pitchFamily="18" charset="0"/>
              </a:rPr>
              <a:t>pernah</a:t>
            </a:r>
            <a:r>
              <a:rPr lang="en-US" dirty="0">
                <a:latin typeface="Book Antiqua" pitchFamily="18" charset="0"/>
              </a:rPr>
              <a:t> </a:t>
            </a:r>
            <a:r>
              <a:rPr lang="en-US" dirty="0" err="1">
                <a:latin typeface="Book Antiqua" pitchFamily="18" charset="0"/>
              </a:rPr>
              <a:t>dirubah</a:t>
            </a:r>
            <a:r>
              <a:rPr lang="en-US" dirty="0">
                <a:latin typeface="Book Antiqua" pitchFamily="18" charset="0"/>
              </a:rPr>
              <a:t> </a:t>
            </a:r>
            <a:r>
              <a:rPr lang="en-US" dirty="0" err="1">
                <a:latin typeface="Book Antiqua" pitchFamily="18" charset="0"/>
              </a:rPr>
              <a:t>semenjak</a:t>
            </a:r>
            <a:r>
              <a:rPr lang="en-US" dirty="0">
                <a:latin typeface="Book Antiqua" pitchFamily="18" charset="0"/>
              </a:rPr>
              <a:t> </a:t>
            </a:r>
            <a:r>
              <a:rPr lang="en-US" dirty="0" err="1">
                <a:latin typeface="Book Antiqua" pitchFamily="18" charset="0"/>
              </a:rPr>
              <a:t>dibangun</a:t>
            </a:r>
            <a:r>
              <a:rPr lang="en-US" dirty="0">
                <a:latin typeface="Book Antiqua" pitchFamily="18" charset="0"/>
              </a:rPr>
              <a:t> </a:t>
            </a:r>
            <a:r>
              <a:rPr lang="en-US" dirty="0" err="1">
                <a:latin typeface="Book Antiqua" pitchFamily="18" charset="0"/>
              </a:rPr>
              <a:t>pada</a:t>
            </a:r>
            <a:r>
              <a:rPr lang="en-US" dirty="0">
                <a:latin typeface="Book Antiqua" pitchFamily="18" charset="0"/>
              </a:rPr>
              <a:t> </a:t>
            </a:r>
            <a:r>
              <a:rPr lang="en-US" dirty="0" err="1">
                <a:latin typeface="Book Antiqua" pitchFamily="18" charset="0"/>
              </a:rPr>
              <a:t>zaman</a:t>
            </a:r>
            <a:r>
              <a:rPr lang="en-US" dirty="0">
                <a:latin typeface="Book Antiqua" pitchFamily="18" charset="0"/>
              </a:rPr>
              <a:t> </a:t>
            </a:r>
            <a:r>
              <a:rPr lang="en-US" dirty="0" err="1">
                <a:latin typeface="Book Antiqua" pitchFamily="18" charset="0"/>
              </a:rPr>
              <a:t>Belanda</a:t>
            </a:r>
            <a:r>
              <a:rPr lang="en-US" dirty="0">
                <a:latin typeface="Book Antiqua" pitchFamily="18" charset="0"/>
              </a:rPr>
              <a:t>.</a:t>
            </a:r>
            <a:endParaRPr lang="id-ID" dirty="0">
              <a:latin typeface="Book Antiqua" pitchFamily="18" charset="0"/>
            </a:endParaRPr>
          </a:p>
          <a:p>
            <a:pPr marL="0" indent="0">
              <a:buNone/>
            </a:pPr>
            <a:endParaRPr lang="id-ID" dirty="0">
              <a:latin typeface="Book Antiqua" pitchFamily="18" charset="0"/>
            </a:endParaRPr>
          </a:p>
        </p:txBody>
      </p:sp>
    </p:spTree>
    <p:extLst>
      <p:ext uri="{BB962C8B-B14F-4D97-AF65-F5344CB8AC3E}">
        <p14:creationId xmlns:p14="http://schemas.microsoft.com/office/powerpoint/2010/main" val="1055078783"/>
      </p:ext>
    </p:extLst>
  </p:cSld>
  <p:clrMapOvr>
    <a:masterClrMapping/>
  </p:clrMapOvr>
  <p:transition spd="slow">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760640"/>
          </a:xfrm>
        </p:spPr>
        <p:txBody>
          <a:bodyPr>
            <a:normAutofit fontScale="85000" lnSpcReduction="20000"/>
          </a:bodyPr>
          <a:lstStyle/>
          <a:p>
            <a:pPr marL="0" indent="0">
              <a:buNone/>
            </a:pPr>
            <a:r>
              <a:rPr lang="en-US" b="1" dirty="0">
                <a:latin typeface="Book Antiqua" pitchFamily="18" charset="0"/>
              </a:rPr>
              <a:t>3.4 Program </a:t>
            </a:r>
            <a:r>
              <a:rPr lang="en-US" b="1" dirty="0" err="1">
                <a:latin typeface="Book Antiqua" pitchFamily="18" charset="0"/>
              </a:rPr>
              <a:t>Normalisasi</a:t>
            </a:r>
            <a:r>
              <a:rPr lang="en-US" b="1" dirty="0">
                <a:latin typeface="Book Antiqua" pitchFamily="18" charset="0"/>
              </a:rPr>
              <a:t> Sungai </a:t>
            </a:r>
            <a:r>
              <a:rPr lang="en-US" b="1" dirty="0" err="1">
                <a:latin typeface="Book Antiqua" pitchFamily="18" charset="0"/>
              </a:rPr>
              <a:t>dan</a:t>
            </a:r>
            <a:r>
              <a:rPr lang="en-US" b="1" dirty="0">
                <a:latin typeface="Book Antiqua" pitchFamily="18" charset="0"/>
              </a:rPr>
              <a:t> </a:t>
            </a:r>
            <a:r>
              <a:rPr lang="en-US" b="1" dirty="0" err="1">
                <a:latin typeface="Book Antiqua" pitchFamily="18" charset="0"/>
              </a:rPr>
              <a:t>Saluran</a:t>
            </a:r>
            <a:endParaRPr lang="id-ID" dirty="0">
              <a:latin typeface="Book Antiqua" pitchFamily="18" charset="0"/>
            </a:endParaRPr>
          </a:p>
          <a:p>
            <a:pPr marL="0" indent="0">
              <a:buNone/>
            </a:pPr>
            <a:r>
              <a:rPr lang="id-ID" dirty="0" smtClean="0">
                <a:latin typeface="Book Antiqua" pitchFamily="18" charset="0"/>
              </a:rPr>
              <a:t>	</a:t>
            </a:r>
            <a:r>
              <a:rPr lang="en-US" dirty="0" err="1" smtClean="0">
                <a:latin typeface="Book Antiqua" pitchFamily="18" charset="0"/>
              </a:rPr>
              <a:t>Ketiga</a:t>
            </a:r>
            <a:r>
              <a:rPr lang="en-US" dirty="0" smtClean="0">
                <a:latin typeface="Book Antiqua" pitchFamily="18" charset="0"/>
              </a:rPr>
              <a:t> </a:t>
            </a:r>
            <a:r>
              <a:rPr lang="en-US" dirty="0" err="1">
                <a:latin typeface="Book Antiqua" pitchFamily="18" charset="0"/>
              </a:rPr>
              <a:t>belas</a:t>
            </a:r>
            <a:r>
              <a:rPr lang="en-US" dirty="0">
                <a:latin typeface="Book Antiqua" pitchFamily="18" charset="0"/>
              </a:rPr>
              <a:t> </a:t>
            </a:r>
            <a:r>
              <a:rPr lang="en-US" dirty="0" err="1">
                <a:latin typeface="Book Antiqua" pitchFamily="18" charset="0"/>
              </a:rPr>
              <a:t>sungai</a:t>
            </a:r>
            <a:r>
              <a:rPr lang="en-US" dirty="0">
                <a:latin typeface="Book Antiqua" pitchFamily="18" charset="0"/>
              </a:rPr>
              <a:t> yang </a:t>
            </a:r>
            <a:r>
              <a:rPr lang="en-US" dirty="0" err="1">
                <a:latin typeface="Book Antiqua" pitchFamily="18" charset="0"/>
              </a:rPr>
              <a:t>mengalir</a:t>
            </a:r>
            <a:r>
              <a:rPr lang="en-US" dirty="0">
                <a:latin typeface="Book Antiqua" pitchFamily="18" charset="0"/>
              </a:rPr>
              <a:t> di Jakarta </a:t>
            </a:r>
            <a:r>
              <a:rPr lang="en-US" dirty="0" err="1">
                <a:latin typeface="Book Antiqua" pitchFamily="18" charset="0"/>
              </a:rPr>
              <a:t>menjadi</a:t>
            </a:r>
            <a:r>
              <a:rPr lang="en-US" dirty="0">
                <a:latin typeface="Book Antiqua" pitchFamily="18" charset="0"/>
              </a:rPr>
              <a:t> </a:t>
            </a:r>
            <a:r>
              <a:rPr lang="en-US" dirty="0" err="1">
                <a:latin typeface="Book Antiqua" pitchFamily="18" charset="0"/>
              </a:rPr>
              <a:t>unsur</a:t>
            </a:r>
            <a:r>
              <a:rPr lang="en-US" dirty="0">
                <a:latin typeface="Book Antiqua" pitchFamily="18" charset="0"/>
              </a:rPr>
              <a:t> </a:t>
            </a:r>
            <a:r>
              <a:rPr lang="en-US" dirty="0" err="1">
                <a:latin typeface="Book Antiqua" pitchFamily="18" charset="0"/>
              </a:rPr>
              <a:t>penting</a:t>
            </a:r>
            <a:r>
              <a:rPr lang="en-US" dirty="0">
                <a:latin typeface="Book Antiqua" pitchFamily="18" charset="0"/>
              </a:rPr>
              <a:t> </a:t>
            </a:r>
            <a:r>
              <a:rPr lang="en-US" dirty="0" err="1">
                <a:latin typeface="Book Antiqua" pitchFamily="18" charset="0"/>
              </a:rPr>
              <a:t>dalam</a:t>
            </a:r>
            <a:r>
              <a:rPr lang="en-US" dirty="0">
                <a:latin typeface="Book Antiqua" pitchFamily="18" charset="0"/>
              </a:rPr>
              <a:t> </a:t>
            </a:r>
            <a:r>
              <a:rPr lang="en-US" dirty="0" err="1">
                <a:latin typeface="Book Antiqua" pitchFamily="18" charset="0"/>
              </a:rPr>
              <a:t>tata</a:t>
            </a:r>
            <a:r>
              <a:rPr lang="en-US" dirty="0">
                <a:latin typeface="Book Antiqua" pitchFamily="18" charset="0"/>
              </a:rPr>
              <a:t> </a:t>
            </a:r>
            <a:r>
              <a:rPr lang="en-US" dirty="0" err="1">
                <a:latin typeface="Book Antiqua" pitchFamily="18" charset="0"/>
              </a:rPr>
              <a:t>kelola</a:t>
            </a:r>
            <a:r>
              <a:rPr lang="en-US" dirty="0">
                <a:latin typeface="Book Antiqua" pitchFamily="18" charset="0"/>
              </a:rPr>
              <a:t> air </a:t>
            </a:r>
            <a:r>
              <a:rPr lang="en-US" dirty="0" err="1">
                <a:latin typeface="Book Antiqua" pitchFamily="18" charset="0"/>
              </a:rPr>
              <a:t>dan</a:t>
            </a:r>
            <a:r>
              <a:rPr lang="en-US" dirty="0">
                <a:latin typeface="Book Antiqua" pitchFamily="18" charset="0"/>
              </a:rPr>
              <a:t> </a:t>
            </a:r>
            <a:r>
              <a:rPr lang="en-US" dirty="0" err="1">
                <a:latin typeface="Book Antiqua" pitchFamily="18" charset="0"/>
              </a:rPr>
              <a:t>pengendalian</a:t>
            </a:r>
            <a:r>
              <a:rPr lang="en-US" dirty="0">
                <a:latin typeface="Book Antiqua" pitchFamily="18" charset="0"/>
              </a:rPr>
              <a:t> </a:t>
            </a:r>
            <a:r>
              <a:rPr lang="en-US" dirty="0" err="1">
                <a:latin typeface="Book Antiqua" pitchFamily="18" charset="0"/>
              </a:rPr>
              <a:t>banjir</a:t>
            </a:r>
            <a:r>
              <a:rPr lang="en-US" dirty="0">
                <a:latin typeface="Book Antiqua" pitchFamily="18" charset="0"/>
              </a:rPr>
              <a:t> yang </a:t>
            </a:r>
            <a:r>
              <a:rPr lang="en-US" dirty="0" err="1">
                <a:latin typeface="Book Antiqua" pitchFamily="18" charset="0"/>
              </a:rPr>
              <a:t>dilaksanakan</a:t>
            </a:r>
            <a:r>
              <a:rPr lang="en-US" dirty="0">
                <a:latin typeface="Book Antiqua" pitchFamily="18" charset="0"/>
              </a:rPr>
              <a:t> </a:t>
            </a:r>
            <a:r>
              <a:rPr lang="en-US" dirty="0" err="1">
                <a:latin typeface="Book Antiqua" pitchFamily="18" charset="0"/>
              </a:rPr>
              <a:t>oleh</a:t>
            </a:r>
            <a:r>
              <a:rPr lang="en-US" dirty="0">
                <a:latin typeface="Book Antiqua" pitchFamily="18" charset="0"/>
              </a:rPr>
              <a:t> </a:t>
            </a:r>
            <a:r>
              <a:rPr lang="en-US" dirty="0" err="1">
                <a:latin typeface="Book Antiqua" pitchFamily="18" charset="0"/>
              </a:rPr>
              <a:t>Pemerintah</a:t>
            </a:r>
            <a:r>
              <a:rPr lang="en-US" dirty="0">
                <a:latin typeface="Book Antiqua" pitchFamily="18" charset="0"/>
              </a:rPr>
              <a:t> </a:t>
            </a:r>
            <a:r>
              <a:rPr lang="en-US" dirty="0" err="1">
                <a:latin typeface="Book Antiqua" pitchFamily="18" charset="0"/>
              </a:rPr>
              <a:t>Provinsi</a:t>
            </a:r>
            <a:r>
              <a:rPr lang="en-US" dirty="0">
                <a:latin typeface="Book Antiqua" pitchFamily="18" charset="0"/>
              </a:rPr>
              <a:t> DKI Jakarta. </a:t>
            </a:r>
            <a:r>
              <a:rPr lang="en-US" dirty="0" err="1">
                <a:latin typeface="Book Antiqua" pitchFamily="18" charset="0"/>
              </a:rPr>
              <a:t>Pemerintah</a:t>
            </a:r>
            <a:r>
              <a:rPr lang="en-US" dirty="0">
                <a:latin typeface="Book Antiqua" pitchFamily="18" charset="0"/>
              </a:rPr>
              <a:t> </a:t>
            </a:r>
            <a:r>
              <a:rPr lang="en-US" dirty="0" err="1">
                <a:latin typeface="Book Antiqua" pitchFamily="18" charset="0"/>
              </a:rPr>
              <a:t>melakukan</a:t>
            </a:r>
            <a:r>
              <a:rPr lang="en-US" dirty="0">
                <a:latin typeface="Book Antiqua" pitchFamily="18" charset="0"/>
              </a:rPr>
              <a:t> </a:t>
            </a:r>
            <a:r>
              <a:rPr lang="en-US" dirty="0" err="1">
                <a:latin typeface="Book Antiqua" pitchFamily="18" charset="0"/>
              </a:rPr>
              <a:t>normalisasi</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adalah</a:t>
            </a:r>
            <a:r>
              <a:rPr lang="en-US" dirty="0">
                <a:latin typeface="Book Antiqua" pitchFamily="18" charset="0"/>
              </a:rPr>
              <a:t> </a:t>
            </a:r>
            <a:r>
              <a:rPr lang="en-US" dirty="0" err="1">
                <a:latin typeface="Book Antiqua" pitchFamily="18" charset="0"/>
              </a:rPr>
              <a:t>untuk</a:t>
            </a:r>
            <a:r>
              <a:rPr lang="en-US" dirty="0">
                <a:latin typeface="Book Antiqua" pitchFamily="18" charset="0"/>
              </a:rPr>
              <a:t> </a:t>
            </a:r>
            <a:r>
              <a:rPr lang="en-US" dirty="0" err="1">
                <a:latin typeface="Book Antiqua" pitchFamily="18" charset="0"/>
              </a:rPr>
              <a:t>menciptakan</a:t>
            </a:r>
            <a:r>
              <a:rPr lang="en-US" dirty="0">
                <a:latin typeface="Book Antiqua" pitchFamily="18" charset="0"/>
              </a:rPr>
              <a:t> </a:t>
            </a:r>
            <a:r>
              <a:rPr lang="en-US" dirty="0" err="1">
                <a:latin typeface="Book Antiqua" pitchFamily="18" charset="0"/>
              </a:rPr>
              <a:t>kondisi</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lebar</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kedalaman</a:t>
            </a:r>
            <a:r>
              <a:rPr lang="en-US" dirty="0">
                <a:latin typeface="Book Antiqua" pitchFamily="18" charset="0"/>
              </a:rPr>
              <a:t> </a:t>
            </a:r>
            <a:r>
              <a:rPr lang="en-US" dirty="0" err="1">
                <a:latin typeface="Book Antiqua" pitchFamily="18" charset="0"/>
              </a:rPr>
              <a:t>tertentu</a:t>
            </a:r>
            <a:r>
              <a:rPr lang="en-US" dirty="0">
                <a:latin typeface="Book Antiqua" pitchFamily="18" charset="0"/>
              </a:rPr>
              <a:t> </a:t>
            </a:r>
            <a:r>
              <a:rPr lang="en-US" dirty="0" err="1">
                <a:latin typeface="Book Antiqua" pitchFamily="18" charset="0"/>
              </a:rPr>
              <a:t>sehingga</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tersebut</a:t>
            </a:r>
            <a:r>
              <a:rPr lang="en-US" dirty="0">
                <a:latin typeface="Book Antiqua" pitchFamily="18" charset="0"/>
              </a:rPr>
              <a:t> </a:t>
            </a:r>
            <a:r>
              <a:rPr lang="en-US" dirty="0" err="1">
                <a:latin typeface="Book Antiqua" pitchFamily="18" charset="0"/>
              </a:rPr>
              <a:t>mampu</a:t>
            </a:r>
            <a:r>
              <a:rPr lang="en-US" dirty="0">
                <a:latin typeface="Book Antiqua" pitchFamily="18" charset="0"/>
              </a:rPr>
              <a:t> </a:t>
            </a:r>
            <a:r>
              <a:rPr lang="en-US" dirty="0" err="1">
                <a:latin typeface="Book Antiqua" pitchFamily="18" charset="0"/>
              </a:rPr>
              <a:t>mengalirkan</a:t>
            </a:r>
            <a:r>
              <a:rPr lang="en-US" dirty="0">
                <a:latin typeface="Book Antiqua" pitchFamily="18" charset="0"/>
              </a:rPr>
              <a:t> air </a:t>
            </a:r>
            <a:r>
              <a:rPr lang="en-US" dirty="0" err="1">
                <a:latin typeface="Book Antiqua" pitchFamily="18" charset="0"/>
              </a:rPr>
              <a:t>sampai</a:t>
            </a:r>
            <a:r>
              <a:rPr lang="en-US" dirty="0">
                <a:latin typeface="Book Antiqua" pitchFamily="18" charset="0"/>
              </a:rPr>
              <a:t> </a:t>
            </a:r>
            <a:r>
              <a:rPr lang="en-US" dirty="0" err="1">
                <a:latin typeface="Book Antiqua" pitchFamily="18" charset="0"/>
              </a:rPr>
              <a:t>pada</a:t>
            </a:r>
            <a:r>
              <a:rPr lang="en-US" dirty="0">
                <a:latin typeface="Book Antiqua" pitchFamily="18" charset="0"/>
              </a:rPr>
              <a:t> </a:t>
            </a:r>
            <a:r>
              <a:rPr lang="en-US" dirty="0" err="1">
                <a:latin typeface="Book Antiqua" pitchFamily="18" charset="0"/>
              </a:rPr>
              <a:t>tingkat</a:t>
            </a:r>
            <a:r>
              <a:rPr lang="en-US" dirty="0">
                <a:latin typeface="Book Antiqua" pitchFamily="18" charset="0"/>
              </a:rPr>
              <a:t> </a:t>
            </a:r>
            <a:r>
              <a:rPr lang="en-US" dirty="0" err="1">
                <a:latin typeface="Book Antiqua" pitchFamily="18" charset="0"/>
              </a:rPr>
              <a:t>tertentu</a:t>
            </a:r>
            <a:r>
              <a:rPr lang="en-US" dirty="0">
                <a:latin typeface="Book Antiqua" pitchFamily="18" charset="0"/>
              </a:rPr>
              <a:t> </a:t>
            </a:r>
            <a:r>
              <a:rPr lang="en-US" dirty="0" err="1">
                <a:latin typeface="Book Antiqua" pitchFamily="18" charset="0"/>
              </a:rPr>
              <a:t>sehingga</a:t>
            </a:r>
            <a:r>
              <a:rPr lang="en-US" dirty="0">
                <a:latin typeface="Book Antiqua" pitchFamily="18" charset="0"/>
              </a:rPr>
              <a:t> </a:t>
            </a:r>
            <a:r>
              <a:rPr lang="en-US" dirty="0" err="1">
                <a:latin typeface="Book Antiqua" pitchFamily="18" charset="0"/>
              </a:rPr>
              <a:t>tidak</a:t>
            </a:r>
            <a:r>
              <a:rPr lang="en-US" dirty="0">
                <a:latin typeface="Book Antiqua" pitchFamily="18" charset="0"/>
              </a:rPr>
              <a:t> </a:t>
            </a:r>
            <a:r>
              <a:rPr lang="en-US" dirty="0" err="1">
                <a:latin typeface="Book Antiqua" pitchFamily="18" charset="0"/>
              </a:rPr>
              <a:t>terjadi</a:t>
            </a:r>
            <a:r>
              <a:rPr lang="en-US" dirty="0">
                <a:latin typeface="Book Antiqua" pitchFamily="18" charset="0"/>
              </a:rPr>
              <a:t> </a:t>
            </a:r>
            <a:r>
              <a:rPr lang="en-US" dirty="0" err="1">
                <a:latin typeface="Book Antiqua" pitchFamily="18" charset="0"/>
              </a:rPr>
              <a:t>luapan</a:t>
            </a:r>
            <a:r>
              <a:rPr lang="en-US" dirty="0">
                <a:latin typeface="Book Antiqua" pitchFamily="18" charset="0"/>
              </a:rPr>
              <a:t>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tersebut</a:t>
            </a:r>
            <a:r>
              <a:rPr lang="en-US" dirty="0">
                <a:latin typeface="Book Antiqua" pitchFamily="18" charset="0"/>
              </a:rPr>
              <a:t>. </a:t>
            </a:r>
            <a:r>
              <a:rPr lang="en-US" dirty="0" err="1">
                <a:latin typeface="Book Antiqua" pitchFamily="18" charset="0"/>
              </a:rPr>
              <a:t>Kegiatan</a:t>
            </a:r>
            <a:r>
              <a:rPr lang="en-US" dirty="0">
                <a:latin typeface="Book Antiqua" pitchFamily="18" charset="0"/>
              </a:rPr>
              <a:t> </a:t>
            </a:r>
            <a:r>
              <a:rPr lang="en-US" dirty="0" err="1">
                <a:latin typeface="Book Antiqua" pitchFamily="18" charset="0"/>
              </a:rPr>
              <a:t>normalisasi</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berupa</a:t>
            </a:r>
            <a:r>
              <a:rPr lang="en-US" dirty="0">
                <a:latin typeface="Book Antiqua" pitchFamily="18" charset="0"/>
              </a:rPr>
              <a:t> </a:t>
            </a:r>
            <a:r>
              <a:rPr lang="en-US" dirty="0" err="1">
                <a:latin typeface="Book Antiqua" pitchFamily="18" charset="0"/>
              </a:rPr>
              <a:t>membersihkan</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endapan</a:t>
            </a:r>
            <a:r>
              <a:rPr lang="en-US" dirty="0">
                <a:latin typeface="Book Antiqua" pitchFamily="18" charset="0"/>
              </a:rPr>
              <a:t> </a:t>
            </a:r>
            <a:r>
              <a:rPr lang="en-US" dirty="0" err="1">
                <a:latin typeface="Book Antiqua" pitchFamily="18" charset="0"/>
              </a:rPr>
              <a:t>lumpur</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memperdalamnya</a:t>
            </a:r>
            <a:r>
              <a:rPr lang="en-US" dirty="0">
                <a:latin typeface="Book Antiqua" pitchFamily="18" charset="0"/>
              </a:rPr>
              <a:t> agar </a:t>
            </a:r>
            <a:r>
              <a:rPr lang="en-US" dirty="0" err="1">
                <a:latin typeface="Book Antiqua" pitchFamily="18" charset="0"/>
              </a:rPr>
              <a:t>kapasitas</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dalam</a:t>
            </a:r>
            <a:r>
              <a:rPr lang="en-US" dirty="0">
                <a:latin typeface="Book Antiqua" pitchFamily="18" charset="0"/>
              </a:rPr>
              <a:t> </a:t>
            </a:r>
            <a:r>
              <a:rPr lang="en-US" dirty="0" err="1">
                <a:latin typeface="Book Antiqua" pitchFamily="18" charset="0"/>
              </a:rPr>
              <a:t>menampung</a:t>
            </a:r>
            <a:r>
              <a:rPr lang="en-US" dirty="0">
                <a:latin typeface="Book Antiqua" pitchFamily="18" charset="0"/>
              </a:rPr>
              <a:t> air </a:t>
            </a:r>
            <a:r>
              <a:rPr lang="en-US" dirty="0" err="1">
                <a:latin typeface="Book Antiqua" pitchFamily="18" charset="0"/>
              </a:rPr>
              <a:t>dapat</a:t>
            </a:r>
            <a:r>
              <a:rPr lang="en-US" dirty="0">
                <a:latin typeface="Book Antiqua" pitchFamily="18" charset="0"/>
              </a:rPr>
              <a:t> </a:t>
            </a:r>
            <a:r>
              <a:rPr lang="en-US" dirty="0" err="1">
                <a:latin typeface="Book Antiqua" pitchFamily="18" charset="0"/>
              </a:rPr>
              <a:t>meningkat</a:t>
            </a:r>
            <a:r>
              <a:rPr lang="en-US" dirty="0">
                <a:latin typeface="Book Antiqua" pitchFamily="18" charset="0"/>
              </a:rPr>
              <a:t>. </a:t>
            </a:r>
            <a:r>
              <a:rPr lang="en-US" dirty="0" err="1">
                <a:latin typeface="Book Antiqua" pitchFamily="18" charset="0"/>
              </a:rPr>
              <a:t>Ini</a:t>
            </a:r>
            <a:r>
              <a:rPr lang="en-US" dirty="0">
                <a:latin typeface="Book Antiqua" pitchFamily="18" charset="0"/>
              </a:rPr>
              <a:t> </a:t>
            </a:r>
            <a:r>
              <a:rPr lang="en-US" dirty="0" err="1">
                <a:latin typeface="Book Antiqua" pitchFamily="18" charset="0"/>
              </a:rPr>
              <a:t>dilakukan</a:t>
            </a:r>
            <a:r>
              <a:rPr lang="en-US" dirty="0">
                <a:latin typeface="Book Antiqua" pitchFamily="18" charset="0"/>
              </a:rPr>
              <a:t>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cara</a:t>
            </a:r>
            <a:r>
              <a:rPr lang="en-US" dirty="0">
                <a:latin typeface="Book Antiqua" pitchFamily="18" charset="0"/>
              </a:rPr>
              <a:t> </a:t>
            </a:r>
            <a:r>
              <a:rPr lang="en-US" dirty="0" err="1">
                <a:latin typeface="Book Antiqua" pitchFamily="18" charset="0"/>
              </a:rPr>
              <a:t>mengeruk</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tersebut</a:t>
            </a:r>
            <a:r>
              <a:rPr lang="en-US" dirty="0">
                <a:latin typeface="Book Antiqua" pitchFamily="18" charset="0"/>
              </a:rPr>
              <a:t> di </a:t>
            </a:r>
            <a:r>
              <a:rPr lang="en-US" dirty="0" err="1">
                <a:latin typeface="Book Antiqua" pitchFamily="18" charset="0"/>
              </a:rPr>
              <a:t>titik</a:t>
            </a:r>
            <a:r>
              <a:rPr lang="en-US" dirty="0">
                <a:latin typeface="Book Antiqua" pitchFamily="18" charset="0"/>
              </a:rPr>
              <a:t> </a:t>
            </a:r>
            <a:r>
              <a:rPr lang="en-US" dirty="0" err="1">
                <a:latin typeface="Book Antiqua" pitchFamily="18" charset="0"/>
              </a:rPr>
              <a:t>titik</a:t>
            </a:r>
            <a:r>
              <a:rPr lang="en-US" dirty="0">
                <a:latin typeface="Book Antiqua" pitchFamily="18" charset="0"/>
              </a:rPr>
              <a:t> </a:t>
            </a:r>
            <a:r>
              <a:rPr lang="en-US" dirty="0" err="1">
                <a:latin typeface="Book Antiqua" pitchFamily="18" charset="0"/>
              </a:rPr>
              <a:t>rawan</a:t>
            </a:r>
            <a:r>
              <a:rPr lang="en-US" dirty="0">
                <a:latin typeface="Book Antiqua" pitchFamily="18" charset="0"/>
              </a:rPr>
              <a:t> </a:t>
            </a:r>
            <a:r>
              <a:rPr lang="en-US" dirty="0" err="1">
                <a:latin typeface="Book Antiqua" pitchFamily="18" charset="0"/>
              </a:rPr>
              <a:t>kemacetan</a:t>
            </a:r>
            <a:r>
              <a:rPr lang="en-US" dirty="0">
                <a:latin typeface="Book Antiqua" pitchFamily="18" charset="0"/>
              </a:rPr>
              <a:t> </a:t>
            </a:r>
            <a:r>
              <a:rPr lang="en-US" dirty="0" err="1">
                <a:latin typeface="Book Antiqua" pitchFamily="18" charset="0"/>
              </a:rPr>
              <a:t>aliran</a:t>
            </a:r>
            <a:r>
              <a:rPr lang="en-US" dirty="0">
                <a:latin typeface="Book Antiqua" pitchFamily="18" charset="0"/>
              </a:rPr>
              <a:t> air.</a:t>
            </a:r>
            <a:endParaRPr lang="id-ID" dirty="0">
              <a:latin typeface="Book Antiqua" pitchFamily="18" charset="0"/>
            </a:endParaRPr>
          </a:p>
          <a:p>
            <a:pPr marL="0" indent="0">
              <a:buNone/>
            </a:pPr>
            <a:endParaRPr lang="id-ID" dirty="0">
              <a:latin typeface="Book Antiqua" pitchFamily="18" charset="0"/>
            </a:endParaRPr>
          </a:p>
        </p:txBody>
      </p:sp>
    </p:spTree>
    <p:extLst>
      <p:ext uri="{BB962C8B-B14F-4D97-AF65-F5344CB8AC3E}">
        <p14:creationId xmlns:p14="http://schemas.microsoft.com/office/powerpoint/2010/main" val="2564746869"/>
      </p:ext>
    </p:extLst>
  </p:cSld>
  <p:clrMapOvr>
    <a:masterClrMapping/>
  </p:clrMapOvr>
  <p:transition spd="slow">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976664"/>
          </a:xfrm>
        </p:spPr>
        <p:txBody>
          <a:bodyPr>
            <a:normAutofit fontScale="85000" lnSpcReduction="20000"/>
          </a:bodyPr>
          <a:lstStyle/>
          <a:p>
            <a:pPr marL="0" indent="0">
              <a:buNone/>
            </a:pPr>
            <a:r>
              <a:rPr lang="id-ID" dirty="0" smtClean="0">
                <a:latin typeface="Book Antiqua" pitchFamily="18" charset="0"/>
              </a:rPr>
              <a:t>	</a:t>
            </a:r>
            <a:r>
              <a:rPr lang="en-US" dirty="0" err="1" smtClean="0">
                <a:latin typeface="Book Antiqua" pitchFamily="18" charset="0"/>
              </a:rPr>
              <a:t>Upaya</a:t>
            </a:r>
            <a:r>
              <a:rPr lang="en-US" dirty="0" smtClean="0">
                <a:latin typeface="Book Antiqua" pitchFamily="18" charset="0"/>
              </a:rPr>
              <a:t> </a:t>
            </a:r>
            <a:r>
              <a:rPr lang="en-US" dirty="0" err="1">
                <a:latin typeface="Book Antiqua" pitchFamily="18" charset="0"/>
              </a:rPr>
              <a:t>pemulihan</a:t>
            </a:r>
            <a:r>
              <a:rPr lang="en-US" dirty="0">
                <a:latin typeface="Book Antiqua" pitchFamily="18" charset="0"/>
              </a:rPr>
              <a:t> </a:t>
            </a:r>
            <a:r>
              <a:rPr lang="en-US" dirty="0" err="1">
                <a:latin typeface="Book Antiqua" pitchFamily="18" charset="0"/>
              </a:rPr>
              <a:t>lebar</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merupakan</a:t>
            </a:r>
            <a:r>
              <a:rPr lang="en-US" dirty="0">
                <a:latin typeface="Book Antiqua" pitchFamily="18" charset="0"/>
              </a:rPr>
              <a:t> </a:t>
            </a:r>
            <a:r>
              <a:rPr lang="en-US" dirty="0" err="1">
                <a:latin typeface="Book Antiqua" pitchFamily="18" charset="0"/>
              </a:rPr>
              <a:t>bagian</a:t>
            </a:r>
            <a:r>
              <a:rPr lang="en-US" dirty="0">
                <a:latin typeface="Book Antiqua" pitchFamily="18" charset="0"/>
              </a:rPr>
              <a:t> </a:t>
            </a:r>
            <a:r>
              <a:rPr lang="en-US" dirty="0" err="1">
                <a:latin typeface="Book Antiqua" pitchFamily="18" charset="0"/>
              </a:rPr>
              <a:t>penting</a:t>
            </a:r>
            <a:r>
              <a:rPr lang="en-US" dirty="0">
                <a:latin typeface="Book Antiqua" pitchFamily="18" charset="0"/>
              </a:rPr>
              <a:t> </a:t>
            </a:r>
            <a:r>
              <a:rPr lang="en-US" dirty="0" err="1">
                <a:latin typeface="Book Antiqua" pitchFamily="18" charset="0"/>
              </a:rPr>
              <a:t>dari</a:t>
            </a:r>
            <a:r>
              <a:rPr lang="en-US" dirty="0">
                <a:latin typeface="Book Antiqua" pitchFamily="18" charset="0"/>
              </a:rPr>
              <a:t> program </a:t>
            </a:r>
            <a:r>
              <a:rPr lang="en-US" dirty="0" err="1">
                <a:latin typeface="Book Antiqua" pitchFamily="18" charset="0"/>
              </a:rPr>
              <a:t>normalisasi</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Pelebaran</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juga</a:t>
            </a:r>
            <a:r>
              <a:rPr lang="en-US" dirty="0">
                <a:latin typeface="Book Antiqua" pitchFamily="18" charset="0"/>
              </a:rPr>
              <a:t> </a:t>
            </a:r>
            <a:r>
              <a:rPr lang="en-US" dirty="0" err="1">
                <a:latin typeface="Book Antiqua" pitchFamily="18" charset="0"/>
              </a:rPr>
              <a:t>meningkatkan</a:t>
            </a:r>
            <a:r>
              <a:rPr lang="en-US" dirty="0">
                <a:latin typeface="Book Antiqua" pitchFamily="18" charset="0"/>
              </a:rPr>
              <a:t> </a:t>
            </a:r>
            <a:r>
              <a:rPr lang="en-US" dirty="0" err="1">
                <a:latin typeface="Book Antiqua" pitchFamily="18" charset="0"/>
              </a:rPr>
              <a:t>kapasitas</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dalam</a:t>
            </a:r>
            <a:r>
              <a:rPr lang="en-US" dirty="0">
                <a:latin typeface="Book Antiqua" pitchFamily="18" charset="0"/>
              </a:rPr>
              <a:t> </a:t>
            </a:r>
            <a:r>
              <a:rPr lang="en-US" dirty="0" err="1">
                <a:latin typeface="Book Antiqua" pitchFamily="18" charset="0"/>
              </a:rPr>
              <a:t>menampung</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mengalirkan</a:t>
            </a:r>
            <a:r>
              <a:rPr lang="en-US" dirty="0">
                <a:latin typeface="Book Antiqua" pitchFamily="18" charset="0"/>
              </a:rPr>
              <a:t> air </a:t>
            </a:r>
            <a:r>
              <a:rPr lang="en-US" dirty="0" err="1">
                <a:latin typeface="Book Antiqua" pitchFamily="18" charset="0"/>
              </a:rPr>
              <a:t>ke</a:t>
            </a:r>
            <a:r>
              <a:rPr lang="en-US" dirty="0">
                <a:latin typeface="Book Antiqua" pitchFamily="18" charset="0"/>
              </a:rPr>
              <a:t> </a:t>
            </a:r>
            <a:r>
              <a:rPr lang="en-US" dirty="0" err="1">
                <a:latin typeface="Book Antiqua" pitchFamily="18" charset="0"/>
              </a:rPr>
              <a:t>laut</a:t>
            </a:r>
            <a:r>
              <a:rPr lang="en-US" dirty="0">
                <a:latin typeface="Book Antiqua" pitchFamily="18" charset="0"/>
              </a:rPr>
              <a:t>.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kepadatan</a:t>
            </a:r>
            <a:r>
              <a:rPr lang="en-US" dirty="0">
                <a:latin typeface="Book Antiqua" pitchFamily="18" charset="0"/>
              </a:rPr>
              <a:t> </a:t>
            </a:r>
            <a:r>
              <a:rPr lang="en-US" dirty="0" err="1">
                <a:latin typeface="Book Antiqua" pitchFamily="18" charset="0"/>
              </a:rPr>
              <a:t>penduduk</a:t>
            </a:r>
            <a:r>
              <a:rPr lang="en-US" dirty="0">
                <a:latin typeface="Book Antiqua" pitchFamily="18" charset="0"/>
              </a:rPr>
              <a:t> yang </a:t>
            </a:r>
            <a:r>
              <a:rPr lang="en-US" dirty="0" err="1">
                <a:latin typeface="Book Antiqua" pitchFamily="18" charset="0"/>
              </a:rPr>
              <a:t>terus</a:t>
            </a:r>
            <a:r>
              <a:rPr lang="en-US" dirty="0">
                <a:latin typeface="Book Antiqua" pitchFamily="18" charset="0"/>
              </a:rPr>
              <a:t> </a:t>
            </a:r>
            <a:r>
              <a:rPr lang="en-US" dirty="0" err="1">
                <a:latin typeface="Book Antiqua" pitchFamily="18" charset="0"/>
              </a:rPr>
              <a:t>meningkat</a:t>
            </a:r>
            <a:r>
              <a:rPr lang="en-US" dirty="0">
                <a:latin typeface="Book Antiqua" pitchFamily="18" charset="0"/>
              </a:rPr>
              <a:t> </a:t>
            </a:r>
            <a:r>
              <a:rPr lang="en-US" dirty="0" err="1">
                <a:latin typeface="Book Antiqua" pitchFamily="18" charset="0"/>
              </a:rPr>
              <a:t>karena</a:t>
            </a:r>
            <a:r>
              <a:rPr lang="en-US" dirty="0">
                <a:latin typeface="Book Antiqua" pitchFamily="18" charset="0"/>
              </a:rPr>
              <a:t> Jakarta </a:t>
            </a:r>
            <a:r>
              <a:rPr lang="en-US" dirty="0" err="1">
                <a:latin typeface="Book Antiqua" pitchFamily="18" charset="0"/>
              </a:rPr>
              <a:t>menjadi</a:t>
            </a:r>
            <a:r>
              <a:rPr lang="en-US" dirty="0">
                <a:latin typeface="Book Antiqua" pitchFamily="18" charset="0"/>
              </a:rPr>
              <a:t> </a:t>
            </a:r>
            <a:r>
              <a:rPr lang="en-US" dirty="0" err="1">
                <a:latin typeface="Book Antiqua" pitchFamily="18" charset="0"/>
              </a:rPr>
              <a:t>tumpuan</a:t>
            </a:r>
            <a:r>
              <a:rPr lang="en-US" dirty="0">
                <a:latin typeface="Book Antiqua" pitchFamily="18" charset="0"/>
              </a:rPr>
              <a:t> </a:t>
            </a:r>
            <a:r>
              <a:rPr lang="en-US" dirty="0" err="1">
                <a:latin typeface="Book Antiqua" pitchFamily="18" charset="0"/>
              </a:rPr>
              <a:t>untuk</a:t>
            </a:r>
            <a:r>
              <a:rPr lang="en-US" dirty="0">
                <a:latin typeface="Book Antiqua" pitchFamily="18" charset="0"/>
              </a:rPr>
              <a:t> </a:t>
            </a:r>
            <a:r>
              <a:rPr lang="en-US" dirty="0" err="1">
                <a:latin typeface="Book Antiqua" pitchFamily="18" charset="0"/>
              </a:rPr>
              <a:t>mendapatkan</a:t>
            </a:r>
            <a:r>
              <a:rPr lang="en-US" dirty="0">
                <a:latin typeface="Book Antiqua" pitchFamily="18" charset="0"/>
              </a:rPr>
              <a:t> </a:t>
            </a:r>
            <a:r>
              <a:rPr lang="en-US" dirty="0" err="1">
                <a:latin typeface="Book Antiqua" pitchFamily="18" charset="0"/>
              </a:rPr>
              <a:t>mata</a:t>
            </a:r>
            <a:r>
              <a:rPr lang="en-US" dirty="0">
                <a:latin typeface="Book Antiqua" pitchFamily="18" charset="0"/>
              </a:rPr>
              <a:t> </a:t>
            </a:r>
            <a:r>
              <a:rPr lang="en-US" dirty="0" err="1">
                <a:latin typeface="Book Antiqua" pitchFamily="18" charset="0"/>
              </a:rPr>
              <a:t>pencaharian</a:t>
            </a:r>
            <a:r>
              <a:rPr lang="en-US" dirty="0">
                <a:latin typeface="Book Antiqua" pitchFamily="18" charset="0"/>
              </a:rPr>
              <a:t>, </a:t>
            </a:r>
            <a:r>
              <a:rPr lang="en-US" dirty="0" err="1">
                <a:latin typeface="Book Antiqua" pitchFamily="18" charset="0"/>
              </a:rPr>
              <a:t>permukiman</a:t>
            </a:r>
            <a:r>
              <a:rPr lang="en-US" dirty="0">
                <a:latin typeface="Book Antiqua" pitchFamily="18" charset="0"/>
              </a:rPr>
              <a:t> </a:t>
            </a:r>
            <a:r>
              <a:rPr lang="en-US" dirty="0" err="1">
                <a:latin typeface="Book Antiqua" pitchFamily="18" charset="0"/>
              </a:rPr>
              <a:t>ilegal</a:t>
            </a:r>
            <a:r>
              <a:rPr lang="en-US" dirty="0">
                <a:latin typeface="Book Antiqua" pitchFamily="18" charset="0"/>
              </a:rPr>
              <a:t> </a:t>
            </a:r>
            <a:r>
              <a:rPr lang="en-US" dirty="0" err="1">
                <a:latin typeface="Book Antiqua" pitchFamily="18" charset="0"/>
              </a:rPr>
              <a:t>dapat</a:t>
            </a:r>
            <a:r>
              <a:rPr lang="en-US" dirty="0">
                <a:latin typeface="Book Antiqua" pitchFamily="18" charset="0"/>
              </a:rPr>
              <a:t> </a:t>
            </a:r>
            <a:r>
              <a:rPr lang="en-US" dirty="0" err="1">
                <a:latin typeface="Book Antiqua" pitchFamily="18" charset="0"/>
              </a:rPr>
              <a:t>ditemukan</a:t>
            </a:r>
            <a:r>
              <a:rPr lang="en-US" dirty="0">
                <a:latin typeface="Book Antiqua" pitchFamily="18" charset="0"/>
              </a:rPr>
              <a:t> </a:t>
            </a:r>
            <a:r>
              <a:rPr lang="en-US" dirty="0" err="1">
                <a:latin typeface="Book Antiqua" pitchFamily="18" charset="0"/>
              </a:rPr>
              <a:t>dimana-mana</a:t>
            </a:r>
            <a:r>
              <a:rPr lang="en-US" dirty="0">
                <a:latin typeface="Book Antiqua" pitchFamily="18" charset="0"/>
              </a:rPr>
              <a:t>. </a:t>
            </a:r>
            <a:r>
              <a:rPr lang="en-US" dirty="0" err="1">
                <a:latin typeface="Book Antiqua" pitchFamily="18" charset="0"/>
              </a:rPr>
              <a:t>Bantaran</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menjadi</a:t>
            </a:r>
            <a:r>
              <a:rPr lang="en-US" dirty="0">
                <a:latin typeface="Book Antiqua" pitchFamily="18" charset="0"/>
              </a:rPr>
              <a:t> </a:t>
            </a:r>
            <a:r>
              <a:rPr lang="en-US" dirty="0" err="1">
                <a:latin typeface="Book Antiqua" pitchFamily="18" charset="0"/>
              </a:rPr>
              <a:t>sasaran</a:t>
            </a:r>
            <a:r>
              <a:rPr lang="en-US" dirty="0">
                <a:latin typeface="Book Antiqua" pitchFamily="18" charset="0"/>
              </a:rPr>
              <a:t> </a:t>
            </a:r>
            <a:r>
              <a:rPr lang="en-US" dirty="0" err="1">
                <a:latin typeface="Book Antiqua" pitchFamily="18" charset="0"/>
              </a:rPr>
              <a:t>utama</a:t>
            </a:r>
            <a:r>
              <a:rPr lang="en-US" dirty="0">
                <a:latin typeface="Book Antiqua" pitchFamily="18" charset="0"/>
              </a:rPr>
              <a:t> </a:t>
            </a:r>
            <a:r>
              <a:rPr lang="en-US" dirty="0" err="1">
                <a:latin typeface="Book Antiqua" pitchFamily="18" charset="0"/>
              </a:rPr>
              <a:t>bagi</a:t>
            </a:r>
            <a:r>
              <a:rPr lang="en-US" dirty="0">
                <a:latin typeface="Book Antiqua" pitchFamily="18" charset="0"/>
              </a:rPr>
              <a:t> </a:t>
            </a:r>
            <a:r>
              <a:rPr lang="en-US" dirty="0" err="1">
                <a:latin typeface="Book Antiqua" pitchFamily="18" charset="0"/>
              </a:rPr>
              <a:t>rumah-rumah</a:t>
            </a:r>
            <a:r>
              <a:rPr lang="en-US" dirty="0">
                <a:latin typeface="Book Antiqua" pitchFamily="18" charset="0"/>
              </a:rPr>
              <a:t> </a:t>
            </a:r>
            <a:r>
              <a:rPr lang="en-US" dirty="0" err="1">
                <a:latin typeface="Book Antiqua" pitchFamily="18" charset="0"/>
              </a:rPr>
              <a:t>ilegal</a:t>
            </a:r>
            <a:r>
              <a:rPr lang="en-US" dirty="0">
                <a:latin typeface="Book Antiqua" pitchFamily="18" charset="0"/>
              </a:rPr>
              <a:t> </a:t>
            </a:r>
            <a:r>
              <a:rPr lang="en-US" dirty="0" err="1">
                <a:latin typeface="Book Antiqua" pitchFamily="18" charset="0"/>
              </a:rPr>
              <a:t>ini</a:t>
            </a:r>
            <a:r>
              <a:rPr lang="en-US" dirty="0">
                <a:latin typeface="Book Antiqua" pitchFamily="18" charset="0"/>
              </a:rPr>
              <a:t>, </a:t>
            </a:r>
            <a:r>
              <a:rPr lang="en-US" dirty="0" err="1">
                <a:latin typeface="Book Antiqua" pitchFamily="18" charset="0"/>
              </a:rPr>
              <a:t>karena</a:t>
            </a:r>
            <a:r>
              <a:rPr lang="en-US" dirty="0">
                <a:latin typeface="Book Antiqua" pitchFamily="18" charset="0"/>
              </a:rPr>
              <a:t> </a:t>
            </a:r>
            <a:r>
              <a:rPr lang="en-US" dirty="0" err="1">
                <a:latin typeface="Book Antiqua" pitchFamily="18" charset="0"/>
              </a:rPr>
              <a:t>dekat</a:t>
            </a:r>
            <a:r>
              <a:rPr lang="en-US" dirty="0">
                <a:latin typeface="Book Antiqua" pitchFamily="18" charset="0"/>
              </a:rPr>
              <a:t>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sumber</a:t>
            </a:r>
            <a:r>
              <a:rPr lang="en-US" dirty="0">
                <a:latin typeface="Book Antiqua" pitchFamily="18" charset="0"/>
              </a:rPr>
              <a:t> air. </a:t>
            </a:r>
            <a:endParaRPr lang="id-ID" dirty="0" smtClean="0">
              <a:latin typeface="Book Antiqua" pitchFamily="18" charset="0"/>
            </a:endParaRPr>
          </a:p>
          <a:p>
            <a:pPr marL="0" indent="0">
              <a:buNone/>
            </a:pPr>
            <a:r>
              <a:rPr lang="id-ID" dirty="0">
                <a:latin typeface="Book Antiqua" pitchFamily="18" charset="0"/>
              </a:rPr>
              <a:t>	</a:t>
            </a:r>
            <a:r>
              <a:rPr lang="en-US" dirty="0" err="1" smtClean="0">
                <a:latin typeface="Book Antiqua" pitchFamily="18" charset="0"/>
              </a:rPr>
              <a:t>Semakin</a:t>
            </a:r>
            <a:r>
              <a:rPr lang="en-US" dirty="0" smtClean="0">
                <a:latin typeface="Book Antiqua" pitchFamily="18" charset="0"/>
              </a:rPr>
              <a:t> </a:t>
            </a:r>
            <a:r>
              <a:rPr lang="en-US" dirty="0" err="1">
                <a:latin typeface="Book Antiqua" pitchFamily="18" charset="0"/>
              </a:rPr>
              <a:t>banyak</a:t>
            </a:r>
            <a:r>
              <a:rPr lang="en-US" dirty="0">
                <a:latin typeface="Book Antiqua" pitchFamily="18" charset="0"/>
              </a:rPr>
              <a:t> </a:t>
            </a:r>
            <a:r>
              <a:rPr lang="en-US" dirty="0" err="1">
                <a:latin typeface="Book Antiqua" pitchFamily="18" charset="0"/>
              </a:rPr>
              <a:t>rumah</a:t>
            </a:r>
            <a:r>
              <a:rPr lang="en-US" dirty="0">
                <a:latin typeface="Book Antiqua" pitchFamily="18" charset="0"/>
              </a:rPr>
              <a:t> yang </a:t>
            </a:r>
            <a:r>
              <a:rPr lang="en-US" dirty="0" err="1">
                <a:latin typeface="Book Antiqua" pitchFamily="18" charset="0"/>
              </a:rPr>
              <a:t>dibangun</a:t>
            </a:r>
            <a:r>
              <a:rPr lang="en-US" dirty="0">
                <a:latin typeface="Book Antiqua" pitchFamily="18" charset="0"/>
              </a:rPr>
              <a:t> di </a:t>
            </a:r>
            <a:r>
              <a:rPr lang="en-US" dirty="0" err="1">
                <a:latin typeface="Book Antiqua" pitchFamily="18" charset="0"/>
              </a:rPr>
              <a:t>bantaran</a:t>
            </a:r>
            <a:r>
              <a:rPr lang="en-US" dirty="0">
                <a:latin typeface="Book Antiqua" pitchFamily="18" charset="0"/>
              </a:rPr>
              <a:t> </a:t>
            </a:r>
            <a:r>
              <a:rPr lang="en-US" dirty="0" err="1">
                <a:latin typeface="Book Antiqua" pitchFamily="18" charset="0"/>
              </a:rPr>
              <a:t>sungai-sungai</a:t>
            </a:r>
            <a:r>
              <a:rPr lang="en-US" dirty="0">
                <a:latin typeface="Book Antiqua" pitchFamily="18" charset="0"/>
              </a:rPr>
              <a:t> yang </a:t>
            </a:r>
            <a:r>
              <a:rPr lang="en-US" dirty="0" err="1">
                <a:latin typeface="Book Antiqua" pitchFamily="18" charset="0"/>
              </a:rPr>
              <a:t>melewati</a:t>
            </a:r>
            <a:r>
              <a:rPr lang="en-US" dirty="0">
                <a:latin typeface="Book Antiqua" pitchFamily="18" charset="0"/>
              </a:rPr>
              <a:t> Jakarta </a:t>
            </a:r>
            <a:r>
              <a:rPr lang="en-US" dirty="0" err="1">
                <a:latin typeface="Book Antiqua" pitchFamily="18" charset="0"/>
              </a:rPr>
              <a:t>ini</a:t>
            </a:r>
            <a:r>
              <a:rPr lang="en-US" dirty="0">
                <a:latin typeface="Book Antiqua" pitchFamily="18" charset="0"/>
              </a:rPr>
              <a:t>, </a:t>
            </a:r>
            <a:r>
              <a:rPr lang="en-US" dirty="0" err="1">
                <a:latin typeface="Book Antiqua" pitchFamily="18" charset="0"/>
              </a:rPr>
              <a:t>akan</a:t>
            </a:r>
            <a:r>
              <a:rPr lang="en-US" dirty="0">
                <a:latin typeface="Book Antiqua" pitchFamily="18" charset="0"/>
              </a:rPr>
              <a:t> </a:t>
            </a:r>
            <a:r>
              <a:rPr lang="en-US" dirty="0" err="1">
                <a:latin typeface="Book Antiqua" pitchFamily="18" charset="0"/>
              </a:rPr>
              <a:t>semakin</a:t>
            </a:r>
            <a:r>
              <a:rPr lang="en-US" dirty="0">
                <a:latin typeface="Book Antiqua" pitchFamily="18" charset="0"/>
              </a:rPr>
              <a:t> </a:t>
            </a:r>
            <a:r>
              <a:rPr lang="en-US" dirty="0" err="1">
                <a:latin typeface="Book Antiqua" pitchFamily="18" charset="0"/>
              </a:rPr>
              <a:t>sempit</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tersebut</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semakin</a:t>
            </a:r>
            <a:r>
              <a:rPr lang="en-US" dirty="0">
                <a:latin typeface="Book Antiqua" pitchFamily="18" charset="0"/>
              </a:rPr>
              <a:t> </a:t>
            </a:r>
            <a:r>
              <a:rPr lang="en-US" dirty="0" err="1">
                <a:latin typeface="Book Antiqua" pitchFamily="18" charset="0"/>
              </a:rPr>
              <a:t>rendah</a:t>
            </a:r>
            <a:r>
              <a:rPr lang="en-US" dirty="0">
                <a:latin typeface="Book Antiqua" pitchFamily="18" charset="0"/>
              </a:rPr>
              <a:t> </a:t>
            </a:r>
            <a:r>
              <a:rPr lang="en-US" dirty="0" err="1">
                <a:latin typeface="Book Antiqua" pitchFamily="18" charset="0"/>
              </a:rPr>
              <a:t>kemampuannya</a:t>
            </a:r>
            <a:r>
              <a:rPr lang="en-US" dirty="0">
                <a:latin typeface="Book Antiqua" pitchFamily="18" charset="0"/>
              </a:rPr>
              <a:t> </a:t>
            </a:r>
            <a:r>
              <a:rPr lang="en-US" dirty="0" err="1">
                <a:latin typeface="Book Antiqua" pitchFamily="18" charset="0"/>
              </a:rPr>
              <a:t>untuk</a:t>
            </a:r>
            <a:r>
              <a:rPr lang="en-US" dirty="0">
                <a:latin typeface="Book Antiqua" pitchFamily="18" charset="0"/>
              </a:rPr>
              <a:t> </a:t>
            </a:r>
            <a:r>
              <a:rPr lang="en-US" dirty="0" err="1">
                <a:latin typeface="Book Antiqua" pitchFamily="18" charset="0"/>
              </a:rPr>
              <a:t>menampung</a:t>
            </a:r>
            <a:r>
              <a:rPr lang="en-US" dirty="0">
                <a:latin typeface="Book Antiqua" pitchFamily="18" charset="0"/>
              </a:rPr>
              <a:t> air </a:t>
            </a:r>
            <a:r>
              <a:rPr lang="en-US" dirty="0" err="1">
                <a:latin typeface="Book Antiqua" pitchFamily="18" charset="0"/>
              </a:rPr>
              <a:t>dan</a:t>
            </a:r>
            <a:r>
              <a:rPr lang="en-US" dirty="0">
                <a:latin typeface="Book Antiqua" pitchFamily="18" charset="0"/>
              </a:rPr>
              <a:t> </a:t>
            </a:r>
            <a:r>
              <a:rPr lang="en-US" dirty="0" err="1">
                <a:latin typeface="Book Antiqua" pitchFamily="18" charset="0"/>
              </a:rPr>
              <a:t>semakin</a:t>
            </a:r>
            <a:r>
              <a:rPr lang="en-US" dirty="0">
                <a:latin typeface="Book Antiqua" pitchFamily="18" charset="0"/>
              </a:rPr>
              <a:t> </a:t>
            </a:r>
            <a:r>
              <a:rPr lang="en-US" dirty="0" err="1">
                <a:latin typeface="Book Antiqua" pitchFamily="18" charset="0"/>
              </a:rPr>
              <a:t>tinggi</a:t>
            </a:r>
            <a:r>
              <a:rPr lang="en-US" dirty="0">
                <a:latin typeface="Book Antiqua" pitchFamily="18" charset="0"/>
              </a:rPr>
              <a:t> </a:t>
            </a:r>
            <a:r>
              <a:rPr lang="en-US" dirty="0" err="1">
                <a:latin typeface="Book Antiqua" pitchFamily="18" charset="0"/>
              </a:rPr>
              <a:t>kemungkinan</a:t>
            </a:r>
            <a:r>
              <a:rPr lang="en-US" dirty="0">
                <a:latin typeface="Book Antiqua" pitchFamily="18" charset="0"/>
              </a:rPr>
              <a:t> </a:t>
            </a:r>
            <a:r>
              <a:rPr lang="en-US" dirty="0" err="1">
                <a:latin typeface="Book Antiqua" pitchFamily="18" charset="0"/>
              </a:rPr>
              <a:t>untuk</a:t>
            </a:r>
            <a:r>
              <a:rPr lang="en-US" dirty="0">
                <a:latin typeface="Book Antiqua" pitchFamily="18" charset="0"/>
              </a:rPr>
              <a:t> </a:t>
            </a:r>
            <a:r>
              <a:rPr lang="en-US" dirty="0" err="1">
                <a:latin typeface="Book Antiqua" pitchFamily="18" charset="0"/>
              </a:rPr>
              <a:t>menimbulkan</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genangan</a:t>
            </a:r>
            <a:r>
              <a:rPr lang="en-US" dirty="0">
                <a:latin typeface="Book Antiqua" pitchFamily="18" charset="0"/>
              </a:rPr>
              <a:t> air di </a:t>
            </a:r>
            <a:r>
              <a:rPr lang="en-US" dirty="0" err="1">
                <a:latin typeface="Book Antiqua" pitchFamily="18" charset="0"/>
              </a:rPr>
              <a:t>sekitar</a:t>
            </a:r>
            <a:r>
              <a:rPr lang="en-US" dirty="0">
                <a:latin typeface="Book Antiqua" pitchFamily="18" charset="0"/>
              </a:rPr>
              <a:t> </a:t>
            </a:r>
            <a:r>
              <a:rPr lang="en-US" dirty="0" err="1">
                <a:latin typeface="Book Antiqua" pitchFamily="18" charset="0"/>
              </a:rPr>
              <a:t>permukiman</a:t>
            </a:r>
            <a:r>
              <a:rPr lang="en-US" dirty="0">
                <a:latin typeface="Book Antiqua" pitchFamily="18" charset="0"/>
              </a:rPr>
              <a:t> yang </a:t>
            </a:r>
            <a:r>
              <a:rPr lang="en-US" dirty="0" err="1">
                <a:latin typeface="Book Antiqua" pitchFamily="18" charset="0"/>
              </a:rPr>
              <a:t>letaknya</a:t>
            </a:r>
            <a:r>
              <a:rPr lang="en-US" dirty="0">
                <a:latin typeface="Book Antiqua" pitchFamily="18" charset="0"/>
              </a:rPr>
              <a:t> </a:t>
            </a:r>
            <a:r>
              <a:rPr lang="en-US" dirty="0" err="1">
                <a:latin typeface="Book Antiqua" pitchFamily="18" charset="0"/>
              </a:rPr>
              <a:t>dekat</a:t>
            </a:r>
            <a:r>
              <a:rPr lang="en-US" dirty="0">
                <a:latin typeface="Book Antiqua" pitchFamily="18" charset="0"/>
              </a:rPr>
              <a:t> </a:t>
            </a:r>
            <a:r>
              <a:rPr lang="en-US" dirty="0" err="1">
                <a:latin typeface="Book Antiqua" pitchFamily="18" charset="0"/>
              </a:rPr>
              <a:t>sungai</a:t>
            </a:r>
            <a:r>
              <a:rPr lang="en-US" dirty="0">
                <a:latin typeface="Book Antiqua" pitchFamily="18" charset="0"/>
              </a:rPr>
              <a:t>.</a:t>
            </a:r>
            <a:endParaRPr lang="id-ID" dirty="0">
              <a:latin typeface="Book Antiqua" pitchFamily="18" charset="0"/>
            </a:endParaRPr>
          </a:p>
          <a:p>
            <a:pPr marL="0" indent="0">
              <a:buNone/>
            </a:pPr>
            <a:endParaRPr lang="id-ID" dirty="0">
              <a:latin typeface="Book Antiqua" pitchFamily="18" charset="0"/>
            </a:endParaRPr>
          </a:p>
        </p:txBody>
      </p:sp>
    </p:spTree>
    <p:extLst>
      <p:ext uri="{BB962C8B-B14F-4D97-AF65-F5344CB8AC3E}">
        <p14:creationId xmlns:p14="http://schemas.microsoft.com/office/powerpoint/2010/main" val="872663019"/>
      </p:ext>
    </p:extLst>
  </p:cSld>
  <p:clrMapOvr>
    <a:masterClrMapping/>
  </p:clrMapOvr>
  <p:transition spd="slow">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normAutofit lnSpcReduction="10000"/>
          </a:bodyPr>
          <a:lstStyle/>
          <a:p>
            <a:pPr marL="0" indent="0">
              <a:buNone/>
            </a:pPr>
            <a:r>
              <a:rPr lang="en-US" b="1" dirty="0">
                <a:latin typeface="Book Antiqua" pitchFamily="18" charset="0"/>
              </a:rPr>
              <a:t>3.4.1	</a:t>
            </a:r>
            <a:r>
              <a:rPr lang="en-US" b="1" dirty="0" err="1">
                <a:latin typeface="Book Antiqua" pitchFamily="18" charset="0"/>
              </a:rPr>
              <a:t>Normalisasi</a:t>
            </a:r>
            <a:r>
              <a:rPr lang="en-US" b="1" dirty="0">
                <a:latin typeface="Book Antiqua" pitchFamily="18" charset="0"/>
              </a:rPr>
              <a:t> Sungai</a:t>
            </a:r>
            <a:endParaRPr lang="id-ID" dirty="0">
              <a:latin typeface="Book Antiqua" pitchFamily="18" charset="0"/>
            </a:endParaRPr>
          </a:p>
          <a:p>
            <a:pPr marL="0" indent="0">
              <a:buNone/>
            </a:pPr>
            <a:r>
              <a:rPr lang="id-ID" dirty="0" smtClean="0">
                <a:latin typeface="Book Antiqua" pitchFamily="18" charset="0"/>
              </a:rPr>
              <a:t>	</a:t>
            </a:r>
            <a:r>
              <a:rPr lang="en-US" dirty="0" smtClean="0">
                <a:latin typeface="Book Antiqua" pitchFamily="18" charset="0"/>
              </a:rPr>
              <a:t>Salah </a:t>
            </a:r>
            <a:r>
              <a:rPr lang="en-US" dirty="0" err="1">
                <a:latin typeface="Book Antiqua" pitchFamily="18" charset="0"/>
              </a:rPr>
              <a:t>satu</a:t>
            </a:r>
            <a:r>
              <a:rPr lang="en-US" dirty="0">
                <a:latin typeface="Book Antiqua" pitchFamily="18" charset="0"/>
              </a:rPr>
              <a:t> program </a:t>
            </a:r>
            <a:r>
              <a:rPr lang="en-US" dirty="0" err="1">
                <a:latin typeface="Book Antiqua" pitchFamily="18" charset="0"/>
              </a:rPr>
              <a:t>normalisasi</a:t>
            </a:r>
            <a:r>
              <a:rPr lang="en-US" dirty="0">
                <a:latin typeface="Book Antiqua" pitchFamily="18" charset="0"/>
              </a:rPr>
              <a:t> </a:t>
            </a:r>
            <a:r>
              <a:rPr lang="en-US" dirty="0" err="1">
                <a:latin typeface="Book Antiqua" pitchFamily="18" charset="0"/>
              </a:rPr>
              <a:t>sungai</a:t>
            </a:r>
            <a:r>
              <a:rPr lang="en-US" dirty="0">
                <a:latin typeface="Book Antiqua" pitchFamily="18" charset="0"/>
              </a:rPr>
              <a:t> yang </a:t>
            </a:r>
            <a:r>
              <a:rPr lang="en-US" dirty="0" err="1">
                <a:latin typeface="Book Antiqua" pitchFamily="18" charset="0"/>
              </a:rPr>
              <a:t>berskala</a:t>
            </a:r>
            <a:r>
              <a:rPr lang="en-US" dirty="0">
                <a:latin typeface="Book Antiqua" pitchFamily="18" charset="0"/>
              </a:rPr>
              <a:t> </a:t>
            </a:r>
            <a:r>
              <a:rPr lang="en-US" dirty="0" err="1">
                <a:latin typeface="Book Antiqua" pitchFamily="18" charset="0"/>
              </a:rPr>
              <a:t>cukup</a:t>
            </a:r>
            <a:r>
              <a:rPr lang="en-US" dirty="0">
                <a:latin typeface="Book Antiqua" pitchFamily="18" charset="0"/>
              </a:rPr>
              <a:t> </a:t>
            </a:r>
            <a:r>
              <a:rPr lang="en-US" dirty="0" err="1">
                <a:latin typeface="Book Antiqua" pitchFamily="18" charset="0"/>
              </a:rPr>
              <a:t>besar</a:t>
            </a:r>
            <a:r>
              <a:rPr lang="en-US" dirty="0">
                <a:latin typeface="Book Antiqua" pitchFamily="18" charset="0"/>
              </a:rPr>
              <a:t> </a:t>
            </a:r>
            <a:r>
              <a:rPr lang="en-US" dirty="0" err="1">
                <a:latin typeface="Book Antiqua" pitchFamily="18" charset="0"/>
              </a:rPr>
              <a:t>adalah</a:t>
            </a:r>
            <a:r>
              <a:rPr lang="en-US" dirty="0">
                <a:latin typeface="Book Antiqua" pitchFamily="18" charset="0"/>
              </a:rPr>
              <a:t> program </a:t>
            </a:r>
            <a:r>
              <a:rPr lang="en-US" dirty="0" err="1">
                <a:latin typeface="Book Antiqua" pitchFamily="18" charset="0"/>
              </a:rPr>
              <a:t>normalisasi</a:t>
            </a:r>
            <a:r>
              <a:rPr lang="en-US" dirty="0">
                <a:latin typeface="Book Antiqua" pitchFamily="18" charset="0"/>
              </a:rPr>
              <a:t> Kali </a:t>
            </a:r>
            <a:r>
              <a:rPr lang="en-US" dirty="0" err="1">
                <a:latin typeface="Book Antiqua" pitchFamily="18" charset="0"/>
              </a:rPr>
              <a:t>Angke</a:t>
            </a:r>
            <a:r>
              <a:rPr lang="en-US" dirty="0">
                <a:latin typeface="Book Antiqua" pitchFamily="18" charset="0"/>
              </a:rPr>
              <a:t> yang </a:t>
            </a:r>
            <a:r>
              <a:rPr lang="en-US" dirty="0" err="1">
                <a:latin typeface="Book Antiqua" pitchFamily="18" charset="0"/>
              </a:rPr>
              <a:t>dimulai</a:t>
            </a:r>
            <a:r>
              <a:rPr lang="en-US" dirty="0">
                <a:latin typeface="Book Antiqua" pitchFamily="18" charset="0"/>
              </a:rPr>
              <a:t> </a:t>
            </a:r>
            <a:r>
              <a:rPr lang="en-US" dirty="0" err="1">
                <a:latin typeface="Book Antiqua" pitchFamily="18" charset="0"/>
              </a:rPr>
              <a:t>tahun</a:t>
            </a:r>
            <a:r>
              <a:rPr lang="en-US" dirty="0">
                <a:latin typeface="Book Antiqua" pitchFamily="18" charset="0"/>
              </a:rPr>
              <a:t> 2003. </a:t>
            </a:r>
            <a:r>
              <a:rPr lang="en-US" dirty="0" err="1">
                <a:latin typeface="Book Antiqua" pitchFamily="18" charset="0"/>
              </a:rPr>
              <a:t>Sebelum</a:t>
            </a:r>
            <a:r>
              <a:rPr lang="en-US" dirty="0">
                <a:latin typeface="Book Antiqua" pitchFamily="18" charset="0"/>
              </a:rPr>
              <a:t> </a:t>
            </a:r>
            <a:r>
              <a:rPr lang="en-US" dirty="0" err="1">
                <a:latin typeface="Book Antiqua" pitchFamily="18" charset="0"/>
              </a:rPr>
              <a:t>normalisasi</a:t>
            </a:r>
            <a:r>
              <a:rPr lang="en-US" dirty="0">
                <a:latin typeface="Book Antiqua" pitchFamily="18" charset="0"/>
              </a:rPr>
              <a:t> </a:t>
            </a:r>
            <a:r>
              <a:rPr lang="en-US" dirty="0" err="1">
                <a:latin typeface="Book Antiqua" pitchFamily="18" charset="0"/>
              </a:rPr>
              <a:t>lebar</a:t>
            </a:r>
            <a:r>
              <a:rPr lang="en-US" dirty="0">
                <a:latin typeface="Book Antiqua" pitchFamily="18" charset="0"/>
              </a:rPr>
              <a:t> Kali </a:t>
            </a:r>
            <a:r>
              <a:rPr lang="en-US" dirty="0" err="1">
                <a:latin typeface="Book Antiqua" pitchFamily="18" charset="0"/>
              </a:rPr>
              <a:t>Angke</a:t>
            </a:r>
            <a:r>
              <a:rPr lang="en-US" dirty="0">
                <a:latin typeface="Book Antiqua" pitchFamily="18" charset="0"/>
              </a:rPr>
              <a:t> </a:t>
            </a:r>
            <a:r>
              <a:rPr lang="en-US" dirty="0" err="1">
                <a:latin typeface="Book Antiqua" pitchFamily="18" charset="0"/>
              </a:rPr>
              <a:t>hanya</a:t>
            </a:r>
            <a:r>
              <a:rPr lang="en-US" dirty="0">
                <a:latin typeface="Book Antiqua" pitchFamily="18" charset="0"/>
              </a:rPr>
              <a:t> 5 meter </a:t>
            </a:r>
            <a:r>
              <a:rPr lang="en-US" dirty="0" err="1">
                <a:latin typeface="Book Antiqua" pitchFamily="18" charset="0"/>
              </a:rPr>
              <a:t>dan</a:t>
            </a:r>
            <a:r>
              <a:rPr lang="en-US" dirty="0">
                <a:latin typeface="Book Antiqua" pitchFamily="18" charset="0"/>
              </a:rPr>
              <a:t> </a:t>
            </a:r>
            <a:r>
              <a:rPr lang="en-US" dirty="0" err="1">
                <a:latin typeface="Book Antiqua" pitchFamily="18" charset="0"/>
              </a:rPr>
              <a:t>sesudah</a:t>
            </a:r>
            <a:r>
              <a:rPr lang="en-US" dirty="0">
                <a:latin typeface="Book Antiqua" pitchFamily="18" charset="0"/>
              </a:rPr>
              <a:t> </a:t>
            </a:r>
            <a:r>
              <a:rPr lang="en-US" dirty="0" err="1">
                <a:latin typeface="Book Antiqua" pitchFamily="18" charset="0"/>
              </a:rPr>
              <a:t>normalisasi</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dibersihkan</a:t>
            </a:r>
            <a:r>
              <a:rPr lang="en-US" dirty="0">
                <a:latin typeface="Book Antiqua" pitchFamily="18" charset="0"/>
              </a:rPr>
              <a:t> </a:t>
            </a:r>
            <a:r>
              <a:rPr lang="en-US" dirty="0" err="1">
                <a:latin typeface="Book Antiqua" pitchFamily="18" charset="0"/>
              </a:rPr>
              <a:t>bantarannya</a:t>
            </a:r>
            <a:r>
              <a:rPr lang="en-US" dirty="0">
                <a:latin typeface="Book Antiqua" pitchFamily="18" charset="0"/>
              </a:rPr>
              <a:t>, </a:t>
            </a:r>
            <a:r>
              <a:rPr lang="en-US" dirty="0" err="1">
                <a:latin typeface="Book Antiqua" pitchFamily="18" charset="0"/>
              </a:rPr>
              <a:t>lebar</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ini</a:t>
            </a:r>
            <a:r>
              <a:rPr lang="en-US" dirty="0">
                <a:latin typeface="Book Antiqua" pitchFamily="18" charset="0"/>
              </a:rPr>
              <a:t> </a:t>
            </a:r>
            <a:r>
              <a:rPr lang="en-US" dirty="0" err="1">
                <a:latin typeface="Book Antiqua" pitchFamily="18" charset="0"/>
              </a:rPr>
              <a:t>menjadi</a:t>
            </a:r>
            <a:r>
              <a:rPr lang="en-US" dirty="0">
                <a:latin typeface="Book Antiqua" pitchFamily="18" charset="0"/>
              </a:rPr>
              <a:t> 40 meter. </a:t>
            </a:r>
            <a:r>
              <a:rPr lang="en-US" dirty="0" err="1">
                <a:latin typeface="Book Antiqua" pitchFamily="18" charset="0"/>
              </a:rPr>
              <a:t>Penduduk</a:t>
            </a:r>
            <a:r>
              <a:rPr lang="en-US" dirty="0">
                <a:latin typeface="Book Antiqua" pitchFamily="18" charset="0"/>
              </a:rPr>
              <a:t> Kali </a:t>
            </a:r>
            <a:r>
              <a:rPr lang="en-US" dirty="0" err="1">
                <a:latin typeface="Book Antiqua" pitchFamily="18" charset="0"/>
              </a:rPr>
              <a:t>Angke</a:t>
            </a:r>
            <a:r>
              <a:rPr lang="en-US" dirty="0">
                <a:latin typeface="Book Antiqua" pitchFamily="18" charset="0"/>
              </a:rPr>
              <a:t> yang </a:t>
            </a:r>
            <a:r>
              <a:rPr lang="en-US" dirty="0" err="1">
                <a:latin typeface="Book Antiqua" pitchFamily="18" charset="0"/>
              </a:rPr>
              <a:t>telah</a:t>
            </a:r>
            <a:r>
              <a:rPr lang="en-US" dirty="0">
                <a:latin typeface="Book Antiqua" pitchFamily="18" charset="0"/>
              </a:rPr>
              <a:t> lama </a:t>
            </a:r>
            <a:r>
              <a:rPr lang="en-US" dirty="0" err="1">
                <a:latin typeface="Book Antiqua" pitchFamily="18" charset="0"/>
              </a:rPr>
              <a:t>tinggal</a:t>
            </a:r>
            <a:r>
              <a:rPr lang="en-US" dirty="0">
                <a:latin typeface="Book Antiqua" pitchFamily="18" charset="0"/>
              </a:rPr>
              <a:t> di </a:t>
            </a:r>
            <a:r>
              <a:rPr lang="en-US" dirty="0" err="1">
                <a:latin typeface="Book Antiqua" pitchFamily="18" charset="0"/>
              </a:rPr>
              <a:t>gubuk</a:t>
            </a:r>
            <a:r>
              <a:rPr lang="en-US" dirty="0">
                <a:latin typeface="Book Antiqua" pitchFamily="18" charset="0"/>
              </a:rPr>
              <a:t> - </a:t>
            </a:r>
            <a:r>
              <a:rPr lang="en-US" dirty="0" err="1">
                <a:latin typeface="Book Antiqua" pitchFamily="18" charset="0"/>
              </a:rPr>
              <a:t>gubuk</a:t>
            </a:r>
            <a:r>
              <a:rPr lang="en-US" dirty="0">
                <a:latin typeface="Book Antiqua" pitchFamily="18" charset="0"/>
              </a:rPr>
              <a:t> </a:t>
            </a:r>
            <a:r>
              <a:rPr lang="en-US" dirty="0" err="1">
                <a:latin typeface="Book Antiqua" pitchFamily="18" charset="0"/>
              </a:rPr>
              <a:t>ilegal</a:t>
            </a:r>
            <a:r>
              <a:rPr lang="en-US" dirty="0">
                <a:latin typeface="Book Antiqua" pitchFamily="18" charset="0"/>
              </a:rPr>
              <a:t> di </a:t>
            </a:r>
            <a:r>
              <a:rPr lang="en-US" dirty="0" err="1">
                <a:latin typeface="Book Antiqua" pitchFamily="18" charset="0"/>
              </a:rPr>
              <a:t>bantaran</a:t>
            </a:r>
            <a:r>
              <a:rPr lang="en-US" dirty="0">
                <a:latin typeface="Book Antiqua" pitchFamily="18" charset="0"/>
              </a:rPr>
              <a:t> Kali </a:t>
            </a:r>
            <a:r>
              <a:rPr lang="en-US" dirty="0" err="1">
                <a:latin typeface="Book Antiqua" pitchFamily="18" charset="0"/>
              </a:rPr>
              <a:t>Angke</a:t>
            </a:r>
            <a:r>
              <a:rPr lang="en-US" dirty="0">
                <a:latin typeface="Book Antiqua" pitchFamily="18" charset="0"/>
              </a:rPr>
              <a:t> </a:t>
            </a:r>
            <a:r>
              <a:rPr lang="en-US" dirty="0" err="1">
                <a:latin typeface="Book Antiqua" pitchFamily="18" charset="0"/>
              </a:rPr>
              <a:t>dipindahkan</a:t>
            </a:r>
            <a:r>
              <a:rPr lang="en-US" dirty="0">
                <a:latin typeface="Book Antiqua" pitchFamily="18" charset="0"/>
              </a:rPr>
              <a:t> </a:t>
            </a:r>
            <a:r>
              <a:rPr lang="en-US" dirty="0" err="1">
                <a:latin typeface="Book Antiqua" pitchFamily="18" charset="0"/>
              </a:rPr>
              <a:t>ke</a:t>
            </a:r>
            <a:r>
              <a:rPr lang="en-US" dirty="0">
                <a:latin typeface="Book Antiqua" pitchFamily="18" charset="0"/>
              </a:rPr>
              <a:t> </a:t>
            </a:r>
            <a:r>
              <a:rPr lang="en-US" dirty="0" err="1">
                <a:latin typeface="Book Antiqua" pitchFamily="18" charset="0"/>
              </a:rPr>
              <a:t>rumah</a:t>
            </a:r>
            <a:r>
              <a:rPr lang="en-US" dirty="0">
                <a:latin typeface="Book Antiqua" pitchFamily="18" charset="0"/>
              </a:rPr>
              <a:t> </a:t>
            </a:r>
            <a:r>
              <a:rPr lang="en-US" dirty="0" err="1">
                <a:latin typeface="Book Antiqua" pitchFamily="18" charset="0"/>
              </a:rPr>
              <a:t>susun</a:t>
            </a:r>
            <a:r>
              <a:rPr lang="en-US" dirty="0">
                <a:latin typeface="Book Antiqua" pitchFamily="18" charset="0"/>
              </a:rPr>
              <a:t> di </a:t>
            </a:r>
            <a:r>
              <a:rPr lang="en-US" dirty="0" err="1">
                <a:latin typeface="Book Antiqua" pitchFamily="18" charset="0"/>
              </a:rPr>
              <a:t>Muara</a:t>
            </a:r>
            <a:r>
              <a:rPr lang="en-US" dirty="0">
                <a:latin typeface="Book Antiqua" pitchFamily="18" charset="0"/>
              </a:rPr>
              <a:t> </a:t>
            </a:r>
            <a:r>
              <a:rPr lang="en-US" dirty="0" err="1">
                <a:latin typeface="Book Antiqua" pitchFamily="18" charset="0"/>
              </a:rPr>
              <a:t>Angke</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Cengkareng</a:t>
            </a:r>
            <a:r>
              <a:rPr lang="en-US" dirty="0">
                <a:latin typeface="Book Antiqua" pitchFamily="18" charset="0"/>
              </a:rPr>
              <a:t>.</a:t>
            </a:r>
            <a:endParaRPr lang="id-ID" dirty="0">
              <a:latin typeface="Book Antiqua" pitchFamily="18" charset="0"/>
            </a:endParaRPr>
          </a:p>
        </p:txBody>
      </p:sp>
    </p:spTree>
    <p:extLst>
      <p:ext uri="{BB962C8B-B14F-4D97-AF65-F5344CB8AC3E}">
        <p14:creationId xmlns:p14="http://schemas.microsoft.com/office/powerpoint/2010/main" val="2695191225"/>
      </p:ext>
    </p:extLst>
  </p:cSld>
  <p:clrMapOvr>
    <a:masterClrMapping/>
  </p:clrMapOvr>
  <p:transition spd="slow">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4" name="Content Placeholder 3"/>
          <p:cNvPicPr>
            <a:picLocks noGrp="1"/>
          </p:cNvPicPr>
          <p:nvPr>
            <p:ph idx="1"/>
          </p:nvPr>
        </p:nvPicPr>
        <p:blipFill>
          <a:blip r:embed="rId2"/>
          <a:srcRect/>
          <a:stretch>
            <a:fillRect/>
          </a:stretch>
        </p:blipFill>
        <p:spPr bwMode="auto">
          <a:xfrm>
            <a:off x="1547664" y="764704"/>
            <a:ext cx="6072036" cy="2055703"/>
          </a:xfrm>
          <a:prstGeom prst="rect">
            <a:avLst/>
          </a:prstGeom>
          <a:noFill/>
          <a:ln w="9525">
            <a:noFill/>
            <a:miter lim="800000"/>
            <a:headEnd/>
            <a:tailEnd/>
          </a:ln>
        </p:spPr>
      </p:pic>
      <p:sp>
        <p:nvSpPr>
          <p:cNvPr id="5" name="Rectangle 4"/>
          <p:cNvSpPr/>
          <p:nvPr/>
        </p:nvSpPr>
        <p:spPr>
          <a:xfrm>
            <a:off x="1043608" y="2924944"/>
            <a:ext cx="6768752" cy="646331"/>
          </a:xfrm>
          <a:prstGeom prst="rect">
            <a:avLst/>
          </a:prstGeom>
        </p:spPr>
        <p:txBody>
          <a:bodyPr wrap="square">
            <a:spAutoFit/>
          </a:bodyPr>
          <a:lstStyle/>
          <a:p>
            <a:r>
              <a:rPr lang="en-US" dirty="0" err="1">
                <a:latin typeface="Book Antiqua" pitchFamily="18" charset="0"/>
              </a:rPr>
              <a:t>Gambar</a:t>
            </a:r>
            <a:r>
              <a:rPr lang="en-US" dirty="0">
                <a:latin typeface="Book Antiqua" pitchFamily="18" charset="0"/>
              </a:rPr>
              <a:t> 3.8 </a:t>
            </a:r>
            <a:r>
              <a:rPr lang="en-US" dirty="0" err="1">
                <a:latin typeface="Book Antiqua" pitchFamily="18" charset="0"/>
              </a:rPr>
              <a:t>Normalisasi</a:t>
            </a:r>
            <a:r>
              <a:rPr lang="en-US" dirty="0">
                <a:latin typeface="Book Antiqua" pitchFamily="18" charset="0"/>
              </a:rPr>
              <a:t> Kali </a:t>
            </a:r>
            <a:r>
              <a:rPr lang="en-US" dirty="0" err="1">
                <a:latin typeface="Book Antiqua" pitchFamily="18" charset="0"/>
              </a:rPr>
              <a:t>Angke</a:t>
            </a:r>
            <a:r>
              <a:rPr lang="en-US" dirty="0">
                <a:latin typeface="Book Antiqua" pitchFamily="18" charset="0"/>
              </a:rPr>
              <a:t>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penataan</a:t>
            </a:r>
            <a:r>
              <a:rPr lang="en-US" dirty="0">
                <a:latin typeface="Book Antiqua" pitchFamily="18" charset="0"/>
              </a:rPr>
              <a:t> </a:t>
            </a:r>
            <a:r>
              <a:rPr lang="en-US" dirty="0" err="1">
                <a:latin typeface="Book Antiqua" pitchFamily="18" charset="0"/>
              </a:rPr>
              <a:t>pemukiman</a:t>
            </a:r>
            <a:endParaRPr lang="id-ID" dirty="0">
              <a:latin typeface="Book Antiqua" pitchFamily="18" charset="0"/>
            </a:endParaRPr>
          </a:p>
        </p:txBody>
      </p:sp>
      <p:pic>
        <p:nvPicPr>
          <p:cNvPr id="6" name="Picture 5"/>
          <p:cNvPicPr/>
          <p:nvPr/>
        </p:nvPicPr>
        <p:blipFill>
          <a:blip r:embed="rId3"/>
          <a:srcRect/>
          <a:stretch>
            <a:fillRect/>
          </a:stretch>
        </p:blipFill>
        <p:spPr bwMode="auto">
          <a:xfrm>
            <a:off x="1907351" y="3571276"/>
            <a:ext cx="5472961" cy="1982812"/>
          </a:xfrm>
          <a:prstGeom prst="rect">
            <a:avLst/>
          </a:prstGeom>
          <a:noFill/>
          <a:ln w="9525">
            <a:noFill/>
            <a:miter lim="800000"/>
            <a:headEnd/>
            <a:tailEnd/>
          </a:ln>
        </p:spPr>
      </p:pic>
      <p:sp>
        <p:nvSpPr>
          <p:cNvPr id="7" name="Rectangle 6"/>
          <p:cNvSpPr/>
          <p:nvPr/>
        </p:nvSpPr>
        <p:spPr>
          <a:xfrm>
            <a:off x="1187624" y="5733256"/>
            <a:ext cx="6030416" cy="646331"/>
          </a:xfrm>
          <a:prstGeom prst="rect">
            <a:avLst/>
          </a:prstGeom>
        </p:spPr>
        <p:txBody>
          <a:bodyPr wrap="square">
            <a:spAutoFit/>
          </a:bodyPr>
          <a:lstStyle/>
          <a:p>
            <a:r>
              <a:rPr lang="en-US" dirty="0" err="1">
                <a:latin typeface="Book Antiqua" pitchFamily="18" charset="0"/>
              </a:rPr>
              <a:t>Gambar</a:t>
            </a:r>
            <a:r>
              <a:rPr lang="en-US" dirty="0">
                <a:latin typeface="Book Antiqua" pitchFamily="18" charset="0"/>
              </a:rPr>
              <a:t> 3.9 </a:t>
            </a:r>
            <a:r>
              <a:rPr lang="en-US" dirty="0" err="1">
                <a:latin typeface="Book Antiqua" pitchFamily="18" charset="0"/>
              </a:rPr>
              <a:t>Pemukiman</a:t>
            </a:r>
            <a:r>
              <a:rPr lang="en-US" dirty="0">
                <a:latin typeface="Book Antiqua" pitchFamily="18" charset="0"/>
              </a:rPr>
              <a:t> Kali </a:t>
            </a:r>
            <a:r>
              <a:rPr lang="en-US" dirty="0" err="1">
                <a:latin typeface="Book Antiqua" pitchFamily="18" charset="0"/>
              </a:rPr>
              <a:t>Angke</a:t>
            </a:r>
            <a:r>
              <a:rPr lang="en-US" dirty="0">
                <a:latin typeface="Book Antiqua" pitchFamily="18" charset="0"/>
              </a:rPr>
              <a:t> </a:t>
            </a:r>
            <a:r>
              <a:rPr lang="en-US" dirty="0" err="1">
                <a:latin typeface="Book Antiqua" pitchFamily="18" charset="0"/>
              </a:rPr>
              <a:t>Setelah</a:t>
            </a:r>
            <a:r>
              <a:rPr lang="en-US" dirty="0">
                <a:latin typeface="Book Antiqua" pitchFamily="18" charset="0"/>
              </a:rPr>
              <a:t> </a:t>
            </a:r>
            <a:r>
              <a:rPr lang="en-US" dirty="0" err="1">
                <a:latin typeface="Book Antiqua" pitchFamily="18" charset="0"/>
              </a:rPr>
              <a:t>Diadakan</a:t>
            </a:r>
            <a:r>
              <a:rPr lang="en-US" dirty="0">
                <a:latin typeface="Book Antiqua" pitchFamily="18" charset="0"/>
              </a:rPr>
              <a:t> </a:t>
            </a:r>
            <a:r>
              <a:rPr lang="en-US" dirty="0" err="1">
                <a:latin typeface="Book Antiqua" pitchFamily="18" charset="0"/>
              </a:rPr>
              <a:t>Penataan</a:t>
            </a:r>
            <a:endParaRPr lang="id-ID" dirty="0">
              <a:latin typeface="Book Antiqua" pitchFamily="18" charset="0"/>
            </a:endParaRPr>
          </a:p>
        </p:txBody>
      </p:sp>
    </p:spTree>
    <p:extLst>
      <p:ext uri="{BB962C8B-B14F-4D97-AF65-F5344CB8AC3E}">
        <p14:creationId xmlns:p14="http://schemas.microsoft.com/office/powerpoint/2010/main" val="2161976342"/>
      </p:ext>
    </p:extLst>
  </p:cSld>
  <p:clrMapOvr>
    <a:masterClrMapping/>
  </p:clrMapOvr>
  <p:transition spd="slow">
    <p:wip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299789"/>
            <a:ext cx="8229600" cy="2121099"/>
          </a:xfrm>
        </p:spPr>
        <p:txBody>
          <a:bodyPr>
            <a:normAutofit fontScale="77500" lnSpcReduction="20000"/>
          </a:bodyPr>
          <a:lstStyle/>
          <a:p>
            <a:pPr marL="0" indent="0">
              <a:buNone/>
            </a:pPr>
            <a:r>
              <a:rPr lang="en-US" b="1" dirty="0">
                <a:latin typeface="Book Antiqua" pitchFamily="18" charset="0"/>
              </a:rPr>
              <a:t>3.4.2</a:t>
            </a:r>
            <a:r>
              <a:rPr lang="en-US" dirty="0">
                <a:latin typeface="Book Antiqua" pitchFamily="18" charset="0"/>
              </a:rPr>
              <a:t>	</a:t>
            </a:r>
            <a:r>
              <a:rPr lang="en-US" b="1" dirty="0" err="1">
                <a:latin typeface="Book Antiqua" pitchFamily="18" charset="0"/>
              </a:rPr>
              <a:t>Pemeliharaan</a:t>
            </a:r>
            <a:r>
              <a:rPr lang="en-US" b="1" dirty="0">
                <a:latin typeface="Book Antiqua" pitchFamily="18" charset="0"/>
              </a:rPr>
              <a:t> Sungai </a:t>
            </a:r>
            <a:endParaRPr lang="id-ID" dirty="0">
              <a:latin typeface="Book Antiqua" pitchFamily="18" charset="0"/>
            </a:endParaRPr>
          </a:p>
          <a:p>
            <a:endParaRPr lang="id-ID" dirty="0" smtClean="0">
              <a:latin typeface="Book Antiqua" pitchFamily="18" charset="0"/>
            </a:endParaRPr>
          </a:p>
          <a:p>
            <a:pPr marL="0" indent="0">
              <a:buNone/>
            </a:pPr>
            <a:r>
              <a:rPr lang="en-US" dirty="0" err="1" smtClean="0">
                <a:latin typeface="Book Antiqua" pitchFamily="18" charset="0"/>
              </a:rPr>
              <a:t>Pemeliharaan</a:t>
            </a:r>
            <a:r>
              <a:rPr lang="en-US" dirty="0" smtClean="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merupakan</a:t>
            </a:r>
            <a:r>
              <a:rPr lang="en-US" dirty="0">
                <a:latin typeface="Book Antiqua" pitchFamily="18" charset="0"/>
              </a:rPr>
              <a:t> </a:t>
            </a:r>
            <a:r>
              <a:rPr lang="en-US" dirty="0" err="1">
                <a:latin typeface="Book Antiqua" pitchFamily="18" charset="0"/>
              </a:rPr>
              <a:t>kegiatan</a:t>
            </a:r>
            <a:r>
              <a:rPr lang="en-US" dirty="0">
                <a:latin typeface="Book Antiqua" pitchFamily="18" charset="0"/>
              </a:rPr>
              <a:t> </a:t>
            </a:r>
            <a:r>
              <a:rPr lang="en-US" dirty="0" err="1">
                <a:latin typeface="Book Antiqua" pitchFamily="18" charset="0"/>
              </a:rPr>
              <a:t>rutin</a:t>
            </a:r>
            <a:r>
              <a:rPr lang="en-US" dirty="0">
                <a:latin typeface="Book Antiqua" pitchFamily="18" charset="0"/>
              </a:rPr>
              <a:t> </a:t>
            </a:r>
            <a:r>
              <a:rPr lang="en-US" dirty="0" err="1">
                <a:latin typeface="Book Antiqua" pitchFamily="18" charset="0"/>
              </a:rPr>
              <a:t>Pemerintah</a:t>
            </a:r>
            <a:r>
              <a:rPr lang="en-US" dirty="0">
                <a:latin typeface="Book Antiqua" pitchFamily="18" charset="0"/>
              </a:rPr>
              <a:t> </a:t>
            </a:r>
            <a:r>
              <a:rPr lang="en-US" dirty="0" err="1">
                <a:latin typeface="Book Antiqua" pitchFamily="18" charset="0"/>
              </a:rPr>
              <a:t>Provinsi</a:t>
            </a:r>
            <a:r>
              <a:rPr lang="en-US" dirty="0">
                <a:latin typeface="Book Antiqua" pitchFamily="18" charset="0"/>
              </a:rPr>
              <a:t> DKI Jakarta yang </a:t>
            </a:r>
            <a:r>
              <a:rPr lang="en-US" dirty="0" err="1">
                <a:latin typeface="Book Antiqua" pitchFamily="18" charset="0"/>
              </a:rPr>
              <a:t>dilakukan</a:t>
            </a:r>
            <a:r>
              <a:rPr lang="en-US" dirty="0">
                <a:latin typeface="Book Antiqua" pitchFamily="18" charset="0"/>
              </a:rPr>
              <a:t>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mengeruk</a:t>
            </a:r>
            <a:r>
              <a:rPr lang="en-US" dirty="0">
                <a:latin typeface="Book Antiqua" pitchFamily="18" charset="0"/>
              </a:rPr>
              <a:t> </a:t>
            </a:r>
            <a:r>
              <a:rPr lang="en-US" dirty="0" err="1">
                <a:latin typeface="Book Antiqua" pitchFamily="18" charset="0"/>
              </a:rPr>
              <a:t>sungai-sungai</a:t>
            </a:r>
            <a:r>
              <a:rPr lang="en-US" dirty="0">
                <a:latin typeface="Book Antiqua" pitchFamily="18" charset="0"/>
              </a:rPr>
              <a:t> yang </a:t>
            </a:r>
            <a:r>
              <a:rPr lang="en-US" dirty="0" err="1">
                <a:latin typeface="Book Antiqua" pitchFamily="18" charset="0"/>
              </a:rPr>
              <a:t>mengalami</a:t>
            </a:r>
            <a:r>
              <a:rPr lang="en-US" dirty="0">
                <a:latin typeface="Book Antiqua" pitchFamily="18" charset="0"/>
              </a:rPr>
              <a:t> </a:t>
            </a:r>
            <a:r>
              <a:rPr lang="en-US" dirty="0" err="1">
                <a:latin typeface="Book Antiqua" pitchFamily="18" charset="0"/>
              </a:rPr>
              <a:t>pendangkalan</a:t>
            </a:r>
            <a:r>
              <a:rPr lang="en-US" dirty="0">
                <a:latin typeface="Book Antiqua" pitchFamily="18" charset="0"/>
              </a:rPr>
              <a:t> </a:t>
            </a:r>
            <a:r>
              <a:rPr lang="en-US" dirty="0" err="1">
                <a:latin typeface="Book Antiqua" pitchFamily="18" charset="0"/>
              </a:rPr>
              <a:t>karena</a:t>
            </a:r>
            <a:r>
              <a:rPr lang="en-US" dirty="0">
                <a:latin typeface="Book Antiqua" pitchFamily="18" charset="0"/>
              </a:rPr>
              <a:t> </a:t>
            </a:r>
            <a:r>
              <a:rPr lang="en-US" dirty="0" err="1">
                <a:latin typeface="Book Antiqua" pitchFamily="18" charset="0"/>
              </a:rPr>
              <a:t>endapan</a:t>
            </a:r>
            <a:r>
              <a:rPr lang="en-US" dirty="0">
                <a:latin typeface="Book Antiqua" pitchFamily="18" charset="0"/>
              </a:rPr>
              <a:t> </a:t>
            </a:r>
            <a:r>
              <a:rPr lang="en-US" dirty="0" err="1">
                <a:latin typeface="Book Antiqua" pitchFamily="18" charset="0"/>
              </a:rPr>
              <a:t>lumpur</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sampah</a:t>
            </a:r>
            <a:r>
              <a:rPr lang="en-US" dirty="0">
                <a:latin typeface="Book Antiqua" pitchFamily="18" charset="0"/>
              </a:rPr>
              <a:t>.</a:t>
            </a:r>
            <a:endParaRPr lang="id-ID" dirty="0">
              <a:latin typeface="Book Antiqua" pitchFamily="18" charset="0"/>
            </a:endParaRPr>
          </a:p>
          <a:p>
            <a:pPr marL="0" indent="0">
              <a:buNone/>
            </a:pPr>
            <a:endParaRPr lang="id-ID" dirty="0">
              <a:latin typeface="Book Antiqua" pitchFamily="18" charset="0"/>
            </a:endParaRPr>
          </a:p>
        </p:txBody>
      </p:sp>
      <p:pic>
        <p:nvPicPr>
          <p:cNvPr id="4" name="Picture 3"/>
          <p:cNvPicPr/>
          <p:nvPr/>
        </p:nvPicPr>
        <p:blipFill>
          <a:blip r:embed="rId2"/>
          <a:srcRect/>
          <a:stretch>
            <a:fillRect/>
          </a:stretch>
        </p:blipFill>
        <p:spPr bwMode="auto">
          <a:xfrm>
            <a:off x="1261091" y="2708920"/>
            <a:ext cx="6282984" cy="3024336"/>
          </a:xfrm>
          <a:prstGeom prst="rect">
            <a:avLst/>
          </a:prstGeom>
          <a:noFill/>
          <a:ln w="9525">
            <a:noFill/>
            <a:miter lim="800000"/>
            <a:headEnd/>
            <a:tailEnd/>
          </a:ln>
        </p:spPr>
      </p:pic>
      <p:sp>
        <p:nvSpPr>
          <p:cNvPr id="5" name="Rectangle 4"/>
          <p:cNvSpPr/>
          <p:nvPr/>
        </p:nvSpPr>
        <p:spPr>
          <a:xfrm>
            <a:off x="2123728" y="6021288"/>
            <a:ext cx="4572000" cy="646331"/>
          </a:xfrm>
          <a:prstGeom prst="rect">
            <a:avLst/>
          </a:prstGeom>
        </p:spPr>
        <p:txBody>
          <a:bodyPr>
            <a:spAutoFit/>
          </a:bodyPr>
          <a:lstStyle/>
          <a:p>
            <a:r>
              <a:rPr lang="en-US" dirty="0" err="1">
                <a:latin typeface="Book Antiqua" pitchFamily="18" charset="0"/>
              </a:rPr>
              <a:t>Gambar</a:t>
            </a:r>
            <a:r>
              <a:rPr lang="en-US" dirty="0">
                <a:latin typeface="Book Antiqua" pitchFamily="18" charset="0"/>
              </a:rPr>
              <a:t> 3.10 Kali </a:t>
            </a:r>
            <a:r>
              <a:rPr lang="en-US" dirty="0" err="1">
                <a:latin typeface="Book Antiqua" pitchFamily="18" charset="0"/>
              </a:rPr>
              <a:t>Ciliwung</a:t>
            </a:r>
            <a:r>
              <a:rPr lang="en-US" dirty="0">
                <a:latin typeface="Book Antiqua" pitchFamily="18" charset="0"/>
              </a:rPr>
              <a:t> </a:t>
            </a:r>
            <a:r>
              <a:rPr lang="en-US" dirty="0" err="1">
                <a:latin typeface="Book Antiqua" pitchFamily="18" charset="0"/>
              </a:rPr>
              <a:t>Istiqlal</a:t>
            </a:r>
            <a:r>
              <a:rPr lang="en-US" dirty="0">
                <a:latin typeface="Book Antiqua" pitchFamily="18" charset="0"/>
              </a:rPr>
              <a:t> </a:t>
            </a:r>
            <a:r>
              <a:rPr lang="en-US" dirty="0" err="1">
                <a:latin typeface="Book Antiqua" pitchFamily="18" charset="0"/>
              </a:rPr>
              <a:t>sebelum</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sesudah</a:t>
            </a:r>
            <a:r>
              <a:rPr lang="en-US" dirty="0">
                <a:latin typeface="Book Antiqua" pitchFamily="18" charset="0"/>
              </a:rPr>
              <a:t> </a:t>
            </a:r>
            <a:r>
              <a:rPr lang="en-US" dirty="0" err="1">
                <a:latin typeface="Book Antiqua" pitchFamily="18" charset="0"/>
              </a:rPr>
              <a:t>dibersihkan</a:t>
            </a:r>
            <a:endParaRPr lang="id-ID" dirty="0">
              <a:latin typeface="Book Antiqua" pitchFamily="18" charset="0"/>
            </a:endParaRPr>
          </a:p>
        </p:txBody>
      </p:sp>
    </p:spTree>
    <p:extLst>
      <p:ext uri="{BB962C8B-B14F-4D97-AF65-F5344CB8AC3E}">
        <p14:creationId xmlns:p14="http://schemas.microsoft.com/office/powerpoint/2010/main" val="3752317935"/>
      </p:ext>
    </p:extLst>
  </p:cSld>
  <p:clrMapOvr>
    <a:masterClrMapping/>
  </p:clrMapOvr>
  <p:transition spd="slow">
    <p:wip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052736"/>
            <a:ext cx="8229600" cy="5257800"/>
          </a:xfrm>
        </p:spPr>
        <p:txBody>
          <a:bodyPr>
            <a:normAutofit fontScale="77500" lnSpcReduction="20000"/>
          </a:bodyPr>
          <a:lstStyle/>
          <a:p>
            <a:pPr marL="0" indent="0">
              <a:buNone/>
            </a:pPr>
            <a:r>
              <a:rPr lang="en-US" b="1" dirty="0">
                <a:latin typeface="Book Antiqua" pitchFamily="18" charset="0"/>
              </a:rPr>
              <a:t>3.4.3	</a:t>
            </a:r>
            <a:r>
              <a:rPr lang="en-US" b="1" dirty="0" err="1">
                <a:latin typeface="Book Antiqua" pitchFamily="18" charset="0"/>
              </a:rPr>
              <a:t>Antisipasi</a:t>
            </a:r>
            <a:r>
              <a:rPr lang="en-US" b="1" dirty="0">
                <a:latin typeface="Book Antiqua" pitchFamily="18" charset="0"/>
              </a:rPr>
              <a:t> </a:t>
            </a:r>
            <a:r>
              <a:rPr lang="en-US" b="1" dirty="0" err="1">
                <a:latin typeface="Book Antiqua" pitchFamily="18" charset="0"/>
              </a:rPr>
              <a:t>Pasang</a:t>
            </a:r>
            <a:r>
              <a:rPr lang="en-US" b="1" dirty="0">
                <a:latin typeface="Book Antiqua" pitchFamily="18" charset="0"/>
              </a:rPr>
              <a:t> </a:t>
            </a:r>
            <a:r>
              <a:rPr lang="en-US" b="1" dirty="0" err="1">
                <a:latin typeface="Book Antiqua" pitchFamily="18" charset="0"/>
              </a:rPr>
              <a:t>dan</a:t>
            </a:r>
            <a:r>
              <a:rPr lang="en-US" b="1" dirty="0">
                <a:latin typeface="Book Antiqua" pitchFamily="18" charset="0"/>
              </a:rPr>
              <a:t> </a:t>
            </a:r>
            <a:r>
              <a:rPr lang="en-US" b="1" dirty="0" err="1">
                <a:latin typeface="Book Antiqua" pitchFamily="18" charset="0"/>
              </a:rPr>
              <a:t>Pembuatan</a:t>
            </a:r>
            <a:r>
              <a:rPr lang="en-US" b="1" dirty="0">
                <a:latin typeface="Book Antiqua" pitchFamily="18" charset="0"/>
              </a:rPr>
              <a:t> </a:t>
            </a:r>
            <a:r>
              <a:rPr lang="en-US" b="1" dirty="0" err="1">
                <a:latin typeface="Book Antiqua" pitchFamily="18" charset="0"/>
              </a:rPr>
              <a:t>Tanggul</a:t>
            </a:r>
            <a:endParaRPr lang="id-ID" dirty="0">
              <a:latin typeface="Book Antiqua" pitchFamily="18" charset="0"/>
            </a:endParaRPr>
          </a:p>
          <a:p>
            <a:pPr marL="0" indent="0">
              <a:buNone/>
            </a:pPr>
            <a:r>
              <a:rPr lang="id-ID" dirty="0" smtClean="0">
                <a:latin typeface="Book Antiqua" pitchFamily="18" charset="0"/>
              </a:rPr>
              <a:t>	</a:t>
            </a:r>
            <a:r>
              <a:rPr lang="en-US" dirty="0" smtClean="0">
                <a:latin typeface="Book Antiqua" pitchFamily="18" charset="0"/>
              </a:rPr>
              <a:t>Salah </a:t>
            </a:r>
            <a:r>
              <a:rPr lang="en-US" dirty="0" err="1">
                <a:latin typeface="Book Antiqua" pitchFamily="18" charset="0"/>
              </a:rPr>
              <a:t>satu</a:t>
            </a:r>
            <a:r>
              <a:rPr lang="en-US" dirty="0">
                <a:latin typeface="Book Antiqua" pitchFamily="18" charset="0"/>
              </a:rPr>
              <a:t> </a:t>
            </a:r>
            <a:r>
              <a:rPr lang="en-US" dirty="0" err="1">
                <a:latin typeface="Book Antiqua" pitchFamily="18" charset="0"/>
              </a:rPr>
              <a:t>tantangan</a:t>
            </a:r>
            <a:r>
              <a:rPr lang="en-US" dirty="0">
                <a:latin typeface="Book Antiqua" pitchFamily="18" charset="0"/>
              </a:rPr>
              <a:t> </a:t>
            </a:r>
            <a:r>
              <a:rPr lang="en-US" dirty="0" err="1">
                <a:latin typeface="Book Antiqua" pitchFamily="18" charset="0"/>
              </a:rPr>
              <a:t>besar</a:t>
            </a:r>
            <a:r>
              <a:rPr lang="en-US" dirty="0">
                <a:latin typeface="Book Antiqua" pitchFamily="18" charset="0"/>
              </a:rPr>
              <a:t> yang </a:t>
            </a:r>
            <a:r>
              <a:rPr lang="en-US" dirty="0" err="1">
                <a:latin typeface="Book Antiqua" pitchFamily="18" charset="0"/>
              </a:rPr>
              <a:t>dihadapi</a:t>
            </a:r>
            <a:r>
              <a:rPr lang="en-US" dirty="0">
                <a:latin typeface="Book Antiqua" pitchFamily="18" charset="0"/>
              </a:rPr>
              <a:t> </a:t>
            </a:r>
            <a:r>
              <a:rPr lang="en-US" dirty="0" err="1">
                <a:latin typeface="Book Antiqua" pitchFamily="18" charset="0"/>
              </a:rPr>
              <a:t>Pemerintah</a:t>
            </a:r>
            <a:r>
              <a:rPr lang="en-US" dirty="0">
                <a:latin typeface="Book Antiqua" pitchFamily="18" charset="0"/>
              </a:rPr>
              <a:t> </a:t>
            </a:r>
            <a:r>
              <a:rPr lang="en-US" dirty="0" err="1">
                <a:latin typeface="Book Antiqua" pitchFamily="18" charset="0"/>
              </a:rPr>
              <a:t>Provinsi</a:t>
            </a:r>
            <a:r>
              <a:rPr lang="en-US" dirty="0">
                <a:latin typeface="Book Antiqua" pitchFamily="18" charset="0"/>
              </a:rPr>
              <a:t> DKI Jakarta </a:t>
            </a:r>
            <a:r>
              <a:rPr lang="en-US" dirty="0" err="1">
                <a:latin typeface="Book Antiqua" pitchFamily="18" charset="0"/>
              </a:rPr>
              <a:t>adalah</a:t>
            </a:r>
            <a:r>
              <a:rPr lang="en-US" dirty="0">
                <a:latin typeface="Book Antiqua" pitchFamily="18" charset="0"/>
              </a:rPr>
              <a:t> </a:t>
            </a:r>
            <a:r>
              <a:rPr lang="en-US" dirty="0" err="1">
                <a:latin typeface="Book Antiqua" pitchFamily="18" charset="0"/>
              </a:rPr>
              <a:t>banjir</a:t>
            </a:r>
            <a:r>
              <a:rPr lang="en-US" dirty="0">
                <a:latin typeface="Book Antiqua" pitchFamily="18" charset="0"/>
              </a:rPr>
              <a:t> yang </a:t>
            </a:r>
            <a:r>
              <a:rPr lang="en-US" dirty="0" err="1">
                <a:latin typeface="Book Antiqua" pitchFamily="18" charset="0"/>
              </a:rPr>
              <a:t>disebabkan</a:t>
            </a:r>
            <a:r>
              <a:rPr lang="en-US" dirty="0">
                <a:latin typeface="Book Antiqua" pitchFamily="18" charset="0"/>
              </a:rPr>
              <a:t> </a:t>
            </a:r>
            <a:r>
              <a:rPr lang="en-US" dirty="0" err="1">
                <a:latin typeface="Book Antiqua" pitchFamily="18" charset="0"/>
              </a:rPr>
              <a:t>oleh</a:t>
            </a:r>
            <a:r>
              <a:rPr lang="en-US" dirty="0">
                <a:latin typeface="Book Antiqua" pitchFamily="18" charset="0"/>
              </a:rPr>
              <a:t> </a:t>
            </a:r>
            <a:r>
              <a:rPr lang="en-US" dirty="0" err="1">
                <a:latin typeface="Book Antiqua" pitchFamily="18" charset="0"/>
              </a:rPr>
              <a:t>gelombang</a:t>
            </a:r>
            <a:r>
              <a:rPr lang="en-US" dirty="0">
                <a:latin typeface="Book Antiqua" pitchFamily="18" charset="0"/>
              </a:rPr>
              <a:t> </a:t>
            </a:r>
            <a:r>
              <a:rPr lang="en-US" dirty="0" err="1">
                <a:latin typeface="Book Antiqua" pitchFamily="18" charset="0"/>
              </a:rPr>
              <a:t>pasang</a:t>
            </a:r>
            <a:r>
              <a:rPr lang="en-US" dirty="0">
                <a:latin typeface="Book Antiqua" pitchFamily="18" charset="0"/>
              </a:rPr>
              <a:t> </a:t>
            </a:r>
            <a:r>
              <a:rPr lang="en-US" dirty="0" err="1">
                <a:latin typeface="Book Antiqua" pitchFamily="18" charset="0"/>
              </a:rPr>
              <a:t>laut</a:t>
            </a:r>
            <a:r>
              <a:rPr lang="en-US" dirty="0">
                <a:latin typeface="Book Antiqua" pitchFamily="18" charset="0"/>
              </a:rPr>
              <a:t> yang </a:t>
            </a:r>
            <a:r>
              <a:rPr lang="en-US" dirty="0" err="1">
                <a:latin typeface="Book Antiqua" pitchFamily="18" charset="0"/>
              </a:rPr>
              <a:t>sering</a:t>
            </a:r>
            <a:r>
              <a:rPr lang="en-US" dirty="0">
                <a:latin typeface="Book Antiqua" pitchFamily="18" charset="0"/>
              </a:rPr>
              <a:t> </a:t>
            </a:r>
            <a:r>
              <a:rPr lang="en-US" dirty="0" err="1">
                <a:latin typeface="Book Antiqua" pitchFamily="18" charset="0"/>
              </a:rPr>
              <a:t>disebut</a:t>
            </a:r>
            <a:r>
              <a:rPr lang="en-US" dirty="0">
                <a:latin typeface="Book Antiqua" pitchFamily="18" charset="0"/>
              </a:rPr>
              <a:t> </a:t>
            </a:r>
            <a:r>
              <a:rPr lang="en-US" dirty="0" err="1">
                <a:latin typeface="Book Antiqua" pitchFamily="18" charset="0"/>
              </a:rPr>
              <a:t>sebagai</a:t>
            </a:r>
            <a:r>
              <a:rPr lang="en-US" dirty="0">
                <a:latin typeface="Book Antiqua" pitchFamily="18" charset="0"/>
              </a:rPr>
              <a:t> </a:t>
            </a:r>
            <a:r>
              <a:rPr lang="en-US" dirty="0" err="1">
                <a:latin typeface="Book Antiqua" pitchFamily="18" charset="0"/>
              </a:rPr>
              <a:t>banjir</a:t>
            </a:r>
            <a:r>
              <a:rPr lang="en-US" dirty="0">
                <a:latin typeface="Book Antiqua" pitchFamily="18" charset="0"/>
              </a:rPr>
              <a:t> rob.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tersebut</a:t>
            </a:r>
            <a:r>
              <a:rPr lang="en-US" dirty="0">
                <a:latin typeface="Book Antiqua" pitchFamily="18" charset="0"/>
              </a:rPr>
              <a:t> </a:t>
            </a:r>
            <a:r>
              <a:rPr lang="en-US" dirty="0" err="1">
                <a:latin typeface="Book Antiqua" pitchFamily="18" charset="0"/>
              </a:rPr>
              <a:t>tidak</a:t>
            </a:r>
            <a:r>
              <a:rPr lang="en-US" dirty="0">
                <a:latin typeface="Book Antiqua" pitchFamily="18" charset="0"/>
              </a:rPr>
              <a:t> </a:t>
            </a:r>
            <a:r>
              <a:rPr lang="en-US" dirty="0" err="1">
                <a:latin typeface="Book Antiqua" pitchFamily="18" charset="0"/>
              </a:rPr>
              <a:t>saja</a:t>
            </a:r>
            <a:r>
              <a:rPr lang="en-US" dirty="0">
                <a:latin typeface="Book Antiqua" pitchFamily="18" charset="0"/>
              </a:rPr>
              <a:t> </a:t>
            </a:r>
            <a:r>
              <a:rPr lang="en-US" dirty="0" err="1">
                <a:latin typeface="Book Antiqua" pitchFamily="18" charset="0"/>
              </a:rPr>
              <a:t>disebabkan</a:t>
            </a:r>
            <a:r>
              <a:rPr lang="en-US" dirty="0">
                <a:latin typeface="Book Antiqua" pitchFamily="18" charset="0"/>
              </a:rPr>
              <a:t> </a:t>
            </a:r>
            <a:r>
              <a:rPr lang="en-US" dirty="0" err="1">
                <a:latin typeface="Book Antiqua" pitchFamily="18" charset="0"/>
              </a:rPr>
              <a:t>oleh</a:t>
            </a:r>
            <a:r>
              <a:rPr lang="en-US" dirty="0">
                <a:latin typeface="Book Antiqua" pitchFamily="18" charset="0"/>
              </a:rPr>
              <a:t> </a:t>
            </a:r>
            <a:r>
              <a:rPr lang="en-US" dirty="0" err="1">
                <a:latin typeface="Book Antiqua" pitchFamily="18" charset="0"/>
              </a:rPr>
              <a:t>kenaikan</a:t>
            </a:r>
            <a:r>
              <a:rPr lang="en-US" dirty="0">
                <a:latin typeface="Book Antiqua" pitchFamily="18" charset="0"/>
              </a:rPr>
              <a:t> </a:t>
            </a:r>
            <a:r>
              <a:rPr lang="en-US" dirty="0" err="1">
                <a:latin typeface="Book Antiqua" pitchFamily="18" charset="0"/>
              </a:rPr>
              <a:t>tinggi</a:t>
            </a:r>
            <a:r>
              <a:rPr lang="en-US" dirty="0">
                <a:latin typeface="Book Antiqua" pitchFamily="18" charset="0"/>
              </a:rPr>
              <a:t> </a:t>
            </a:r>
            <a:r>
              <a:rPr lang="en-US" dirty="0" err="1">
                <a:latin typeface="Book Antiqua" pitchFamily="18" charset="0"/>
              </a:rPr>
              <a:t>permukaan</a:t>
            </a:r>
            <a:r>
              <a:rPr lang="en-US" dirty="0">
                <a:latin typeface="Book Antiqua" pitchFamily="18" charset="0"/>
              </a:rPr>
              <a:t> air </a:t>
            </a:r>
            <a:r>
              <a:rPr lang="en-US" dirty="0" err="1">
                <a:latin typeface="Book Antiqua" pitchFamily="18" charset="0"/>
              </a:rPr>
              <a:t>laut</a:t>
            </a:r>
            <a:r>
              <a:rPr lang="en-US" dirty="0">
                <a:latin typeface="Book Antiqua" pitchFamily="18" charset="0"/>
              </a:rPr>
              <a:t> </a:t>
            </a:r>
            <a:r>
              <a:rPr lang="en-US" dirty="0" err="1">
                <a:latin typeface="Book Antiqua" pitchFamily="18" charset="0"/>
              </a:rPr>
              <a:t>akibat</a:t>
            </a:r>
            <a:r>
              <a:rPr lang="en-US" dirty="0">
                <a:latin typeface="Book Antiqua" pitchFamily="18" charset="0"/>
              </a:rPr>
              <a:t> </a:t>
            </a:r>
            <a:r>
              <a:rPr lang="en-US" dirty="0" err="1">
                <a:latin typeface="Book Antiqua" pitchFamily="18" charset="0"/>
              </a:rPr>
              <a:t>pasang</a:t>
            </a:r>
            <a:r>
              <a:rPr lang="en-US" dirty="0">
                <a:latin typeface="Book Antiqua" pitchFamily="18" charset="0"/>
              </a:rPr>
              <a:t> </a:t>
            </a:r>
            <a:r>
              <a:rPr lang="en-US" dirty="0" err="1">
                <a:latin typeface="Book Antiqua" pitchFamily="18" charset="0"/>
              </a:rPr>
              <a:t>surut</a:t>
            </a:r>
            <a:r>
              <a:rPr lang="en-US" dirty="0">
                <a:latin typeface="Book Antiqua" pitchFamily="18" charset="0"/>
              </a:rPr>
              <a:t> </a:t>
            </a:r>
            <a:r>
              <a:rPr lang="en-US" dirty="0" err="1">
                <a:latin typeface="Book Antiqua" pitchFamily="18" charset="0"/>
              </a:rPr>
              <a:t>laut</a:t>
            </a:r>
            <a:r>
              <a:rPr lang="en-US" dirty="0">
                <a:latin typeface="Book Antiqua" pitchFamily="18" charset="0"/>
              </a:rPr>
              <a:t> </a:t>
            </a:r>
            <a:r>
              <a:rPr lang="en-US" dirty="0" err="1">
                <a:latin typeface="Book Antiqua" pitchFamily="18" charset="0"/>
              </a:rPr>
              <a:t>tetapi</a:t>
            </a:r>
            <a:r>
              <a:rPr lang="en-US" dirty="0">
                <a:latin typeface="Book Antiqua" pitchFamily="18" charset="0"/>
              </a:rPr>
              <a:t> </a:t>
            </a:r>
            <a:r>
              <a:rPr lang="en-US" dirty="0" err="1">
                <a:latin typeface="Book Antiqua" pitchFamily="18" charset="0"/>
              </a:rPr>
              <a:t>juga</a:t>
            </a:r>
            <a:r>
              <a:rPr lang="en-US" dirty="0">
                <a:latin typeface="Book Antiqua" pitchFamily="18" charset="0"/>
              </a:rPr>
              <a:t> </a:t>
            </a:r>
            <a:r>
              <a:rPr lang="en-US" dirty="0" err="1">
                <a:latin typeface="Book Antiqua" pitchFamily="18" charset="0"/>
              </a:rPr>
              <a:t>karena</a:t>
            </a:r>
            <a:r>
              <a:rPr lang="en-US" dirty="0">
                <a:latin typeface="Book Antiqua" pitchFamily="18" charset="0"/>
              </a:rPr>
              <a:t> </a:t>
            </a:r>
            <a:r>
              <a:rPr lang="en-US" dirty="0" err="1">
                <a:latin typeface="Book Antiqua" pitchFamily="18" charset="0"/>
              </a:rPr>
              <a:t>banyak</a:t>
            </a:r>
            <a:r>
              <a:rPr lang="en-US" dirty="0">
                <a:latin typeface="Book Antiqua" pitchFamily="18" charset="0"/>
              </a:rPr>
              <a:t> </a:t>
            </a:r>
            <a:r>
              <a:rPr lang="en-US" dirty="0" err="1">
                <a:latin typeface="Book Antiqua" pitchFamily="18" charset="0"/>
              </a:rPr>
              <a:t>lokasi</a:t>
            </a:r>
            <a:r>
              <a:rPr lang="en-US" dirty="0">
                <a:latin typeface="Book Antiqua" pitchFamily="18" charset="0"/>
              </a:rPr>
              <a:t> di </a:t>
            </a:r>
            <a:r>
              <a:rPr lang="en-US" dirty="0" err="1">
                <a:latin typeface="Book Antiqua" pitchFamily="18" charset="0"/>
              </a:rPr>
              <a:t>pesisir</a:t>
            </a:r>
            <a:r>
              <a:rPr lang="en-US" dirty="0">
                <a:latin typeface="Book Antiqua" pitchFamily="18" charset="0"/>
              </a:rPr>
              <a:t> </a:t>
            </a:r>
            <a:r>
              <a:rPr lang="en-US" dirty="0" err="1">
                <a:latin typeface="Book Antiqua" pitchFamily="18" charset="0"/>
              </a:rPr>
              <a:t>utara</a:t>
            </a:r>
            <a:r>
              <a:rPr lang="en-US" dirty="0">
                <a:latin typeface="Book Antiqua" pitchFamily="18" charset="0"/>
              </a:rPr>
              <a:t> Jakarta </a:t>
            </a:r>
            <a:r>
              <a:rPr lang="en-US" dirty="0" err="1">
                <a:latin typeface="Book Antiqua" pitchFamily="18" charset="0"/>
              </a:rPr>
              <a:t>memang</a:t>
            </a:r>
            <a:r>
              <a:rPr lang="en-US" dirty="0">
                <a:latin typeface="Book Antiqua" pitchFamily="18" charset="0"/>
              </a:rPr>
              <a:t> </a:t>
            </a:r>
            <a:r>
              <a:rPr lang="en-US" dirty="0" err="1">
                <a:latin typeface="Book Antiqua" pitchFamily="18" charset="0"/>
              </a:rPr>
              <a:t>berupa</a:t>
            </a:r>
            <a:r>
              <a:rPr lang="en-US" dirty="0">
                <a:latin typeface="Book Antiqua" pitchFamily="18" charset="0"/>
              </a:rPr>
              <a:t> </a:t>
            </a:r>
            <a:r>
              <a:rPr lang="en-US" dirty="0" err="1">
                <a:latin typeface="Book Antiqua" pitchFamily="18" charset="0"/>
              </a:rPr>
              <a:t>dataran</a:t>
            </a:r>
            <a:r>
              <a:rPr lang="en-US" dirty="0">
                <a:latin typeface="Book Antiqua" pitchFamily="18" charset="0"/>
              </a:rPr>
              <a:t> </a:t>
            </a:r>
            <a:r>
              <a:rPr lang="en-US" dirty="0" err="1">
                <a:latin typeface="Book Antiqua" pitchFamily="18" charset="0"/>
              </a:rPr>
              <a:t>rendah</a:t>
            </a:r>
            <a:r>
              <a:rPr lang="en-US" dirty="0">
                <a:latin typeface="Book Antiqua" pitchFamily="18" charset="0"/>
              </a:rPr>
              <a:t>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ketinggian</a:t>
            </a:r>
            <a:r>
              <a:rPr lang="en-US" dirty="0">
                <a:latin typeface="Book Antiqua" pitchFamily="18" charset="0"/>
              </a:rPr>
              <a:t> di </a:t>
            </a:r>
            <a:r>
              <a:rPr lang="en-US" dirty="0" err="1">
                <a:latin typeface="Book Antiqua" pitchFamily="18" charset="0"/>
              </a:rPr>
              <a:t>bawah</a:t>
            </a:r>
            <a:r>
              <a:rPr lang="en-US" dirty="0">
                <a:latin typeface="Book Antiqua" pitchFamily="18" charset="0"/>
              </a:rPr>
              <a:t> </a:t>
            </a:r>
            <a:r>
              <a:rPr lang="en-US" dirty="0" err="1">
                <a:latin typeface="Book Antiqua" pitchFamily="18" charset="0"/>
              </a:rPr>
              <a:t>permukaan</a:t>
            </a:r>
            <a:r>
              <a:rPr lang="en-US" dirty="0">
                <a:latin typeface="Book Antiqua" pitchFamily="18" charset="0"/>
              </a:rPr>
              <a:t> </a:t>
            </a:r>
            <a:r>
              <a:rPr lang="en-US" dirty="0" err="1">
                <a:latin typeface="Book Antiqua" pitchFamily="18" charset="0"/>
              </a:rPr>
              <a:t>laut</a:t>
            </a:r>
            <a:r>
              <a:rPr lang="en-US" dirty="0">
                <a:latin typeface="Book Antiqua" pitchFamily="18" charset="0"/>
              </a:rPr>
              <a:t>, </a:t>
            </a:r>
            <a:r>
              <a:rPr lang="en-US" dirty="0" err="1">
                <a:latin typeface="Book Antiqua" pitchFamily="18" charset="0"/>
              </a:rPr>
              <a:t>sehingga</a:t>
            </a:r>
            <a:r>
              <a:rPr lang="en-US" dirty="0">
                <a:latin typeface="Book Antiqua" pitchFamily="18" charset="0"/>
              </a:rPr>
              <a:t> </a:t>
            </a:r>
            <a:r>
              <a:rPr lang="en-US" dirty="0" err="1">
                <a:latin typeface="Book Antiqua" pitchFamily="18" charset="0"/>
              </a:rPr>
              <a:t>bila</a:t>
            </a:r>
            <a:r>
              <a:rPr lang="en-US" dirty="0">
                <a:latin typeface="Book Antiqua" pitchFamily="18" charset="0"/>
              </a:rPr>
              <a:t> </a:t>
            </a:r>
            <a:r>
              <a:rPr lang="en-US" dirty="0" err="1">
                <a:latin typeface="Book Antiqua" pitchFamily="18" charset="0"/>
              </a:rPr>
              <a:t>terjadi</a:t>
            </a:r>
            <a:r>
              <a:rPr lang="en-US" dirty="0">
                <a:latin typeface="Book Antiqua" pitchFamily="18" charset="0"/>
              </a:rPr>
              <a:t> </a:t>
            </a:r>
            <a:r>
              <a:rPr lang="en-US" dirty="0" err="1">
                <a:latin typeface="Book Antiqua" pitchFamily="18" charset="0"/>
              </a:rPr>
              <a:t>gelombang</a:t>
            </a:r>
            <a:r>
              <a:rPr lang="en-US" dirty="0">
                <a:latin typeface="Book Antiqua" pitchFamily="18" charset="0"/>
              </a:rPr>
              <a:t> </a:t>
            </a:r>
            <a:r>
              <a:rPr lang="en-US" dirty="0" err="1">
                <a:latin typeface="Book Antiqua" pitchFamily="18" charset="0"/>
              </a:rPr>
              <a:t>pasang</a:t>
            </a:r>
            <a:r>
              <a:rPr lang="en-US" dirty="0">
                <a:latin typeface="Book Antiqua" pitchFamily="18" charset="0"/>
              </a:rPr>
              <a:t> </a:t>
            </a:r>
            <a:r>
              <a:rPr lang="en-US" dirty="0" err="1">
                <a:latin typeface="Book Antiqua" pitchFamily="18" charset="0"/>
              </a:rPr>
              <a:t>laut</a:t>
            </a:r>
            <a:r>
              <a:rPr lang="en-US" dirty="0">
                <a:latin typeface="Book Antiqua" pitchFamily="18" charset="0"/>
              </a:rPr>
              <a:t> </a:t>
            </a:r>
            <a:r>
              <a:rPr lang="en-US" dirty="0" err="1">
                <a:latin typeface="Book Antiqua" pitchFamily="18" charset="0"/>
              </a:rPr>
              <a:t>agak</a:t>
            </a:r>
            <a:r>
              <a:rPr lang="en-US" dirty="0">
                <a:latin typeface="Book Antiqua" pitchFamily="18" charset="0"/>
              </a:rPr>
              <a:t> </a:t>
            </a:r>
            <a:r>
              <a:rPr lang="en-US" dirty="0" err="1">
                <a:latin typeface="Book Antiqua" pitchFamily="18" charset="0"/>
              </a:rPr>
              <a:t>besar</a:t>
            </a:r>
            <a:r>
              <a:rPr lang="en-US" dirty="0">
                <a:latin typeface="Book Antiqua" pitchFamily="18" charset="0"/>
              </a:rPr>
              <a:t> </a:t>
            </a:r>
            <a:r>
              <a:rPr lang="en-US" dirty="0" err="1">
                <a:latin typeface="Book Antiqua" pitchFamily="18" charset="0"/>
              </a:rPr>
              <a:t>banjir</a:t>
            </a:r>
            <a:r>
              <a:rPr lang="en-US" dirty="0">
                <a:latin typeface="Book Antiqua" pitchFamily="18" charset="0"/>
              </a:rPr>
              <a:t> pun </a:t>
            </a:r>
            <a:r>
              <a:rPr lang="en-US" dirty="0" err="1">
                <a:latin typeface="Book Antiqua" pitchFamily="18" charset="0"/>
              </a:rPr>
              <a:t>melanda</a:t>
            </a:r>
            <a:r>
              <a:rPr lang="en-US" dirty="0">
                <a:latin typeface="Book Antiqua" pitchFamily="18" charset="0"/>
              </a:rPr>
              <a:t> </a:t>
            </a:r>
            <a:r>
              <a:rPr lang="en-US" dirty="0" err="1">
                <a:latin typeface="Book Antiqua" pitchFamily="18" charset="0"/>
              </a:rPr>
              <a:t>pemukiman</a:t>
            </a:r>
            <a:r>
              <a:rPr lang="en-US" dirty="0">
                <a:latin typeface="Book Antiqua" pitchFamily="18" charset="0"/>
              </a:rPr>
              <a:t> </a:t>
            </a:r>
            <a:r>
              <a:rPr lang="en-US" dirty="0" err="1">
                <a:latin typeface="Book Antiqua" pitchFamily="18" charset="0"/>
              </a:rPr>
              <a:t>warga</a:t>
            </a:r>
            <a:r>
              <a:rPr lang="en-US" dirty="0">
                <a:latin typeface="Book Antiqua" pitchFamily="18" charset="0"/>
              </a:rPr>
              <a:t>. </a:t>
            </a:r>
            <a:endParaRPr lang="id-ID" dirty="0" smtClean="0">
              <a:latin typeface="Book Antiqua" pitchFamily="18" charset="0"/>
            </a:endParaRPr>
          </a:p>
          <a:p>
            <a:pPr marL="0" indent="0">
              <a:buNone/>
            </a:pPr>
            <a:r>
              <a:rPr lang="id-ID" dirty="0">
                <a:latin typeface="Book Antiqua" pitchFamily="18" charset="0"/>
              </a:rPr>
              <a:t>	</a:t>
            </a:r>
            <a:r>
              <a:rPr lang="en-US" dirty="0" err="1" smtClean="0">
                <a:latin typeface="Book Antiqua" pitchFamily="18" charset="0"/>
              </a:rPr>
              <a:t>Selain</a:t>
            </a:r>
            <a:r>
              <a:rPr lang="en-US" dirty="0" smtClean="0">
                <a:latin typeface="Book Antiqua" pitchFamily="18" charset="0"/>
              </a:rPr>
              <a:t> </a:t>
            </a:r>
            <a:r>
              <a:rPr lang="en-US" dirty="0" err="1">
                <a:latin typeface="Book Antiqua" pitchFamily="18" charset="0"/>
              </a:rPr>
              <a:t>itu</a:t>
            </a:r>
            <a:r>
              <a:rPr lang="en-US" dirty="0">
                <a:latin typeface="Book Antiqua" pitchFamily="18" charset="0"/>
              </a:rPr>
              <a:t>, </a:t>
            </a:r>
            <a:r>
              <a:rPr lang="en-US" dirty="0" err="1">
                <a:latin typeface="Book Antiqua" pitchFamily="18" charset="0"/>
              </a:rPr>
              <a:t>ada</a:t>
            </a:r>
            <a:r>
              <a:rPr lang="en-US" dirty="0">
                <a:latin typeface="Book Antiqua" pitchFamily="18" charset="0"/>
              </a:rPr>
              <a:t> </a:t>
            </a:r>
            <a:r>
              <a:rPr lang="en-US" dirty="0" err="1">
                <a:latin typeface="Book Antiqua" pitchFamily="18" charset="0"/>
              </a:rPr>
              <a:t>tanda-tanda</a:t>
            </a:r>
            <a:r>
              <a:rPr lang="en-US" dirty="0">
                <a:latin typeface="Book Antiqua" pitchFamily="18" charset="0"/>
              </a:rPr>
              <a:t> </a:t>
            </a:r>
            <a:r>
              <a:rPr lang="en-US" dirty="0" err="1">
                <a:latin typeface="Book Antiqua" pitchFamily="18" charset="0"/>
              </a:rPr>
              <a:t>bahwa</a:t>
            </a:r>
            <a:r>
              <a:rPr lang="en-US" dirty="0">
                <a:latin typeface="Book Antiqua" pitchFamily="18" charset="0"/>
              </a:rPr>
              <a:t> </a:t>
            </a:r>
            <a:r>
              <a:rPr lang="en-US" dirty="0" err="1">
                <a:latin typeface="Book Antiqua" pitchFamily="18" charset="0"/>
              </a:rPr>
              <a:t>lokasi-lokasi</a:t>
            </a:r>
            <a:r>
              <a:rPr lang="en-US" dirty="0">
                <a:latin typeface="Book Antiqua" pitchFamily="18" charset="0"/>
              </a:rPr>
              <a:t> </a:t>
            </a:r>
            <a:r>
              <a:rPr lang="en-US" dirty="0" err="1">
                <a:latin typeface="Book Antiqua" pitchFamily="18" charset="0"/>
              </a:rPr>
              <a:t>ini</a:t>
            </a:r>
            <a:r>
              <a:rPr lang="en-US" dirty="0">
                <a:latin typeface="Book Antiqua" pitchFamily="18" charset="0"/>
              </a:rPr>
              <a:t> </a:t>
            </a:r>
            <a:r>
              <a:rPr lang="en-US" dirty="0" err="1">
                <a:latin typeface="Book Antiqua" pitchFamily="18" charset="0"/>
              </a:rPr>
              <a:t>masih</a:t>
            </a:r>
            <a:r>
              <a:rPr lang="en-US" dirty="0">
                <a:latin typeface="Book Antiqua" pitchFamily="18" charset="0"/>
              </a:rPr>
              <a:t> </a:t>
            </a:r>
            <a:r>
              <a:rPr lang="en-US" dirty="0" err="1">
                <a:latin typeface="Book Antiqua" pitchFamily="18" charset="0"/>
              </a:rPr>
              <a:t>terus</a:t>
            </a:r>
            <a:r>
              <a:rPr lang="en-US" dirty="0">
                <a:latin typeface="Book Antiqua" pitchFamily="18" charset="0"/>
              </a:rPr>
              <a:t> </a:t>
            </a:r>
            <a:r>
              <a:rPr lang="en-US" dirty="0" err="1">
                <a:latin typeface="Book Antiqua" pitchFamily="18" charset="0"/>
              </a:rPr>
              <a:t>mengalami</a:t>
            </a:r>
            <a:r>
              <a:rPr lang="en-US" dirty="0">
                <a:latin typeface="Book Antiqua" pitchFamily="18" charset="0"/>
              </a:rPr>
              <a:t> </a:t>
            </a:r>
            <a:r>
              <a:rPr lang="en-US" dirty="0" err="1">
                <a:latin typeface="Book Antiqua" pitchFamily="18" charset="0"/>
              </a:rPr>
              <a:t>penurunan</a:t>
            </a:r>
            <a:r>
              <a:rPr lang="en-US" dirty="0">
                <a:latin typeface="Book Antiqua" pitchFamily="18" charset="0"/>
              </a:rPr>
              <a:t> </a:t>
            </a:r>
            <a:r>
              <a:rPr lang="en-US" dirty="0" err="1">
                <a:latin typeface="Book Antiqua" pitchFamily="18" charset="0"/>
              </a:rPr>
              <a:t>muka</a:t>
            </a:r>
            <a:r>
              <a:rPr lang="en-US" dirty="0">
                <a:latin typeface="Book Antiqua" pitchFamily="18" charset="0"/>
              </a:rPr>
              <a:t> </a:t>
            </a:r>
            <a:r>
              <a:rPr lang="en-US" dirty="0" err="1">
                <a:latin typeface="Book Antiqua" pitchFamily="18" charset="0"/>
              </a:rPr>
              <a:t>tanah</a:t>
            </a:r>
            <a:r>
              <a:rPr lang="en-US" dirty="0">
                <a:latin typeface="Book Antiqua" pitchFamily="18" charset="0"/>
              </a:rPr>
              <a:t> yang </a:t>
            </a:r>
            <a:r>
              <a:rPr lang="en-US" dirty="0" err="1">
                <a:latin typeface="Book Antiqua" pitchFamily="18" charset="0"/>
              </a:rPr>
              <a:t>disebabkan</a:t>
            </a:r>
            <a:r>
              <a:rPr lang="en-US" dirty="0">
                <a:latin typeface="Book Antiqua" pitchFamily="18" charset="0"/>
              </a:rPr>
              <a:t> </a:t>
            </a:r>
            <a:r>
              <a:rPr lang="en-US" dirty="0" err="1">
                <a:latin typeface="Book Antiqua" pitchFamily="18" charset="0"/>
              </a:rPr>
              <a:t>oleh</a:t>
            </a:r>
            <a:r>
              <a:rPr lang="en-US" dirty="0">
                <a:latin typeface="Book Antiqua" pitchFamily="18" charset="0"/>
              </a:rPr>
              <a:t> </a:t>
            </a:r>
            <a:r>
              <a:rPr lang="en-US" dirty="0" err="1">
                <a:latin typeface="Book Antiqua" pitchFamily="18" charset="0"/>
              </a:rPr>
              <a:t>penyedotan</a:t>
            </a:r>
            <a:r>
              <a:rPr lang="en-US" dirty="0">
                <a:latin typeface="Book Antiqua" pitchFamily="18" charset="0"/>
              </a:rPr>
              <a:t> air </a:t>
            </a:r>
            <a:r>
              <a:rPr lang="en-US" dirty="0" err="1">
                <a:latin typeface="Book Antiqua" pitchFamily="18" charset="0"/>
              </a:rPr>
              <a:t>bawah</a:t>
            </a:r>
            <a:r>
              <a:rPr lang="en-US" dirty="0">
                <a:latin typeface="Book Antiqua" pitchFamily="18" charset="0"/>
              </a:rPr>
              <a:t> </a:t>
            </a:r>
            <a:r>
              <a:rPr lang="en-US" dirty="0" err="1">
                <a:latin typeface="Book Antiqua" pitchFamily="18" charset="0"/>
              </a:rPr>
              <a:t>tanah</a:t>
            </a:r>
            <a:r>
              <a:rPr lang="en-US" dirty="0">
                <a:latin typeface="Book Antiqua" pitchFamily="18" charset="0"/>
              </a:rPr>
              <a:t> </a:t>
            </a:r>
            <a:r>
              <a:rPr lang="en-US" dirty="0" err="1">
                <a:latin typeface="Book Antiqua" pitchFamily="18" charset="0"/>
              </a:rPr>
              <a:t>oleh</a:t>
            </a:r>
            <a:r>
              <a:rPr lang="en-US" dirty="0">
                <a:latin typeface="Book Antiqua" pitchFamily="18" charset="0"/>
              </a:rPr>
              <a:t> </a:t>
            </a:r>
            <a:r>
              <a:rPr lang="en-US" dirty="0" err="1">
                <a:latin typeface="Book Antiqua" pitchFamily="18" charset="0"/>
              </a:rPr>
              <a:t>penduduk</a:t>
            </a:r>
            <a:r>
              <a:rPr lang="en-US" dirty="0">
                <a:latin typeface="Book Antiqua" pitchFamily="18" charset="0"/>
              </a:rPr>
              <a:t> Jakarta </a:t>
            </a:r>
            <a:r>
              <a:rPr lang="en-US" dirty="0" err="1">
                <a:latin typeface="Book Antiqua" pitchFamily="18" charset="0"/>
              </a:rPr>
              <a:t>untuk</a:t>
            </a:r>
            <a:r>
              <a:rPr lang="en-US" dirty="0">
                <a:latin typeface="Book Antiqua" pitchFamily="18" charset="0"/>
              </a:rPr>
              <a:t> </a:t>
            </a:r>
            <a:r>
              <a:rPr lang="en-US" dirty="0" err="1">
                <a:latin typeface="Book Antiqua" pitchFamily="18" charset="0"/>
              </a:rPr>
              <a:t>kepentingan</a:t>
            </a:r>
            <a:r>
              <a:rPr lang="en-US" dirty="0">
                <a:latin typeface="Book Antiqua" pitchFamily="18" charset="0"/>
              </a:rPr>
              <a:t> </a:t>
            </a:r>
            <a:r>
              <a:rPr lang="en-US" dirty="0" err="1">
                <a:latin typeface="Book Antiqua" pitchFamily="18" charset="0"/>
              </a:rPr>
              <a:t>rumah</a:t>
            </a:r>
            <a:r>
              <a:rPr lang="en-US" dirty="0">
                <a:latin typeface="Book Antiqua" pitchFamily="18" charset="0"/>
              </a:rPr>
              <a:t> </a:t>
            </a:r>
            <a:r>
              <a:rPr lang="en-US" dirty="0" err="1">
                <a:latin typeface="Book Antiqua" pitchFamily="18" charset="0"/>
              </a:rPr>
              <a:t>tangga</a:t>
            </a:r>
            <a:r>
              <a:rPr lang="en-US" dirty="0">
                <a:latin typeface="Book Antiqua" pitchFamily="18" charset="0"/>
              </a:rPr>
              <a:t> </a:t>
            </a:r>
            <a:r>
              <a:rPr lang="en-US" dirty="0" err="1">
                <a:latin typeface="Book Antiqua" pitchFamily="18" charset="0"/>
              </a:rPr>
              <a:t>sehari-hari</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untuk</a:t>
            </a:r>
            <a:r>
              <a:rPr lang="en-US" dirty="0">
                <a:latin typeface="Book Antiqua" pitchFamily="18" charset="0"/>
              </a:rPr>
              <a:t> </a:t>
            </a:r>
            <a:r>
              <a:rPr lang="en-US" dirty="0" err="1">
                <a:latin typeface="Book Antiqua" pitchFamily="18" charset="0"/>
              </a:rPr>
              <a:t>industri</a:t>
            </a:r>
            <a:r>
              <a:rPr lang="en-US" dirty="0">
                <a:latin typeface="Book Antiqua" pitchFamily="18" charset="0"/>
              </a:rPr>
              <a:t>.</a:t>
            </a:r>
            <a:r>
              <a:rPr lang="en-US" b="1" dirty="0">
                <a:latin typeface="Book Antiqua" pitchFamily="18" charset="0"/>
              </a:rPr>
              <a:t>	</a:t>
            </a:r>
            <a:endParaRPr lang="id-ID" dirty="0">
              <a:latin typeface="Book Antiqua" pitchFamily="18" charset="0"/>
            </a:endParaRPr>
          </a:p>
        </p:txBody>
      </p:sp>
    </p:spTree>
    <p:extLst>
      <p:ext uri="{BB962C8B-B14F-4D97-AF65-F5344CB8AC3E}">
        <p14:creationId xmlns:p14="http://schemas.microsoft.com/office/powerpoint/2010/main" val="1572168840"/>
      </p:ext>
    </p:extLst>
  </p:cSld>
  <p:clrMapOvr>
    <a:masterClrMapping/>
  </p:clrMapOvr>
  <p:transition spd="slow">
    <p:wip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6048672"/>
          </a:xfrm>
        </p:spPr>
        <p:txBody>
          <a:bodyPr>
            <a:normAutofit fontScale="85000" lnSpcReduction="20000"/>
          </a:bodyPr>
          <a:lstStyle/>
          <a:p>
            <a:pPr marL="0" indent="0">
              <a:buNone/>
            </a:pPr>
            <a:r>
              <a:rPr lang="id-ID" dirty="0" smtClean="0">
                <a:latin typeface="Book Antiqua" pitchFamily="18" charset="0"/>
              </a:rPr>
              <a:t>	</a:t>
            </a:r>
            <a:r>
              <a:rPr lang="en-US" dirty="0" smtClean="0">
                <a:latin typeface="Book Antiqua" pitchFamily="18" charset="0"/>
              </a:rPr>
              <a:t>Hal </a:t>
            </a:r>
            <a:r>
              <a:rPr lang="en-US" dirty="0" err="1">
                <a:latin typeface="Book Antiqua" pitchFamily="18" charset="0"/>
              </a:rPr>
              <a:t>ini</a:t>
            </a:r>
            <a:r>
              <a:rPr lang="en-US" dirty="0">
                <a:latin typeface="Book Antiqua" pitchFamily="18" charset="0"/>
              </a:rPr>
              <a:t> </a:t>
            </a:r>
            <a:r>
              <a:rPr lang="en-US" dirty="0" err="1">
                <a:latin typeface="Book Antiqua" pitchFamily="18" charset="0"/>
              </a:rPr>
              <a:t>sudah</a:t>
            </a:r>
            <a:r>
              <a:rPr lang="en-US" dirty="0">
                <a:latin typeface="Book Antiqua" pitchFamily="18" charset="0"/>
              </a:rPr>
              <a:t> </a:t>
            </a:r>
            <a:r>
              <a:rPr lang="en-US" dirty="0" err="1">
                <a:latin typeface="Book Antiqua" pitchFamily="18" charset="0"/>
              </a:rPr>
              <a:t>menjadi</a:t>
            </a:r>
            <a:r>
              <a:rPr lang="en-US" dirty="0">
                <a:latin typeface="Book Antiqua" pitchFamily="18" charset="0"/>
              </a:rPr>
              <a:t> </a:t>
            </a:r>
            <a:r>
              <a:rPr lang="en-US" dirty="0" err="1">
                <a:latin typeface="Book Antiqua" pitchFamily="18" charset="0"/>
              </a:rPr>
              <a:t>salah</a:t>
            </a:r>
            <a:r>
              <a:rPr lang="en-US" dirty="0">
                <a:latin typeface="Book Antiqua" pitchFamily="18" charset="0"/>
              </a:rPr>
              <a:t> </a:t>
            </a:r>
            <a:r>
              <a:rPr lang="en-US" dirty="0" err="1">
                <a:latin typeface="Book Antiqua" pitchFamily="18" charset="0"/>
              </a:rPr>
              <a:t>satu</a:t>
            </a:r>
            <a:r>
              <a:rPr lang="en-US" dirty="0">
                <a:latin typeface="Book Antiqua" pitchFamily="18" charset="0"/>
              </a:rPr>
              <a:t> </a:t>
            </a:r>
            <a:r>
              <a:rPr lang="en-US" dirty="0" err="1">
                <a:latin typeface="Book Antiqua" pitchFamily="18" charset="0"/>
              </a:rPr>
              <a:t>perhatian</a:t>
            </a:r>
            <a:r>
              <a:rPr lang="en-US" dirty="0">
                <a:latin typeface="Book Antiqua" pitchFamily="18" charset="0"/>
              </a:rPr>
              <a:t> </a:t>
            </a:r>
            <a:r>
              <a:rPr lang="en-US" dirty="0" err="1">
                <a:latin typeface="Book Antiqua" pitchFamily="18" charset="0"/>
              </a:rPr>
              <a:t>utama</a:t>
            </a:r>
            <a:r>
              <a:rPr lang="en-US" dirty="0">
                <a:latin typeface="Book Antiqua" pitchFamily="18" charset="0"/>
              </a:rPr>
              <a:t> </a:t>
            </a:r>
            <a:r>
              <a:rPr lang="en-US" dirty="0" err="1">
                <a:latin typeface="Book Antiqua" pitchFamily="18" charset="0"/>
              </a:rPr>
              <a:t>Gubernur</a:t>
            </a:r>
            <a:r>
              <a:rPr lang="en-US" dirty="0">
                <a:latin typeface="Book Antiqua" pitchFamily="18" charset="0"/>
              </a:rPr>
              <a:t> DKI yang </a:t>
            </a:r>
            <a:r>
              <a:rPr lang="en-US" dirty="0" err="1">
                <a:latin typeface="Book Antiqua" pitchFamily="18" charset="0"/>
              </a:rPr>
              <a:t>mengatakan</a:t>
            </a:r>
            <a:r>
              <a:rPr lang="en-US" dirty="0">
                <a:latin typeface="Book Antiqua" pitchFamily="18" charset="0"/>
              </a:rPr>
              <a:t> </a:t>
            </a:r>
            <a:r>
              <a:rPr lang="en-US" dirty="0" err="1">
                <a:latin typeface="Book Antiqua" pitchFamily="18" charset="0"/>
              </a:rPr>
              <a:t>bahwa</a:t>
            </a:r>
            <a:r>
              <a:rPr lang="en-US" dirty="0">
                <a:latin typeface="Book Antiqua" pitchFamily="18" charset="0"/>
              </a:rPr>
              <a:t> di </a:t>
            </a:r>
            <a:r>
              <a:rPr lang="en-US" dirty="0" err="1">
                <a:latin typeface="Book Antiqua" pitchFamily="18" charset="0"/>
              </a:rPr>
              <a:t>kawasan</a:t>
            </a:r>
            <a:r>
              <a:rPr lang="en-US" dirty="0">
                <a:latin typeface="Book Antiqua" pitchFamily="18" charset="0"/>
              </a:rPr>
              <a:t> </a:t>
            </a:r>
            <a:r>
              <a:rPr lang="en-US" dirty="0" err="1">
                <a:latin typeface="Book Antiqua" pitchFamily="18" charset="0"/>
              </a:rPr>
              <a:t>bisnis</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industri</a:t>
            </a:r>
            <a:r>
              <a:rPr lang="en-US" dirty="0">
                <a:latin typeface="Book Antiqua" pitchFamily="18" charset="0"/>
              </a:rPr>
              <a:t> </a:t>
            </a:r>
            <a:r>
              <a:rPr lang="en-US" dirty="0" err="1">
                <a:latin typeface="Book Antiqua" pitchFamily="18" charset="0"/>
              </a:rPr>
              <a:t>tertentu</a:t>
            </a:r>
            <a:r>
              <a:rPr lang="en-US" dirty="0">
                <a:latin typeface="Book Antiqua" pitchFamily="18" charset="0"/>
              </a:rPr>
              <a:t>, </a:t>
            </a:r>
            <a:r>
              <a:rPr lang="en-US" dirty="0" err="1">
                <a:latin typeface="Book Antiqua" pitchFamily="18" charset="0"/>
              </a:rPr>
              <a:t>dalam</a:t>
            </a:r>
            <a:r>
              <a:rPr lang="en-US" dirty="0">
                <a:latin typeface="Book Antiqua" pitchFamily="18" charset="0"/>
              </a:rPr>
              <a:t> 20 </a:t>
            </a:r>
            <a:r>
              <a:rPr lang="en-US" dirty="0" err="1">
                <a:latin typeface="Book Antiqua" pitchFamily="18" charset="0"/>
              </a:rPr>
              <a:t>tahun</a:t>
            </a:r>
            <a:r>
              <a:rPr lang="en-US" dirty="0">
                <a:latin typeface="Book Antiqua" pitchFamily="18" charset="0"/>
              </a:rPr>
              <a:t> </a:t>
            </a:r>
            <a:r>
              <a:rPr lang="en-US" dirty="0" err="1">
                <a:latin typeface="Book Antiqua" pitchFamily="18" charset="0"/>
              </a:rPr>
              <a:t>terakhir</a:t>
            </a:r>
            <a:r>
              <a:rPr lang="en-US" dirty="0">
                <a:latin typeface="Book Antiqua" pitchFamily="18" charset="0"/>
              </a:rPr>
              <a:t> </a:t>
            </a:r>
            <a:r>
              <a:rPr lang="en-US" dirty="0" err="1">
                <a:latin typeface="Book Antiqua" pitchFamily="18" charset="0"/>
              </a:rPr>
              <a:t>terjadi</a:t>
            </a:r>
            <a:r>
              <a:rPr lang="en-US" dirty="0">
                <a:latin typeface="Book Antiqua" pitchFamily="18" charset="0"/>
              </a:rPr>
              <a:t> </a:t>
            </a:r>
            <a:r>
              <a:rPr lang="en-US" dirty="0" err="1">
                <a:latin typeface="Book Antiqua" pitchFamily="18" charset="0"/>
              </a:rPr>
              <a:t>penurunan</a:t>
            </a:r>
            <a:r>
              <a:rPr lang="en-US" dirty="0">
                <a:latin typeface="Book Antiqua" pitchFamily="18" charset="0"/>
              </a:rPr>
              <a:t> </a:t>
            </a:r>
            <a:r>
              <a:rPr lang="en-US" dirty="0" err="1">
                <a:latin typeface="Book Antiqua" pitchFamily="18" charset="0"/>
              </a:rPr>
              <a:t>permukaan</a:t>
            </a:r>
            <a:r>
              <a:rPr lang="en-US" dirty="0">
                <a:latin typeface="Book Antiqua" pitchFamily="18" charset="0"/>
              </a:rPr>
              <a:t> </a:t>
            </a:r>
            <a:r>
              <a:rPr lang="en-US" dirty="0" err="1">
                <a:latin typeface="Book Antiqua" pitchFamily="18" charset="0"/>
              </a:rPr>
              <a:t>tanah</a:t>
            </a:r>
            <a:r>
              <a:rPr lang="en-US" dirty="0">
                <a:latin typeface="Book Antiqua" pitchFamily="18" charset="0"/>
              </a:rPr>
              <a:t> </a:t>
            </a:r>
            <a:r>
              <a:rPr lang="en-US" dirty="0" err="1">
                <a:latin typeface="Book Antiqua" pitchFamily="18" charset="0"/>
              </a:rPr>
              <a:t>sampai</a:t>
            </a:r>
            <a:r>
              <a:rPr lang="en-US" dirty="0">
                <a:latin typeface="Book Antiqua" pitchFamily="18" charset="0"/>
              </a:rPr>
              <a:t> 1,5 meter. </a:t>
            </a:r>
            <a:r>
              <a:rPr lang="en-US" dirty="0" err="1">
                <a:latin typeface="Book Antiqua" pitchFamily="18" charset="0"/>
              </a:rPr>
              <a:t>Akibatnya</a:t>
            </a:r>
            <a:r>
              <a:rPr lang="en-US" dirty="0">
                <a:latin typeface="Book Antiqua" pitchFamily="18" charset="0"/>
              </a:rPr>
              <a:t>, </a:t>
            </a:r>
            <a:r>
              <a:rPr lang="en-US" dirty="0" err="1">
                <a:latin typeface="Book Antiqua" pitchFamily="18" charset="0"/>
              </a:rPr>
              <a:t>kedepan</a:t>
            </a:r>
            <a:r>
              <a:rPr lang="en-US" dirty="0">
                <a:latin typeface="Book Antiqua" pitchFamily="18" charset="0"/>
              </a:rPr>
              <a:t> </a:t>
            </a:r>
            <a:r>
              <a:rPr lang="en-US" dirty="0" err="1">
                <a:latin typeface="Book Antiqua" pitchFamily="18" charset="0"/>
              </a:rPr>
              <a:t>warga</a:t>
            </a:r>
            <a:r>
              <a:rPr lang="en-US" dirty="0">
                <a:latin typeface="Book Antiqua" pitchFamily="18" charset="0"/>
              </a:rPr>
              <a:t> Jakarta </a:t>
            </a:r>
            <a:r>
              <a:rPr lang="en-US" dirty="0" err="1">
                <a:latin typeface="Book Antiqua" pitchFamily="18" charset="0"/>
              </a:rPr>
              <a:t>terancam</a:t>
            </a:r>
            <a:r>
              <a:rPr lang="en-US" dirty="0">
                <a:latin typeface="Book Antiqua" pitchFamily="18" charset="0"/>
              </a:rPr>
              <a:t> </a:t>
            </a:r>
            <a:r>
              <a:rPr lang="en-US" dirty="0" err="1">
                <a:latin typeface="Book Antiqua" pitchFamily="18" charset="0"/>
              </a:rPr>
              <a:t>kekurangan</a:t>
            </a:r>
            <a:r>
              <a:rPr lang="en-US" dirty="0">
                <a:latin typeface="Book Antiqua" pitchFamily="18" charset="0"/>
              </a:rPr>
              <a:t> air </a:t>
            </a:r>
            <a:r>
              <a:rPr lang="en-US" dirty="0" err="1">
                <a:latin typeface="Book Antiqua" pitchFamily="18" charset="0"/>
              </a:rPr>
              <a:t>bawah</a:t>
            </a:r>
            <a:r>
              <a:rPr lang="en-US" dirty="0">
                <a:latin typeface="Book Antiqua" pitchFamily="18" charset="0"/>
              </a:rPr>
              <a:t> </a:t>
            </a:r>
            <a:r>
              <a:rPr lang="en-US" dirty="0" err="1">
                <a:latin typeface="Book Antiqua" pitchFamily="18" charset="0"/>
              </a:rPr>
              <a:t>tanah</a:t>
            </a:r>
            <a:r>
              <a:rPr lang="en-US" dirty="0">
                <a:latin typeface="Book Antiqua" pitchFamily="18" charset="0"/>
              </a:rPr>
              <a:t>. </a:t>
            </a:r>
            <a:r>
              <a:rPr lang="en-US" dirty="0" err="1">
                <a:latin typeface="Book Antiqua" pitchFamily="18" charset="0"/>
              </a:rPr>
              <a:t>Pemerintah</a:t>
            </a:r>
            <a:r>
              <a:rPr lang="en-US" dirty="0">
                <a:latin typeface="Book Antiqua" pitchFamily="18" charset="0"/>
              </a:rPr>
              <a:t> </a:t>
            </a:r>
            <a:r>
              <a:rPr lang="en-US" dirty="0" err="1">
                <a:latin typeface="Book Antiqua" pitchFamily="18" charset="0"/>
              </a:rPr>
              <a:t>Provinsi</a:t>
            </a:r>
            <a:r>
              <a:rPr lang="en-US" dirty="0">
                <a:latin typeface="Book Antiqua" pitchFamily="18" charset="0"/>
              </a:rPr>
              <a:t> DKI Jakarta </a:t>
            </a:r>
            <a:r>
              <a:rPr lang="en-US" dirty="0" err="1">
                <a:latin typeface="Book Antiqua" pitchFamily="18" charset="0"/>
              </a:rPr>
              <a:t>telah</a:t>
            </a:r>
            <a:r>
              <a:rPr lang="en-US" dirty="0">
                <a:latin typeface="Book Antiqua" pitchFamily="18" charset="0"/>
              </a:rPr>
              <a:t> </a:t>
            </a:r>
            <a:r>
              <a:rPr lang="en-US" dirty="0" err="1">
                <a:latin typeface="Book Antiqua" pitchFamily="18" charset="0"/>
              </a:rPr>
              <a:t>membangun</a:t>
            </a:r>
            <a:r>
              <a:rPr lang="en-US" dirty="0">
                <a:latin typeface="Book Antiqua" pitchFamily="18" charset="0"/>
              </a:rPr>
              <a:t> </a:t>
            </a:r>
            <a:r>
              <a:rPr lang="en-US" dirty="0" err="1">
                <a:latin typeface="Book Antiqua" pitchFamily="18" charset="0"/>
              </a:rPr>
              <a:t>tanggul</a:t>
            </a:r>
            <a:r>
              <a:rPr lang="en-US" dirty="0">
                <a:latin typeface="Book Antiqua" pitchFamily="18" charset="0"/>
              </a:rPr>
              <a:t> Rob </a:t>
            </a:r>
            <a:r>
              <a:rPr lang="en-US" dirty="0" err="1">
                <a:latin typeface="Book Antiqua" pitchFamily="18" charset="0"/>
              </a:rPr>
              <a:t>Muara</a:t>
            </a:r>
            <a:r>
              <a:rPr lang="en-US" dirty="0">
                <a:latin typeface="Book Antiqua" pitchFamily="18" charset="0"/>
              </a:rPr>
              <a:t> </a:t>
            </a:r>
            <a:r>
              <a:rPr lang="en-US" dirty="0" err="1">
                <a:latin typeface="Book Antiqua" pitchFamily="18" charset="0"/>
              </a:rPr>
              <a:t>Angke</a:t>
            </a:r>
            <a:r>
              <a:rPr lang="en-US" dirty="0">
                <a:latin typeface="Book Antiqua" pitchFamily="18" charset="0"/>
              </a:rPr>
              <a:t>, </a:t>
            </a:r>
            <a:r>
              <a:rPr lang="en-US" dirty="0" err="1">
                <a:latin typeface="Book Antiqua" pitchFamily="18" charset="0"/>
              </a:rPr>
              <a:t>Muara</a:t>
            </a:r>
            <a:r>
              <a:rPr lang="en-US" dirty="0">
                <a:latin typeface="Book Antiqua" pitchFamily="18" charset="0"/>
              </a:rPr>
              <a:t> </a:t>
            </a:r>
            <a:r>
              <a:rPr lang="en-US" dirty="0" err="1">
                <a:latin typeface="Book Antiqua" pitchFamily="18" charset="0"/>
              </a:rPr>
              <a:t>Karang</a:t>
            </a:r>
            <a:r>
              <a:rPr lang="en-US" dirty="0">
                <a:latin typeface="Book Antiqua" pitchFamily="18" charset="0"/>
              </a:rPr>
              <a:t>, </a:t>
            </a:r>
            <a:r>
              <a:rPr lang="en-US" dirty="0" err="1">
                <a:latin typeface="Book Antiqua" pitchFamily="18" charset="0"/>
              </a:rPr>
              <a:t>Pluit</a:t>
            </a:r>
            <a:r>
              <a:rPr lang="en-US" dirty="0">
                <a:latin typeface="Book Antiqua" pitchFamily="18" charset="0"/>
              </a:rPr>
              <a:t>, </a:t>
            </a:r>
            <a:r>
              <a:rPr lang="en-US" dirty="0" err="1">
                <a:latin typeface="Book Antiqua" pitchFamily="18" charset="0"/>
              </a:rPr>
              <a:t>Luar</a:t>
            </a:r>
            <a:r>
              <a:rPr lang="en-US" dirty="0">
                <a:latin typeface="Book Antiqua" pitchFamily="18" charset="0"/>
              </a:rPr>
              <a:t> </a:t>
            </a:r>
            <a:r>
              <a:rPr lang="en-US" dirty="0" err="1">
                <a:latin typeface="Book Antiqua" pitchFamily="18" charset="0"/>
              </a:rPr>
              <a:t>Batang</a:t>
            </a:r>
            <a:r>
              <a:rPr lang="en-US" dirty="0">
                <a:latin typeface="Book Antiqua" pitchFamily="18" charset="0"/>
              </a:rPr>
              <a:t>, </a:t>
            </a:r>
            <a:r>
              <a:rPr lang="en-US" dirty="0" err="1">
                <a:latin typeface="Book Antiqua" pitchFamily="18" charset="0"/>
              </a:rPr>
              <a:t>Cilincing</a:t>
            </a:r>
            <a:r>
              <a:rPr lang="en-US" dirty="0">
                <a:latin typeface="Book Antiqua" pitchFamily="18" charset="0"/>
              </a:rPr>
              <a:t>, </a:t>
            </a:r>
            <a:r>
              <a:rPr lang="en-US" dirty="0" err="1">
                <a:latin typeface="Book Antiqua" pitchFamily="18" charset="0"/>
              </a:rPr>
              <a:t>Marunda</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Martadinata</a:t>
            </a:r>
            <a:r>
              <a:rPr lang="en-US" dirty="0">
                <a:latin typeface="Book Antiqua" pitchFamily="18" charset="0"/>
              </a:rPr>
              <a:t> di </a:t>
            </a:r>
            <a:r>
              <a:rPr lang="en-US" dirty="0" err="1">
                <a:latin typeface="Book Antiqua" pitchFamily="18" charset="0"/>
              </a:rPr>
              <a:t>bagian</a:t>
            </a:r>
            <a:r>
              <a:rPr lang="en-US" dirty="0">
                <a:latin typeface="Book Antiqua" pitchFamily="18" charset="0"/>
              </a:rPr>
              <a:t> </a:t>
            </a:r>
            <a:r>
              <a:rPr lang="en-US" dirty="0" err="1">
                <a:latin typeface="Book Antiqua" pitchFamily="18" charset="0"/>
              </a:rPr>
              <a:t>Pantai</a:t>
            </a:r>
            <a:r>
              <a:rPr lang="en-US" dirty="0">
                <a:latin typeface="Book Antiqua" pitchFamily="18" charset="0"/>
              </a:rPr>
              <a:t> Utara Jakarta </a:t>
            </a:r>
            <a:r>
              <a:rPr lang="en-US" dirty="0" err="1">
                <a:latin typeface="Book Antiqua" pitchFamily="18" charset="0"/>
              </a:rPr>
              <a:t>pada</a:t>
            </a:r>
            <a:r>
              <a:rPr lang="en-US" dirty="0">
                <a:latin typeface="Book Antiqua" pitchFamily="18" charset="0"/>
              </a:rPr>
              <a:t> </a:t>
            </a:r>
            <a:r>
              <a:rPr lang="en-US" dirty="0" err="1">
                <a:latin typeface="Book Antiqua" pitchFamily="18" charset="0"/>
              </a:rPr>
              <a:t>tahun</a:t>
            </a:r>
            <a:r>
              <a:rPr lang="en-US" dirty="0">
                <a:latin typeface="Book Antiqua" pitchFamily="18" charset="0"/>
              </a:rPr>
              <a:t> 2008 </a:t>
            </a:r>
            <a:r>
              <a:rPr lang="en-US" dirty="0" err="1">
                <a:latin typeface="Book Antiqua" pitchFamily="18" charset="0"/>
              </a:rPr>
              <a:t>dan</a:t>
            </a:r>
            <a:r>
              <a:rPr lang="en-US" dirty="0">
                <a:latin typeface="Book Antiqua" pitchFamily="18" charset="0"/>
              </a:rPr>
              <a:t> 2009 </a:t>
            </a:r>
            <a:r>
              <a:rPr lang="en-US" dirty="0" err="1">
                <a:latin typeface="Book Antiqua" pitchFamily="18" charset="0"/>
              </a:rPr>
              <a:t>untuk</a:t>
            </a:r>
            <a:r>
              <a:rPr lang="en-US" dirty="0">
                <a:latin typeface="Book Antiqua" pitchFamily="18" charset="0"/>
              </a:rPr>
              <a:t> </a:t>
            </a:r>
            <a:r>
              <a:rPr lang="en-US" dirty="0" err="1">
                <a:latin typeface="Book Antiqua" pitchFamily="18" charset="0"/>
              </a:rPr>
              <a:t>melindungi</a:t>
            </a:r>
            <a:r>
              <a:rPr lang="en-US" dirty="0">
                <a:latin typeface="Book Antiqua" pitchFamily="18" charset="0"/>
              </a:rPr>
              <a:t> </a:t>
            </a:r>
            <a:r>
              <a:rPr lang="en-US" dirty="0" err="1">
                <a:latin typeface="Book Antiqua" pitchFamily="18" charset="0"/>
              </a:rPr>
              <a:t>warga</a:t>
            </a:r>
            <a:r>
              <a:rPr lang="en-US" dirty="0">
                <a:latin typeface="Book Antiqua" pitchFamily="18" charset="0"/>
              </a:rPr>
              <a:t>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banjir</a:t>
            </a:r>
            <a:r>
              <a:rPr lang="en-US" dirty="0">
                <a:latin typeface="Book Antiqua" pitchFamily="18" charset="0"/>
              </a:rPr>
              <a:t> rob. </a:t>
            </a:r>
            <a:endParaRPr lang="id-ID" dirty="0" smtClean="0">
              <a:latin typeface="Book Antiqua" pitchFamily="18" charset="0"/>
            </a:endParaRPr>
          </a:p>
          <a:p>
            <a:pPr marL="0" indent="0">
              <a:buNone/>
            </a:pPr>
            <a:r>
              <a:rPr lang="id-ID" dirty="0">
                <a:latin typeface="Book Antiqua" pitchFamily="18" charset="0"/>
              </a:rPr>
              <a:t>	</a:t>
            </a:r>
            <a:r>
              <a:rPr lang="en-US" dirty="0" err="1" smtClean="0">
                <a:latin typeface="Book Antiqua" pitchFamily="18" charset="0"/>
              </a:rPr>
              <a:t>Tanggul</a:t>
            </a:r>
            <a:r>
              <a:rPr lang="en-US" dirty="0" smtClean="0">
                <a:latin typeface="Book Antiqua" pitchFamily="18" charset="0"/>
              </a:rPr>
              <a:t> </a:t>
            </a:r>
            <a:r>
              <a:rPr lang="en-US" dirty="0" err="1">
                <a:latin typeface="Book Antiqua" pitchFamily="18" charset="0"/>
              </a:rPr>
              <a:t>beton</a:t>
            </a:r>
            <a:r>
              <a:rPr lang="en-US" dirty="0">
                <a:latin typeface="Book Antiqua" pitchFamily="18" charset="0"/>
              </a:rPr>
              <a:t> </a:t>
            </a:r>
            <a:r>
              <a:rPr lang="en-US" dirty="0" err="1">
                <a:latin typeface="Book Antiqua" pitchFamily="18" charset="0"/>
              </a:rPr>
              <a:t>maupun</a:t>
            </a:r>
            <a:r>
              <a:rPr lang="en-US" dirty="0">
                <a:latin typeface="Book Antiqua" pitchFamily="18" charset="0"/>
              </a:rPr>
              <a:t> </a:t>
            </a:r>
            <a:r>
              <a:rPr lang="en-US" dirty="0" err="1">
                <a:latin typeface="Book Antiqua" pitchFamily="18" charset="0"/>
              </a:rPr>
              <a:t>tanggul</a:t>
            </a:r>
            <a:r>
              <a:rPr lang="en-US" dirty="0">
                <a:latin typeface="Book Antiqua" pitchFamily="18" charset="0"/>
              </a:rPr>
              <a:t> </a:t>
            </a:r>
            <a:r>
              <a:rPr lang="en-US" dirty="0" err="1">
                <a:latin typeface="Book Antiqua" pitchFamily="18" charset="0"/>
              </a:rPr>
              <a:t>batu</a:t>
            </a:r>
            <a:r>
              <a:rPr lang="en-US" dirty="0">
                <a:latin typeface="Book Antiqua" pitchFamily="18" charset="0"/>
              </a:rPr>
              <a:t> kali yang </a:t>
            </a:r>
            <a:r>
              <a:rPr lang="en-US" dirty="0" err="1">
                <a:latin typeface="Book Antiqua" pitchFamily="18" charset="0"/>
              </a:rPr>
              <a:t>dibangun</a:t>
            </a:r>
            <a:r>
              <a:rPr lang="en-US" dirty="0">
                <a:latin typeface="Book Antiqua" pitchFamily="18" charset="0"/>
              </a:rPr>
              <a:t> </a:t>
            </a:r>
            <a:r>
              <a:rPr lang="en-US" dirty="0" err="1">
                <a:latin typeface="Book Antiqua" pitchFamily="18" charset="0"/>
              </a:rPr>
              <a:t>panjangnya</a:t>
            </a:r>
            <a:r>
              <a:rPr lang="en-US" dirty="0">
                <a:latin typeface="Book Antiqua" pitchFamily="18" charset="0"/>
              </a:rPr>
              <a:t> </a:t>
            </a:r>
            <a:r>
              <a:rPr lang="en-US" dirty="0" err="1">
                <a:latin typeface="Book Antiqua" pitchFamily="18" charset="0"/>
              </a:rPr>
              <a:t>kurang</a:t>
            </a:r>
            <a:r>
              <a:rPr lang="en-US" dirty="0">
                <a:latin typeface="Book Antiqua" pitchFamily="18" charset="0"/>
              </a:rPr>
              <a:t> </a:t>
            </a:r>
            <a:r>
              <a:rPr lang="en-US" dirty="0" err="1">
                <a:latin typeface="Book Antiqua" pitchFamily="18" charset="0"/>
              </a:rPr>
              <a:t>lebih</a:t>
            </a:r>
            <a:r>
              <a:rPr lang="en-US" dirty="0">
                <a:latin typeface="Book Antiqua" pitchFamily="18" charset="0"/>
              </a:rPr>
              <a:t> 3000 meter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ketinggian</a:t>
            </a:r>
            <a:r>
              <a:rPr lang="en-US" dirty="0">
                <a:latin typeface="Book Antiqua" pitchFamily="18" charset="0"/>
              </a:rPr>
              <a:t> yang </a:t>
            </a:r>
            <a:r>
              <a:rPr lang="en-US" dirty="0" err="1">
                <a:latin typeface="Book Antiqua" pitchFamily="18" charset="0"/>
              </a:rPr>
              <a:t>bervariasi</a:t>
            </a:r>
            <a:r>
              <a:rPr lang="en-US" dirty="0">
                <a:latin typeface="Book Antiqua" pitchFamily="18" charset="0"/>
              </a:rPr>
              <a:t> </a:t>
            </a:r>
            <a:r>
              <a:rPr lang="en-US" dirty="0" err="1">
                <a:latin typeface="Book Antiqua" pitchFamily="18" charset="0"/>
              </a:rPr>
              <a:t>antara</a:t>
            </a:r>
            <a:r>
              <a:rPr lang="en-US" dirty="0">
                <a:latin typeface="Book Antiqua" pitchFamily="18" charset="0"/>
              </a:rPr>
              <a:t> 1 </a:t>
            </a:r>
            <a:r>
              <a:rPr lang="en-US" dirty="0" err="1">
                <a:latin typeface="Book Antiqua" pitchFamily="18" charset="0"/>
              </a:rPr>
              <a:t>sampai</a:t>
            </a:r>
            <a:r>
              <a:rPr lang="en-US" dirty="0">
                <a:latin typeface="Book Antiqua" pitchFamily="18" charset="0"/>
              </a:rPr>
              <a:t> </a:t>
            </a:r>
            <a:r>
              <a:rPr lang="en-US" dirty="0" err="1">
                <a:latin typeface="Book Antiqua" pitchFamily="18" charset="0"/>
              </a:rPr>
              <a:t>dengan</a:t>
            </a:r>
            <a:r>
              <a:rPr lang="en-US" dirty="0">
                <a:latin typeface="Book Antiqua" pitchFamily="18" charset="0"/>
              </a:rPr>
              <a:t> 3 meter di </a:t>
            </a:r>
            <a:r>
              <a:rPr lang="en-US" dirty="0" err="1">
                <a:latin typeface="Book Antiqua" pitchFamily="18" charset="0"/>
              </a:rPr>
              <a:t>atas</a:t>
            </a:r>
            <a:r>
              <a:rPr lang="en-US" dirty="0">
                <a:latin typeface="Book Antiqua" pitchFamily="18" charset="0"/>
              </a:rPr>
              <a:t> </a:t>
            </a:r>
            <a:r>
              <a:rPr lang="en-US" dirty="0" err="1">
                <a:latin typeface="Book Antiqua" pitchFamily="18" charset="0"/>
              </a:rPr>
              <a:t>permukaan</a:t>
            </a:r>
            <a:r>
              <a:rPr lang="en-US" dirty="0">
                <a:latin typeface="Book Antiqua" pitchFamily="18" charset="0"/>
              </a:rPr>
              <a:t> </a:t>
            </a:r>
            <a:r>
              <a:rPr lang="en-US" dirty="0" err="1">
                <a:latin typeface="Book Antiqua" pitchFamily="18" charset="0"/>
              </a:rPr>
              <a:t>tanah</a:t>
            </a:r>
            <a:r>
              <a:rPr lang="en-US" dirty="0">
                <a:latin typeface="Book Antiqua" pitchFamily="18" charset="0"/>
              </a:rPr>
              <a:t>. </a:t>
            </a:r>
            <a:r>
              <a:rPr lang="en-US" dirty="0" err="1">
                <a:latin typeface="Book Antiqua" pitchFamily="18" charset="0"/>
              </a:rPr>
              <a:t>Jika</a:t>
            </a:r>
            <a:r>
              <a:rPr lang="en-US" dirty="0">
                <a:latin typeface="Book Antiqua" pitchFamily="18" charset="0"/>
              </a:rPr>
              <a:t> </a:t>
            </a:r>
            <a:r>
              <a:rPr lang="en-US" dirty="0" err="1">
                <a:latin typeface="Book Antiqua" pitchFamily="18" charset="0"/>
              </a:rPr>
              <a:t>terjadi</a:t>
            </a:r>
            <a:r>
              <a:rPr lang="en-US" dirty="0">
                <a:latin typeface="Book Antiqua" pitchFamily="18" charset="0"/>
              </a:rPr>
              <a:t> </a:t>
            </a:r>
            <a:r>
              <a:rPr lang="en-US" dirty="0" err="1">
                <a:latin typeface="Book Antiqua" pitchFamily="18" charset="0"/>
              </a:rPr>
              <a:t>pasang</a:t>
            </a:r>
            <a:r>
              <a:rPr lang="en-US" dirty="0">
                <a:latin typeface="Book Antiqua" pitchFamily="18" charset="0"/>
              </a:rPr>
              <a:t> </a:t>
            </a:r>
            <a:r>
              <a:rPr lang="en-US" dirty="0" err="1">
                <a:latin typeface="Book Antiqua" pitchFamily="18" charset="0"/>
              </a:rPr>
              <a:t>naik</a:t>
            </a:r>
            <a:r>
              <a:rPr lang="en-US" dirty="0">
                <a:latin typeface="Book Antiqua" pitchFamily="18" charset="0"/>
              </a:rPr>
              <a:t>, </a:t>
            </a:r>
            <a:r>
              <a:rPr lang="en-US" dirty="0" err="1">
                <a:latin typeface="Book Antiqua" pitchFamily="18" charset="0"/>
              </a:rPr>
              <a:t>limpahan</a:t>
            </a:r>
            <a:r>
              <a:rPr lang="en-US" dirty="0">
                <a:latin typeface="Book Antiqua" pitchFamily="18" charset="0"/>
              </a:rPr>
              <a:t> air </a:t>
            </a:r>
            <a:r>
              <a:rPr lang="en-US" dirty="0" err="1">
                <a:latin typeface="Book Antiqua" pitchFamily="18" charset="0"/>
              </a:rPr>
              <a:t>laut</a:t>
            </a:r>
            <a:r>
              <a:rPr lang="en-US" dirty="0">
                <a:latin typeface="Book Antiqua" pitchFamily="18" charset="0"/>
              </a:rPr>
              <a:t> </a:t>
            </a:r>
            <a:r>
              <a:rPr lang="en-US" dirty="0" err="1">
                <a:latin typeface="Book Antiqua" pitchFamily="18" charset="0"/>
              </a:rPr>
              <a:t>akan</a:t>
            </a:r>
            <a:r>
              <a:rPr lang="en-US" dirty="0">
                <a:latin typeface="Book Antiqua" pitchFamily="18" charset="0"/>
              </a:rPr>
              <a:t> </a:t>
            </a:r>
            <a:r>
              <a:rPr lang="en-US" dirty="0" err="1">
                <a:latin typeface="Book Antiqua" pitchFamily="18" charset="0"/>
              </a:rPr>
              <a:t>tertahan</a:t>
            </a:r>
            <a:r>
              <a:rPr lang="en-US" dirty="0">
                <a:latin typeface="Book Antiqua" pitchFamily="18" charset="0"/>
              </a:rPr>
              <a:t> </a:t>
            </a:r>
            <a:r>
              <a:rPr lang="en-US" dirty="0" err="1">
                <a:latin typeface="Book Antiqua" pitchFamily="18" charset="0"/>
              </a:rPr>
              <a:t>tanggul</a:t>
            </a:r>
            <a:r>
              <a:rPr lang="en-US" dirty="0">
                <a:latin typeface="Book Antiqua" pitchFamily="18" charset="0"/>
              </a:rPr>
              <a:t> </a:t>
            </a:r>
            <a:r>
              <a:rPr lang="en-US" dirty="0" err="1">
                <a:latin typeface="Book Antiqua" pitchFamily="18" charset="0"/>
              </a:rPr>
              <a:t>beton</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tidak</a:t>
            </a:r>
            <a:r>
              <a:rPr lang="en-US" dirty="0">
                <a:latin typeface="Book Antiqua" pitchFamily="18" charset="0"/>
              </a:rPr>
              <a:t> </a:t>
            </a:r>
            <a:r>
              <a:rPr lang="en-US" dirty="0" err="1">
                <a:latin typeface="Book Antiqua" pitchFamily="18" charset="0"/>
              </a:rPr>
              <a:t>membanjiri</a:t>
            </a:r>
            <a:r>
              <a:rPr lang="en-US" dirty="0">
                <a:latin typeface="Book Antiqua" pitchFamily="18" charset="0"/>
              </a:rPr>
              <a:t> </a:t>
            </a:r>
            <a:r>
              <a:rPr lang="en-US" dirty="0" err="1">
                <a:latin typeface="Book Antiqua" pitchFamily="18" charset="0"/>
              </a:rPr>
              <a:t>warga</a:t>
            </a:r>
            <a:r>
              <a:rPr lang="en-US" dirty="0">
                <a:latin typeface="Book Antiqua" pitchFamily="18" charset="0"/>
              </a:rPr>
              <a:t>.</a:t>
            </a:r>
            <a:endParaRPr lang="id-ID" dirty="0">
              <a:latin typeface="Book Antiqua" pitchFamily="18" charset="0"/>
            </a:endParaRPr>
          </a:p>
        </p:txBody>
      </p:sp>
    </p:spTree>
    <p:extLst>
      <p:ext uri="{BB962C8B-B14F-4D97-AF65-F5344CB8AC3E}">
        <p14:creationId xmlns:p14="http://schemas.microsoft.com/office/powerpoint/2010/main" val="3478680665"/>
      </p:ext>
    </p:extLst>
  </p:cSld>
  <p:clrMapOvr>
    <a:masterClrMapping/>
  </p:clrMapOvr>
  <p:transition spd="slow">
    <p:wip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4" name="Picture 3"/>
          <p:cNvPicPr/>
          <p:nvPr/>
        </p:nvPicPr>
        <p:blipFill>
          <a:blip r:embed="rId2"/>
          <a:srcRect/>
          <a:stretch>
            <a:fillRect/>
          </a:stretch>
        </p:blipFill>
        <p:spPr bwMode="auto">
          <a:xfrm>
            <a:off x="1259632" y="404664"/>
            <a:ext cx="5832999" cy="2489066"/>
          </a:xfrm>
          <a:prstGeom prst="rect">
            <a:avLst/>
          </a:prstGeom>
          <a:noFill/>
          <a:ln w="9525">
            <a:noFill/>
            <a:miter lim="800000"/>
            <a:headEnd/>
            <a:tailEnd/>
          </a:ln>
        </p:spPr>
      </p:pic>
      <p:sp>
        <p:nvSpPr>
          <p:cNvPr id="5" name="Rectangle 4"/>
          <p:cNvSpPr/>
          <p:nvPr/>
        </p:nvSpPr>
        <p:spPr>
          <a:xfrm>
            <a:off x="2513689" y="3048590"/>
            <a:ext cx="3865161" cy="369332"/>
          </a:xfrm>
          <a:prstGeom prst="rect">
            <a:avLst/>
          </a:prstGeom>
        </p:spPr>
        <p:txBody>
          <a:bodyPr wrap="none">
            <a:spAutoFit/>
          </a:bodyPr>
          <a:lstStyle/>
          <a:p>
            <a:r>
              <a:rPr lang="en-US" dirty="0" err="1">
                <a:latin typeface="Book Antiqua" pitchFamily="18" charset="0"/>
              </a:rPr>
              <a:t>Gambar</a:t>
            </a:r>
            <a:r>
              <a:rPr lang="en-US" dirty="0">
                <a:latin typeface="Book Antiqua" pitchFamily="18" charset="0"/>
              </a:rPr>
              <a:t> 3.11 </a:t>
            </a:r>
            <a:r>
              <a:rPr lang="en-US" dirty="0" err="1">
                <a:latin typeface="Book Antiqua" pitchFamily="18" charset="0"/>
              </a:rPr>
              <a:t>Tanggul</a:t>
            </a:r>
            <a:r>
              <a:rPr lang="en-US" dirty="0">
                <a:latin typeface="Book Antiqua" pitchFamily="18" charset="0"/>
              </a:rPr>
              <a:t> </a:t>
            </a:r>
            <a:r>
              <a:rPr lang="en-US" dirty="0" err="1">
                <a:latin typeface="Book Antiqua" pitchFamily="18" charset="0"/>
              </a:rPr>
              <a:t>Muara</a:t>
            </a:r>
            <a:r>
              <a:rPr lang="en-US" dirty="0">
                <a:latin typeface="Book Antiqua" pitchFamily="18" charset="0"/>
              </a:rPr>
              <a:t> </a:t>
            </a:r>
            <a:r>
              <a:rPr lang="en-US" dirty="0" err="1">
                <a:latin typeface="Book Antiqua" pitchFamily="18" charset="0"/>
              </a:rPr>
              <a:t>Angke</a:t>
            </a:r>
            <a:endParaRPr lang="id-ID" dirty="0">
              <a:latin typeface="Book Antiqua" pitchFamily="18" charset="0"/>
            </a:endParaRPr>
          </a:p>
        </p:txBody>
      </p:sp>
      <p:pic>
        <p:nvPicPr>
          <p:cNvPr id="6" name="Picture 5"/>
          <p:cNvPicPr/>
          <p:nvPr/>
        </p:nvPicPr>
        <p:blipFill>
          <a:blip r:embed="rId3"/>
          <a:srcRect/>
          <a:stretch>
            <a:fillRect/>
          </a:stretch>
        </p:blipFill>
        <p:spPr bwMode="auto">
          <a:xfrm>
            <a:off x="1379127" y="3462565"/>
            <a:ext cx="5740716" cy="2297192"/>
          </a:xfrm>
          <a:prstGeom prst="rect">
            <a:avLst/>
          </a:prstGeom>
          <a:noFill/>
          <a:ln w="9525">
            <a:noFill/>
            <a:miter lim="800000"/>
            <a:headEnd/>
            <a:tailEnd/>
          </a:ln>
        </p:spPr>
      </p:pic>
      <p:sp>
        <p:nvSpPr>
          <p:cNvPr id="7" name="Rectangle 6"/>
          <p:cNvSpPr/>
          <p:nvPr/>
        </p:nvSpPr>
        <p:spPr>
          <a:xfrm>
            <a:off x="2195736" y="5912405"/>
            <a:ext cx="4572000" cy="646331"/>
          </a:xfrm>
          <a:prstGeom prst="rect">
            <a:avLst/>
          </a:prstGeom>
        </p:spPr>
        <p:txBody>
          <a:bodyPr>
            <a:spAutoFit/>
          </a:bodyPr>
          <a:lstStyle/>
          <a:p>
            <a:r>
              <a:rPr lang="en-US" dirty="0" err="1">
                <a:latin typeface="Book Antiqua" pitchFamily="18" charset="0"/>
              </a:rPr>
              <a:t>Gambar</a:t>
            </a:r>
            <a:r>
              <a:rPr lang="en-US" dirty="0">
                <a:latin typeface="Book Antiqua" pitchFamily="18" charset="0"/>
              </a:rPr>
              <a:t> 3.12 </a:t>
            </a:r>
            <a:r>
              <a:rPr lang="en-US" dirty="0" err="1">
                <a:latin typeface="Book Antiqua" pitchFamily="18" charset="0"/>
              </a:rPr>
              <a:t>Tanggul</a:t>
            </a:r>
            <a:r>
              <a:rPr lang="en-US" dirty="0">
                <a:latin typeface="Book Antiqua" pitchFamily="18" charset="0"/>
              </a:rPr>
              <a:t> </a:t>
            </a:r>
            <a:r>
              <a:rPr lang="en-US" dirty="0" err="1">
                <a:latin typeface="Book Antiqua" pitchFamily="18" charset="0"/>
              </a:rPr>
              <a:t>Clincing</a:t>
            </a:r>
            <a:r>
              <a:rPr lang="en-US" dirty="0">
                <a:latin typeface="Book Antiqua" pitchFamily="18" charset="0"/>
              </a:rPr>
              <a:t> </a:t>
            </a:r>
            <a:r>
              <a:rPr lang="en-US" dirty="0" err="1">
                <a:latin typeface="Book Antiqua" pitchFamily="18" charset="0"/>
              </a:rPr>
              <a:t>sebelum</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sesudah</a:t>
            </a:r>
            <a:r>
              <a:rPr lang="en-US" dirty="0">
                <a:latin typeface="Book Antiqua" pitchFamily="18" charset="0"/>
              </a:rPr>
              <a:t> </a:t>
            </a:r>
            <a:r>
              <a:rPr lang="en-US" dirty="0" err="1">
                <a:latin typeface="Book Antiqua" pitchFamily="18" charset="0"/>
              </a:rPr>
              <a:t>dibangun</a:t>
            </a:r>
            <a:endParaRPr lang="id-ID" dirty="0">
              <a:latin typeface="Book Antiqua" pitchFamily="18" charset="0"/>
            </a:endParaRPr>
          </a:p>
        </p:txBody>
      </p:sp>
    </p:spTree>
    <p:extLst>
      <p:ext uri="{BB962C8B-B14F-4D97-AF65-F5344CB8AC3E}">
        <p14:creationId xmlns:p14="http://schemas.microsoft.com/office/powerpoint/2010/main" val="978994819"/>
      </p:ext>
    </p:extLst>
  </p:cSld>
  <p:clrMapOvr>
    <a:masterClrMapping/>
  </p:clrMapOvr>
  <p:transition spd="slow">
    <p:wip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4" name="Picture 3"/>
          <p:cNvPicPr/>
          <p:nvPr/>
        </p:nvPicPr>
        <p:blipFill>
          <a:blip r:embed="rId2"/>
          <a:srcRect/>
          <a:stretch>
            <a:fillRect/>
          </a:stretch>
        </p:blipFill>
        <p:spPr bwMode="auto">
          <a:xfrm>
            <a:off x="1331640" y="462450"/>
            <a:ext cx="2430145" cy="1729740"/>
          </a:xfrm>
          <a:prstGeom prst="rect">
            <a:avLst/>
          </a:prstGeom>
          <a:noFill/>
          <a:ln w="9525">
            <a:noFill/>
            <a:miter lim="800000"/>
            <a:headEnd/>
            <a:tailEnd/>
          </a:ln>
        </p:spPr>
      </p:pic>
      <p:pic>
        <p:nvPicPr>
          <p:cNvPr id="5" name="Picture 4"/>
          <p:cNvPicPr/>
          <p:nvPr/>
        </p:nvPicPr>
        <p:blipFill>
          <a:blip r:embed="rId3"/>
          <a:srcRect/>
          <a:stretch>
            <a:fillRect/>
          </a:stretch>
        </p:blipFill>
        <p:spPr bwMode="auto">
          <a:xfrm>
            <a:off x="5076056" y="513045"/>
            <a:ext cx="2397125" cy="1704975"/>
          </a:xfrm>
          <a:prstGeom prst="rect">
            <a:avLst/>
          </a:prstGeom>
          <a:noFill/>
          <a:ln w="9525">
            <a:noFill/>
            <a:miter lim="800000"/>
            <a:headEnd/>
            <a:tailEnd/>
          </a:ln>
        </p:spPr>
      </p:pic>
      <p:sp>
        <p:nvSpPr>
          <p:cNvPr id="6" name="Rectangle 5"/>
          <p:cNvSpPr/>
          <p:nvPr/>
        </p:nvSpPr>
        <p:spPr>
          <a:xfrm>
            <a:off x="791932" y="2218020"/>
            <a:ext cx="7128792" cy="369332"/>
          </a:xfrm>
          <a:prstGeom prst="rect">
            <a:avLst/>
          </a:prstGeom>
        </p:spPr>
        <p:txBody>
          <a:bodyPr wrap="square">
            <a:spAutoFit/>
          </a:bodyPr>
          <a:lstStyle/>
          <a:p>
            <a:r>
              <a:rPr lang="en-US" dirty="0" err="1">
                <a:latin typeface="Book Antiqua" pitchFamily="18" charset="0"/>
              </a:rPr>
              <a:t>Gambar</a:t>
            </a:r>
            <a:r>
              <a:rPr lang="en-US" dirty="0">
                <a:latin typeface="Book Antiqua" pitchFamily="18" charset="0"/>
              </a:rPr>
              <a:t> 3.13 </a:t>
            </a:r>
            <a:r>
              <a:rPr lang="en-US" dirty="0" err="1">
                <a:latin typeface="Book Antiqua" pitchFamily="18" charset="0"/>
              </a:rPr>
              <a:t>Tanggul</a:t>
            </a:r>
            <a:r>
              <a:rPr lang="en-US" dirty="0">
                <a:latin typeface="Book Antiqua" pitchFamily="18" charset="0"/>
              </a:rPr>
              <a:t> </a:t>
            </a:r>
            <a:r>
              <a:rPr lang="en-US" dirty="0" err="1">
                <a:latin typeface="Book Antiqua" pitchFamily="18" charset="0"/>
              </a:rPr>
              <a:t>Marunda</a:t>
            </a:r>
            <a:r>
              <a:rPr lang="en-US" dirty="0">
                <a:latin typeface="Book Antiqua" pitchFamily="18" charset="0"/>
              </a:rPr>
              <a:t> </a:t>
            </a:r>
            <a:r>
              <a:rPr lang="en-US" dirty="0" err="1">
                <a:latin typeface="Book Antiqua" pitchFamily="18" charset="0"/>
              </a:rPr>
              <a:t>sebelum</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sesudah</a:t>
            </a:r>
            <a:r>
              <a:rPr lang="en-US" dirty="0">
                <a:latin typeface="Book Antiqua" pitchFamily="18" charset="0"/>
              </a:rPr>
              <a:t> </a:t>
            </a:r>
            <a:r>
              <a:rPr lang="en-US" dirty="0" err="1">
                <a:latin typeface="Book Antiqua" pitchFamily="18" charset="0"/>
              </a:rPr>
              <a:t>dibangun</a:t>
            </a:r>
            <a:endParaRPr lang="id-ID" dirty="0">
              <a:latin typeface="Book Antiqua" pitchFamily="18" charset="0"/>
            </a:endParaRPr>
          </a:p>
        </p:txBody>
      </p:sp>
      <p:pic>
        <p:nvPicPr>
          <p:cNvPr id="7" name="Picture 6"/>
          <p:cNvPicPr/>
          <p:nvPr/>
        </p:nvPicPr>
        <p:blipFill>
          <a:blip r:embed="rId4"/>
          <a:srcRect/>
          <a:stretch>
            <a:fillRect/>
          </a:stretch>
        </p:blipFill>
        <p:spPr bwMode="auto">
          <a:xfrm>
            <a:off x="1816735" y="2852936"/>
            <a:ext cx="5041265" cy="2924175"/>
          </a:xfrm>
          <a:prstGeom prst="rect">
            <a:avLst/>
          </a:prstGeom>
          <a:noFill/>
          <a:ln w="9525">
            <a:noFill/>
            <a:miter lim="800000"/>
            <a:headEnd/>
            <a:tailEnd/>
          </a:ln>
        </p:spPr>
      </p:pic>
      <p:sp>
        <p:nvSpPr>
          <p:cNvPr id="8" name="Rectangle 7"/>
          <p:cNvSpPr/>
          <p:nvPr/>
        </p:nvSpPr>
        <p:spPr>
          <a:xfrm>
            <a:off x="791932" y="5778164"/>
            <a:ext cx="7380468" cy="646331"/>
          </a:xfrm>
          <a:prstGeom prst="rect">
            <a:avLst/>
          </a:prstGeom>
        </p:spPr>
        <p:txBody>
          <a:bodyPr wrap="square">
            <a:spAutoFit/>
          </a:bodyPr>
          <a:lstStyle/>
          <a:p>
            <a:r>
              <a:rPr lang="en-US" dirty="0" err="1">
                <a:latin typeface="Book Antiqua" pitchFamily="18" charset="0"/>
              </a:rPr>
              <a:t>Gambar</a:t>
            </a:r>
            <a:r>
              <a:rPr lang="en-US" dirty="0">
                <a:latin typeface="Book Antiqua" pitchFamily="18" charset="0"/>
              </a:rPr>
              <a:t> 3.14 </a:t>
            </a:r>
            <a:r>
              <a:rPr lang="en-US" dirty="0" err="1">
                <a:latin typeface="Book Antiqua" pitchFamily="18" charset="0"/>
              </a:rPr>
              <a:t>Peta</a:t>
            </a:r>
            <a:r>
              <a:rPr lang="en-US" dirty="0">
                <a:latin typeface="Book Antiqua" pitchFamily="18" charset="0"/>
              </a:rPr>
              <a:t> Pembangunan </a:t>
            </a:r>
            <a:r>
              <a:rPr lang="en-US" dirty="0" err="1">
                <a:latin typeface="Book Antiqua" pitchFamily="18" charset="0"/>
              </a:rPr>
              <a:t>Tanggul</a:t>
            </a:r>
            <a:r>
              <a:rPr lang="en-US" dirty="0">
                <a:latin typeface="Book Antiqua" pitchFamily="18" charset="0"/>
              </a:rPr>
              <a:t> Rob di </a:t>
            </a:r>
            <a:r>
              <a:rPr lang="en-US" dirty="0" err="1">
                <a:latin typeface="Book Antiqua" pitchFamily="18" charset="0"/>
              </a:rPr>
              <a:t>Clincing</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Marunda</a:t>
            </a:r>
            <a:r>
              <a:rPr lang="en-US" dirty="0">
                <a:latin typeface="Book Antiqua" pitchFamily="18" charset="0"/>
              </a:rPr>
              <a:t> </a:t>
            </a:r>
            <a:r>
              <a:rPr lang="en-US" dirty="0" err="1" smtClean="0">
                <a:latin typeface="Book Antiqua" pitchFamily="18" charset="0"/>
              </a:rPr>
              <a:t>Pantai</a:t>
            </a:r>
            <a:r>
              <a:rPr lang="en-US" dirty="0" smtClean="0">
                <a:latin typeface="Book Antiqua" pitchFamily="18" charset="0"/>
              </a:rPr>
              <a:t> </a:t>
            </a:r>
            <a:r>
              <a:rPr lang="en-US" dirty="0">
                <a:latin typeface="Book Antiqua" pitchFamily="18" charset="0"/>
              </a:rPr>
              <a:t>Utara Jakarta</a:t>
            </a:r>
            <a:endParaRPr lang="id-ID" dirty="0">
              <a:latin typeface="Book Antiqua" pitchFamily="18" charset="0"/>
            </a:endParaRPr>
          </a:p>
        </p:txBody>
      </p:sp>
    </p:spTree>
    <p:extLst>
      <p:ext uri="{BB962C8B-B14F-4D97-AF65-F5344CB8AC3E}">
        <p14:creationId xmlns:p14="http://schemas.microsoft.com/office/powerpoint/2010/main" val="3093199512"/>
      </p:ext>
    </p:extLst>
  </p:cSld>
  <p:clrMapOvr>
    <a:masterClrMapping/>
  </p:clrMapOvr>
  <p:transition spd="slow">
    <p:wip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476672"/>
            <a:ext cx="8229600" cy="2908920"/>
          </a:xfrm>
        </p:spPr>
        <p:txBody>
          <a:bodyPr>
            <a:normAutofit fontScale="70000" lnSpcReduction="20000"/>
          </a:bodyPr>
          <a:lstStyle/>
          <a:p>
            <a:pPr marL="0" indent="0">
              <a:buNone/>
            </a:pPr>
            <a:r>
              <a:rPr lang="en-US" b="1" dirty="0">
                <a:latin typeface="Book Antiqua" pitchFamily="18" charset="0"/>
              </a:rPr>
              <a:t>3.4.4	</a:t>
            </a:r>
            <a:r>
              <a:rPr lang="en-US" b="1" dirty="0" err="1">
                <a:latin typeface="Book Antiqua" pitchFamily="18" charset="0"/>
              </a:rPr>
              <a:t>Penataan</a:t>
            </a:r>
            <a:r>
              <a:rPr lang="en-US" b="1" dirty="0">
                <a:latin typeface="Book Antiqua" pitchFamily="18" charset="0"/>
              </a:rPr>
              <a:t> Kali </a:t>
            </a:r>
            <a:r>
              <a:rPr lang="en-US" b="1" dirty="0" err="1">
                <a:latin typeface="Book Antiqua" pitchFamily="18" charset="0"/>
              </a:rPr>
              <a:t>dan</a:t>
            </a:r>
            <a:r>
              <a:rPr lang="en-US" b="1" dirty="0">
                <a:latin typeface="Book Antiqua" pitchFamily="18" charset="0"/>
              </a:rPr>
              <a:t> </a:t>
            </a:r>
            <a:r>
              <a:rPr lang="en-US" b="1" dirty="0" err="1">
                <a:latin typeface="Book Antiqua" pitchFamily="18" charset="0"/>
              </a:rPr>
              <a:t>Saluran</a:t>
            </a:r>
            <a:endParaRPr lang="id-ID" dirty="0">
              <a:latin typeface="Book Antiqua" pitchFamily="18" charset="0"/>
            </a:endParaRPr>
          </a:p>
          <a:p>
            <a:pPr marL="0" indent="0">
              <a:buNone/>
            </a:pPr>
            <a:r>
              <a:rPr lang="id-ID" dirty="0" smtClean="0">
                <a:latin typeface="Book Antiqua" pitchFamily="18" charset="0"/>
              </a:rPr>
              <a:t>	</a:t>
            </a:r>
            <a:r>
              <a:rPr lang="en-US" dirty="0" err="1" smtClean="0">
                <a:latin typeface="Book Antiqua" pitchFamily="18" charset="0"/>
              </a:rPr>
              <a:t>Selain</a:t>
            </a:r>
            <a:r>
              <a:rPr lang="en-US" dirty="0" smtClean="0">
                <a:latin typeface="Book Antiqua" pitchFamily="18" charset="0"/>
              </a:rPr>
              <a:t> </a:t>
            </a:r>
            <a:r>
              <a:rPr lang="en-US" dirty="0" err="1">
                <a:latin typeface="Book Antiqua" pitchFamily="18" charset="0"/>
              </a:rPr>
              <a:t>memperbaiki</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meningkatkan</a:t>
            </a:r>
            <a:r>
              <a:rPr lang="en-US" dirty="0">
                <a:latin typeface="Book Antiqua" pitchFamily="18" charset="0"/>
              </a:rPr>
              <a:t> </a:t>
            </a:r>
            <a:r>
              <a:rPr lang="en-US" dirty="0" err="1">
                <a:latin typeface="Book Antiqua" pitchFamily="18" charset="0"/>
              </a:rPr>
              <a:t>kapasitas</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saluran-saluran</a:t>
            </a:r>
            <a:r>
              <a:rPr lang="en-US" dirty="0">
                <a:latin typeface="Book Antiqua" pitchFamily="18" charset="0"/>
              </a:rPr>
              <a:t> air, </a:t>
            </a:r>
            <a:r>
              <a:rPr lang="en-US" dirty="0" err="1">
                <a:latin typeface="Book Antiqua" pitchFamily="18" charset="0"/>
              </a:rPr>
              <a:t>Pemerintah</a:t>
            </a:r>
            <a:r>
              <a:rPr lang="en-US" dirty="0">
                <a:latin typeface="Book Antiqua" pitchFamily="18" charset="0"/>
              </a:rPr>
              <a:t> </a:t>
            </a:r>
            <a:r>
              <a:rPr lang="en-US" dirty="0" err="1">
                <a:latin typeface="Book Antiqua" pitchFamily="18" charset="0"/>
              </a:rPr>
              <a:t>Provinsi</a:t>
            </a:r>
            <a:r>
              <a:rPr lang="en-US" dirty="0">
                <a:latin typeface="Book Antiqua" pitchFamily="18" charset="0"/>
              </a:rPr>
              <a:t> DKI Jakarta </a:t>
            </a:r>
            <a:r>
              <a:rPr lang="en-US" dirty="0" err="1">
                <a:latin typeface="Book Antiqua" pitchFamily="18" charset="0"/>
              </a:rPr>
              <a:t>juga</a:t>
            </a:r>
            <a:r>
              <a:rPr lang="en-US" dirty="0">
                <a:latin typeface="Book Antiqua" pitchFamily="18" charset="0"/>
              </a:rPr>
              <a:t> </a:t>
            </a:r>
            <a:r>
              <a:rPr lang="en-US" dirty="0" err="1">
                <a:latin typeface="Book Antiqua" pitchFamily="18" charset="0"/>
              </a:rPr>
              <a:t>berupaya</a:t>
            </a:r>
            <a:r>
              <a:rPr lang="en-US" dirty="0">
                <a:latin typeface="Book Antiqua" pitchFamily="18" charset="0"/>
              </a:rPr>
              <a:t> </a:t>
            </a:r>
            <a:r>
              <a:rPr lang="en-US" dirty="0" err="1">
                <a:latin typeface="Book Antiqua" pitchFamily="18" charset="0"/>
              </a:rPr>
              <a:t>membuat</a:t>
            </a:r>
            <a:r>
              <a:rPr lang="en-US" dirty="0">
                <a:latin typeface="Book Antiqua" pitchFamily="18" charset="0"/>
              </a:rPr>
              <a:t> </a:t>
            </a:r>
            <a:r>
              <a:rPr lang="en-US" dirty="0" err="1">
                <a:latin typeface="Book Antiqua" pitchFamily="18" charset="0"/>
              </a:rPr>
              <a:t>lokasi-lokasi</a:t>
            </a:r>
            <a:r>
              <a:rPr lang="en-US" dirty="0">
                <a:latin typeface="Book Antiqua" pitchFamily="18" charset="0"/>
              </a:rPr>
              <a:t> </a:t>
            </a:r>
            <a:r>
              <a:rPr lang="en-US" dirty="0" err="1">
                <a:latin typeface="Book Antiqua" pitchFamily="18" charset="0"/>
              </a:rPr>
              <a:t>ini</a:t>
            </a:r>
            <a:r>
              <a:rPr lang="en-US" dirty="0">
                <a:latin typeface="Book Antiqua" pitchFamily="18" charset="0"/>
              </a:rPr>
              <a:t> </a:t>
            </a:r>
            <a:r>
              <a:rPr lang="en-US" dirty="0" err="1">
                <a:latin typeface="Book Antiqua" pitchFamily="18" charset="0"/>
              </a:rPr>
              <a:t>menjadi</a:t>
            </a:r>
            <a:r>
              <a:rPr lang="en-US" dirty="0">
                <a:latin typeface="Book Antiqua" pitchFamily="18" charset="0"/>
              </a:rPr>
              <a:t> </a:t>
            </a:r>
            <a:r>
              <a:rPr lang="en-US" dirty="0" err="1">
                <a:latin typeface="Book Antiqua" pitchFamily="18" charset="0"/>
              </a:rPr>
              <a:t>lebih</a:t>
            </a:r>
            <a:r>
              <a:rPr lang="en-US" dirty="0">
                <a:latin typeface="Book Antiqua" pitchFamily="18" charset="0"/>
              </a:rPr>
              <a:t> </a:t>
            </a:r>
            <a:r>
              <a:rPr lang="en-US" dirty="0" err="1">
                <a:latin typeface="Book Antiqua" pitchFamily="18" charset="0"/>
              </a:rPr>
              <a:t>nyaman</a:t>
            </a:r>
            <a:r>
              <a:rPr lang="en-US" dirty="0">
                <a:latin typeface="Book Antiqua" pitchFamily="18" charset="0"/>
              </a:rPr>
              <a:t> </a:t>
            </a:r>
            <a:r>
              <a:rPr lang="en-US" dirty="0" err="1">
                <a:latin typeface="Book Antiqua" pitchFamily="18" charset="0"/>
              </a:rPr>
              <a:t>bagi</a:t>
            </a:r>
            <a:r>
              <a:rPr lang="en-US" dirty="0">
                <a:latin typeface="Book Antiqua" pitchFamily="18" charset="0"/>
              </a:rPr>
              <a:t> </a:t>
            </a:r>
            <a:r>
              <a:rPr lang="en-US" dirty="0" err="1">
                <a:latin typeface="Book Antiqua" pitchFamily="18" charset="0"/>
              </a:rPr>
              <a:t>warga</a:t>
            </a:r>
            <a:r>
              <a:rPr lang="en-US" dirty="0">
                <a:latin typeface="Book Antiqua" pitchFamily="18" charset="0"/>
              </a:rPr>
              <a:t>. </a:t>
            </a:r>
            <a:r>
              <a:rPr lang="en-US" dirty="0" err="1">
                <a:latin typeface="Book Antiqua" pitchFamily="18" charset="0"/>
              </a:rPr>
              <a:t>Pinggiran</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saluran</a:t>
            </a:r>
            <a:r>
              <a:rPr lang="en-US" dirty="0">
                <a:latin typeface="Book Antiqua" pitchFamily="18" charset="0"/>
              </a:rPr>
              <a:t> yang </a:t>
            </a:r>
            <a:r>
              <a:rPr lang="en-US" dirty="0" err="1">
                <a:latin typeface="Book Antiqua" pitchFamily="18" charset="0"/>
              </a:rPr>
              <a:t>sebelumnya</a:t>
            </a:r>
            <a:r>
              <a:rPr lang="en-US" dirty="0">
                <a:latin typeface="Book Antiqua" pitchFamily="18" charset="0"/>
              </a:rPr>
              <a:t> </a:t>
            </a:r>
            <a:r>
              <a:rPr lang="en-US" dirty="0" err="1">
                <a:latin typeface="Book Antiqua" pitchFamily="18" charset="0"/>
              </a:rPr>
              <a:t>terbuat</a:t>
            </a:r>
            <a:r>
              <a:rPr lang="en-US" dirty="0">
                <a:latin typeface="Book Antiqua" pitchFamily="18" charset="0"/>
              </a:rPr>
              <a:t>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tanah</a:t>
            </a:r>
            <a:r>
              <a:rPr lang="en-US" dirty="0">
                <a:latin typeface="Book Antiqua" pitchFamily="18" charset="0"/>
              </a:rPr>
              <a:t> </a:t>
            </a:r>
            <a:r>
              <a:rPr lang="en-US" dirty="0" err="1">
                <a:latin typeface="Book Antiqua" pitchFamily="18" charset="0"/>
              </a:rPr>
              <a:t>dilapisi</a:t>
            </a:r>
            <a:r>
              <a:rPr lang="en-US" dirty="0">
                <a:latin typeface="Book Antiqua" pitchFamily="18" charset="0"/>
              </a:rPr>
              <a:t>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beton</a:t>
            </a:r>
            <a:r>
              <a:rPr lang="en-US" dirty="0">
                <a:latin typeface="Book Antiqua" pitchFamily="18" charset="0"/>
              </a:rPr>
              <a:t> </a:t>
            </a:r>
            <a:r>
              <a:rPr lang="en-US" dirty="0" err="1">
                <a:latin typeface="Book Antiqua" pitchFamily="18" charset="0"/>
              </a:rPr>
              <a:t>untuk</a:t>
            </a:r>
            <a:r>
              <a:rPr lang="en-US" dirty="0">
                <a:latin typeface="Book Antiqua" pitchFamily="18" charset="0"/>
              </a:rPr>
              <a:t> </a:t>
            </a:r>
            <a:r>
              <a:rPr lang="en-US" dirty="0" err="1">
                <a:latin typeface="Book Antiqua" pitchFamily="18" charset="0"/>
              </a:rPr>
              <a:t>mengukuhkan</a:t>
            </a:r>
            <a:r>
              <a:rPr lang="en-US" dirty="0">
                <a:latin typeface="Book Antiqua" pitchFamily="18" charset="0"/>
              </a:rPr>
              <a:t> </a:t>
            </a:r>
            <a:r>
              <a:rPr lang="en-US" dirty="0" err="1">
                <a:latin typeface="Book Antiqua" pitchFamily="18" charset="0"/>
              </a:rPr>
              <a:t>dinding-dinding</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saluran</a:t>
            </a:r>
            <a:r>
              <a:rPr lang="en-US" dirty="0">
                <a:latin typeface="Book Antiqua" pitchFamily="18" charset="0"/>
              </a:rPr>
              <a:t> air </a:t>
            </a:r>
            <a:r>
              <a:rPr lang="en-US" dirty="0" err="1">
                <a:latin typeface="Book Antiqua" pitchFamily="18" charset="0"/>
              </a:rPr>
              <a:t>sehingga</a:t>
            </a:r>
            <a:r>
              <a:rPr lang="en-US" dirty="0">
                <a:latin typeface="Book Antiqua" pitchFamily="18" charset="0"/>
              </a:rPr>
              <a:t> </a:t>
            </a:r>
            <a:r>
              <a:rPr lang="en-US" dirty="0" err="1">
                <a:latin typeface="Book Antiqua" pitchFamily="18" charset="0"/>
              </a:rPr>
              <a:t>mampu</a:t>
            </a:r>
            <a:r>
              <a:rPr lang="en-US" dirty="0">
                <a:latin typeface="Book Antiqua" pitchFamily="18" charset="0"/>
              </a:rPr>
              <a:t> </a:t>
            </a:r>
            <a:r>
              <a:rPr lang="en-US" dirty="0" err="1">
                <a:latin typeface="Book Antiqua" pitchFamily="18" charset="0"/>
              </a:rPr>
              <a:t>menahan</a:t>
            </a:r>
            <a:r>
              <a:rPr lang="en-US" dirty="0">
                <a:latin typeface="Book Antiqua" pitchFamily="18" charset="0"/>
              </a:rPr>
              <a:t> volume air yang </a:t>
            </a:r>
            <a:r>
              <a:rPr lang="en-US" dirty="0" err="1">
                <a:latin typeface="Book Antiqua" pitchFamily="18" charset="0"/>
              </a:rPr>
              <a:t>besar</a:t>
            </a:r>
            <a:r>
              <a:rPr lang="en-US" dirty="0">
                <a:latin typeface="Book Antiqua" pitchFamily="18" charset="0"/>
              </a:rPr>
              <a:t>. </a:t>
            </a:r>
            <a:r>
              <a:rPr lang="en-US" dirty="0" err="1">
                <a:latin typeface="Book Antiqua" pitchFamily="18" charset="0"/>
              </a:rPr>
              <a:t>Selain</a:t>
            </a:r>
            <a:r>
              <a:rPr lang="en-US" dirty="0">
                <a:latin typeface="Book Antiqua" pitchFamily="18" charset="0"/>
              </a:rPr>
              <a:t> </a:t>
            </a:r>
            <a:r>
              <a:rPr lang="en-US" dirty="0" err="1">
                <a:latin typeface="Book Antiqua" pitchFamily="18" charset="0"/>
              </a:rPr>
              <a:t>membangun</a:t>
            </a:r>
            <a:r>
              <a:rPr lang="en-US" dirty="0">
                <a:latin typeface="Book Antiqua" pitchFamily="18" charset="0"/>
              </a:rPr>
              <a:t> </a:t>
            </a:r>
            <a:r>
              <a:rPr lang="en-US" dirty="0" err="1">
                <a:latin typeface="Book Antiqua" pitchFamily="18" charset="0"/>
              </a:rPr>
              <a:t>trotoar</a:t>
            </a:r>
            <a:r>
              <a:rPr lang="en-US" dirty="0">
                <a:latin typeface="Book Antiqua" pitchFamily="18" charset="0"/>
              </a:rPr>
              <a:t> yang </a:t>
            </a:r>
            <a:r>
              <a:rPr lang="en-US" dirty="0" err="1">
                <a:latin typeface="Book Antiqua" pitchFamily="18" charset="0"/>
              </a:rPr>
              <a:t>lebarpemerintah</a:t>
            </a:r>
            <a:r>
              <a:rPr lang="en-US" dirty="0">
                <a:latin typeface="Book Antiqua" pitchFamily="18" charset="0"/>
              </a:rPr>
              <a:t> </a:t>
            </a:r>
            <a:r>
              <a:rPr lang="en-US" dirty="0" err="1">
                <a:latin typeface="Book Antiqua" pitchFamily="18" charset="0"/>
              </a:rPr>
              <a:t>juga</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menanami</a:t>
            </a:r>
            <a:r>
              <a:rPr lang="en-US" dirty="0">
                <a:latin typeface="Book Antiqua" pitchFamily="18" charset="0"/>
              </a:rPr>
              <a:t> </a:t>
            </a:r>
            <a:r>
              <a:rPr lang="en-US" dirty="0" err="1">
                <a:latin typeface="Book Antiqua" pitchFamily="18" charset="0"/>
              </a:rPr>
              <a:t>tepi</a:t>
            </a:r>
            <a:r>
              <a:rPr lang="en-US" dirty="0">
                <a:latin typeface="Book Antiqua" pitchFamily="18" charset="0"/>
              </a:rPr>
              <a:t> </a:t>
            </a:r>
            <a:r>
              <a:rPr lang="en-US" dirty="0" err="1">
                <a:latin typeface="Book Antiqua" pitchFamily="18" charset="0"/>
              </a:rPr>
              <a:t>sungai</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saluran</a:t>
            </a:r>
            <a:r>
              <a:rPr lang="en-US" dirty="0">
                <a:latin typeface="Book Antiqua" pitchFamily="18" charset="0"/>
              </a:rPr>
              <a:t> air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pepohonan</a:t>
            </a:r>
            <a:r>
              <a:rPr lang="en-US" dirty="0">
                <a:latin typeface="Book Antiqua" pitchFamily="18" charset="0"/>
              </a:rPr>
              <a:t>.</a:t>
            </a:r>
            <a:endParaRPr lang="id-ID" dirty="0">
              <a:latin typeface="Book Antiqua" pitchFamily="18" charset="0"/>
            </a:endParaRPr>
          </a:p>
        </p:txBody>
      </p:sp>
      <p:pic>
        <p:nvPicPr>
          <p:cNvPr id="4" name="Picture 3"/>
          <p:cNvPicPr/>
          <p:nvPr/>
        </p:nvPicPr>
        <p:blipFill>
          <a:blip r:embed="rId2"/>
          <a:srcRect/>
          <a:stretch>
            <a:fillRect/>
          </a:stretch>
        </p:blipFill>
        <p:spPr bwMode="auto">
          <a:xfrm>
            <a:off x="1907704" y="3501008"/>
            <a:ext cx="5041265" cy="2092325"/>
          </a:xfrm>
          <a:prstGeom prst="rect">
            <a:avLst/>
          </a:prstGeom>
          <a:noFill/>
          <a:ln w="9525">
            <a:noFill/>
            <a:miter lim="800000"/>
            <a:headEnd/>
            <a:tailEnd/>
          </a:ln>
        </p:spPr>
      </p:pic>
      <p:sp>
        <p:nvSpPr>
          <p:cNvPr id="5" name="Rectangle 4"/>
          <p:cNvSpPr/>
          <p:nvPr/>
        </p:nvSpPr>
        <p:spPr>
          <a:xfrm>
            <a:off x="2792663" y="5890099"/>
            <a:ext cx="3594254" cy="369332"/>
          </a:xfrm>
          <a:prstGeom prst="rect">
            <a:avLst/>
          </a:prstGeom>
        </p:spPr>
        <p:txBody>
          <a:bodyPr wrap="none">
            <a:spAutoFit/>
          </a:bodyPr>
          <a:lstStyle/>
          <a:p>
            <a:r>
              <a:rPr lang="en-US" dirty="0" err="1">
                <a:latin typeface="Book Antiqua" pitchFamily="18" charset="0"/>
              </a:rPr>
              <a:t>Gambar</a:t>
            </a:r>
            <a:r>
              <a:rPr lang="en-US" dirty="0">
                <a:latin typeface="Book Antiqua" pitchFamily="18" charset="0"/>
              </a:rPr>
              <a:t> 3.15 </a:t>
            </a:r>
            <a:r>
              <a:rPr lang="en-US" dirty="0" err="1">
                <a:latin typeface="Book Antiqua" pitchFamily="18" charset="0"/>
              </a:rPr>
              <a:t>Penataan</a:t>
            </a:r>
            <a:r>
              <a:rPr lang="en-US" dirty="0">
                <a:latin typeface="Book Antiqua" pitchFamily="18" charset="0"/>
              </a:rPr>
              <a:t> Kali </a:t>
            </a:r>
            <a:r>
              <a:rPr lang="en-US" dirty="0" err="1">
                <a:latin typeface="Book Antiqua" pitchFamily="18" charset="0"/>
              </a:rPr>
              <a:t>Pakin</a:t>
            </a:r>
            <a:endParaRPr lang="id-ID" dirty="0">
              <a:latin typeface="Book Antiqua" pitchFamily="18" charset="0"/>
            </a:endParaRPr>
          </a:p>
        </p:txBody>
      </p:sp>
    </p:spTree>
    <p:extLst>
      <p:ext uri="{BB962C8B-B14F-4D97-AF65-F5344CB8AC3E}">
        <p14:creationId xmlns:p14="http://schemas.microsoft.com/office/powerpoint/2010/main" val="1005485710"/>
      </p:ext>
    </p:extLst>
  </p:cSld>
  <p:clrMapOvr>
    <a:masterClrMapping/>
  </p:clrMapOvr>
  <p:transition spd="slow">
    <p:wip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692696"/>
            <a:ext cx="8229600" cy="5832648"/>
          </a:xfrm>
        </p:spPr>
        <p:txBody>
          <a:bodyPr>
            <a:normAutofit fontScale="70000" lnSpcReduction="20000"/>
          </a:bodyPr>
          <a:lstStyle/>
          <a:p>
            <a:pPr marL="0" indent="0">
              <a:buNone/>
            </a:pPr>
            <a:r>
              <a:rPr lang="en-US" b="1" dirty="0">
                <a:latin typeface="Book Antiqua" pitchFamily="18" charset="0"/>
              </a:rPr>
              <a:t>3.4.4	Pembangunan </a:t>
            </a:r>
            <a:r>
              <a:rPr lang="en-US" b="1" dirty="0" err="1" smtClean="0">
                <a:latin typeface="Book Antiqua" pitchFamily="18" charset="0"/>
              </a:rPr>
              <a:t>Pompa</a:t>
            </a:r>
            <a:endParaRPr lang="id-ID" b="1" dirty="0" smtClean="0">
              <a:latin typeface="Book Antiqua" pitchFamily="18" charset="0"/>
            </a:endParaRPr>
          </a:p>
          <a:p>
            <a:pPr marL="0" indent="0">
              <a:buNone/>
            </a:pPr>
            <a:endParaRPr lang="id-ID" dirty="0">
              <a:latin typeface="Book Antiqua" pitchFamily="18" charset="0"/>
            </a:endParaRPr>
          </a:p>
          <a:p>
            <a:pPr marL="0" indent="0">
              <a:buNone/>
            </a:pPr>
            <a:r>
              <a:rPr lang="id-ID" dirty="0" smtClean="0">
                <a:latin typeface="Book Antiqua" pitchFamily="18" charset="0"/>
              </a:rPr>
              <a:t>	</a:t>
            </a:r>
            <a:r>
              <a:rPr lang="en-US" dirty="0" smtClean="0">
                <a:latin typeface="Book Antiqua" pitchFamily="18" charset="0"/>
              </a:rPr>
              <a:t>Pembangunan </a:t>
            </a:r>
            <a:r>
              <a:rPr lang="en-US" dirty="0" err="1">
                <a:latin typeface="Book Antiqua" pitchFamily="18" charset="0"/>
              </a:rPr>
              <a:t>Pompa</a:t>
            </a:r>
            <a:r>
              <a:rPr lang="en-US" dirty="0">
                <a:latin typeface="Book Antiqua" pitchFamily="18" charset="0"/>
              </a:rPr>
              <a:t> </a:t>
            </a:r>
            <a:r>
              <a:rPr lang="en-US" dirty="0" err="1">
                <a:latin typeface="Book Antiqua" pitchFamily="18" charset="0"/>
              </a:rPr>
              <a:t>disini</a:t>
            </a:r>
            <a:r>
              <a:rPr lang="en-US" dirty="0">
                <a:latin typeface="Book Antiqua" pitchFamily="18" charset="0"/>
              </a:rPr>
              <a:t> </a:t>
            </a:r>
            <a:r>
              <a:rPr lang="en-US" dirty="0" err="1">
                <a:latin typeface="Book Antiqua" pitchFamily="18" charset="0"/>
              </a:rPr>
              <a:t>dimaksudkan</a:t>
            </a:r>
            <a:r>
              <a:rPr lang="en-US" dirty="0">
                <a:latin typeface="Book Antiqua" pitchFamily="18" charset="0"/>
              </a:rPr>
              <a:t> </a:t>
            </a:r>
            <a:r>
              <a:rPr lang="en-US" dirty="0" err="1">
                <a:latin typeface="Book Antiqua" pitchFamily="18" charset="0"/>
              </a:rPr>
              <a:t>untuk</a:t>
            </a:r>
            <a:r>
              <a:rPr lang="en-US" dirty="0">
                <a:latin typeface="Book Antiqua" pitchFamily="18" charset="0"/>
              </a:rPr>
              <a:t> </a:t>
            </a:r>
            <a:r>
              <a:rPr lang="en-US" dirty="0" err="1">
                <a:latin typeface="Book Antiqua" pitchFamily="18" charset="0"/>
              </a:rPr>
              <a:t>mengalirkan</a:t>
            </a:r>
            <a:r>
              <a:rPr lang="en-US" dirty="0">
                <a:latin typeface="Book Antiqua" pitchFamily="18" charset="0"/>
              </a:rPr>
              <a:t> </a:t>
            </a:r>
            <a:r>
              <a:rPr lang="en-US" dirty="0" err="1">
                <a:latin typeface="Book Antiqua" pitchFamily="18" charset="0"/>
              </a:rPr>
              <a:t>genangan</a:t>
            </a:r>
            <a:r>
              <a:rPr lang="en-US" dirty="0">
                <a:latin typeface="Book Antiqua" pitchFamily="18" charset="0"/>
              </a:rPr>
              <a:t> air </a:t>
            </a:r>
            <a:r>
              <a:rPr lang="en-US" dirty="0" err="1">
                <a:latin typeface="Book Antiqua" pitchFamily="18" charset="0"/>
              </a:rPr>
              <a:t>ke</a:t>
            </a:r>
            <a:r>
              <a:rPr lang="en-US" dirty="0">
                <a:latin typeface="Book Antiqua" pitchFamily="18" charset="0"/>
              </a:rPr>
              <a:t> </a:t>
            </a:r>
            <a:r>
              <a:rPr lang="en-US" dirty="0" err="1">
                <a:latin typeface="Book Antiqua" pitchFamily="18" charset="0"/>
              </a:rPr>
              <a:t>laut</a:t>
            </a:r>
            <a:r>
              <a:rPr lang="en-US" dirty="0">
                <a:latin typeface="Book Antiqua" pitchFamily="18" charset="0"/>
              </a:rPr>
              <a:t>. Pembangunan </a:t>
            </a:r>
            <a:r>
              <a:rPr lang="en-US" dirty="0" err="1">
                <a:latin typeface="Book Antiqua" pitchFamily="18" charset="0"/>
              </a:rPr>
              <a:t>pompa</a:t>
            </a:r>
            <a:r>
              <a:rPr lang="en-US" dirty="0">
                <a:latin typeface="Book Antiqua" pitchFamily="18" charset="0"/>
              </a:rPr>
              <a:t> </a:t>
            </a:r>
            <a:r>
              <a:rPr lang="en-US" dirty="0" err="1">
                <a:latin typeface="Book Antiqua" pitchFamily="18" charset="0"/>
              </a:rPr>
              <a:t>ini</a:t>
            </a:r>
            <a:r>
              <a:rPr lang="en-US" dirty="0">
                <a:latin typeface="Book Antiqua" pitchFamily="18" charset="0"/>
              </a:rPr>
              <a:t> </a:t>
            </a:r>
            <a:r>
              <a:rPr lang="en-US" dirty="0" err="1">
                <a:latin typeface="Book Antiqua" pitchFamily="18" charset="0"/>
              </a:rPr>
              <a:t>banyak</a:t>
            </a:r>
            <a:r>
              <a:rPr lang="en-US" dirty="0">
                <a:latin typeface="Book Antiqua" pitchFamily="18" charset="0"/>
              </a:rPr>
              <a:t> </a:t>
            </a:r>
            <a:r>
              <a:rPr lang="en-US" dirty="0" err="1">
                <a:latin typeface="Book Antiqua" pitchFamily="18" charset="0"/>
              </a:rPr>
              <a:t>dilakukan</a:t>
            </a:r>
            <a:r>
              <a:rPr lang="en-US" dirty="0">
                <a:latin typeface="Book Antiqua" pitchFamily="18" charset="0"/>
              </a:rPr>
              <a:t> di Jakarta </a:t>
            </a:r>
            <a:r>
              <a:rPr lang="en-US" dirty="0" err="1">
                <a:latin typeface="Book Antiqua" pitchFamily="18" charset="0"/>
              </a:rPr>
              <a:t>bagian</a:t>
            </a:r>
            <a:r>
              <a:rPr lang="en-US" dirty="0">
                <a:latin typeface="Book Antiqua" pitchFamily="18" charset="0"/>
              </a:rPr>
              <a:t> </a:t>
            </a:r>
            <a:r>
              <a:rPr lang="en-US" dirty="0" err="1">
                <a:latin typeface="Book Antiqua" pitchFamily="18" charset="0"/>
              </a:rPr>
              <a:t>utara</a:t>
            </a:r>
            <a:r>
              <a:rPr lang="en-US" dirty="0">
                <a:latin typeface="Book Antiqua" pitchFamily="18" charset="0"/>
              </a:rPr>
              <a:t> yang </a:t>
            </a:r>
            <a:r>
              <a:rPr lang="en-US" dirty="0" err="1">
                <a:latin typeface="Book Antiqua" pitchFamily="18" charset="0"/>
              </a:rPr>
              <a:t>lokasinya</a:t>
            </a:r>
            <a:r>
              <a:rPr lang="en-US" dirty="0">
                <a:latin typeface="Book Antiqua" pitchFamily="18" charset="0"/>
              </a:rPr>
              <a:t> </a:t>
            </a:r>
            <a:r>
              <a:rPr lang="en-US" dirty="0" err="1">
                <a:latin typeface="Book Antiqua" pitchFamily="18" charset="0"/>
              </a:rPr>
              <a:t>berupa</a:t>
            </a:r>
            <a:r>
              <a:rPr lang="en-US" dirty="0">
                <a:latin typeface="Book Antiqua" pitchFamily="18" charset="0"/>
              </a:rPr>
              <a:t> </a:t>
            </a:r>
            <a:r>
              <a:rPr lang="en-US" dirty="0" err="1">
                <a:latin typeface="Book Antiqua" pitchFamily="18" charset="0"/>
              </a:rPr>
              <a:t>daratan</a:t>
            </a:r>
            <a:r>
              <a:rPr lang="en-US" dirty="0">
                <a:latin typeface="Book Antiqua" pitchFamily="18" charset="0"/>
              </a:rPr>
              <a:t> </a:t>
            </a:r>
            <a:r>
              <a:rPr lang="en-US" dirty="0" err="1">
                <a:latin typeface="Book Antiqua" pitchFamily="18" charset="0"/>
              </a:rPr>
              <a:t>rendah</a:t>
            </a:r>
            <a:r>
              <a:rPr lang="en-US" dirty="0">
                <a:latin typeface="Book Antiqua" pitchFamily="18" charset="0"/>
              </a:rPr>
              <a:t>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ketinggian</a:t>
            </a:r>
            <a:r>
              <a:rPr lang="en-US" dirty="0">
                <a:latin typeface="Book Antiqua" pitchFamily="18" charset="0"/>
              </a:rPr>
              <a:t> di </a:t>
            </a:r>
            <a:r>
              <a:rPr lang="en-US" dirty="0" err="1">
                <a:latin typeface="Book Antiqua" pitchFamily="18" charset="0"/>
              </a:rPr>
              <a:t>bawah</a:t>
            </a:r>
            <a:r>
              <a:rPr lang="en-US" dirty="0">
                <a:latin typeface="Book Antiqua" pitchFamily="18" charset="0"/>
              </a:rPr>
              <a:t> </a:t>
            </a:r>
            <a:r>
              <a:rPr lang="en-US" dirty="0" err="1">
                <a:latin typeface="Book Antiqua" pitchFamily="18" charset="0"/>
              </a:rPr>
              <a:t>permukaan</a:t>
            </a:r>
            <a:r>
              <a:rPr lang="en-US" dirty="0">
                <a:latin typeface="Book Antiqua" pitchFamily="18" charset="0"/>
              </a:rPr>
              <a:t> </a:t>
            </a:r>
            <a:r>
              <a:rPr lang="en-US" dirty="0" err="1">
                <a:latin typeface="Book Antiqua" pitchFamily="18" charset="0"/>
              </a:rPr>
              <a:t>laut</a:t>
            </a:r>
            <a:r>
              <a:rPr lang="en-US" dirty="0">
                <a:latin typeface="Book Antiqua" pitchFamily="18" charset="0"/>
              </a:rPr>
              <a:t>. </a:t>
            </a:r>
            <a:r>
              <a:rPr lang="en-US" dirty="0" err="1">
                <a:latin typeface="Book Antiqua" pitchFamily="18" charset="0"/>
              </a:rPr>
              <a:t>Selain</a:t>
            </a:r>
            <a:r>
              <a:rPr lang="en-US" dirty="0">
                <a:latin typeface="Book Antiqua" pitchFamily="18" charset="0"/>
              </a:rPr>
              <a:t> </a:t>
            </a:r>
            <a:r>
              <a:rPr lang="en-US" dirty="0" err="1">
                <a:latin typeface="Book Antiqua" pitchFamily="18" charset="0"/>
              </a:rPr>
              <a:t>memasang</a:t>
            </a:r>
            <a:r>
              <a:rPr lang="en-US" dirty="0">
                <a:latin typeface="Book Antiqua" pitchFamily="18" charset="0"/>
              </a:rPr>
              <a:t> </a:t>
            </a:r>
            <a:r>
              <a:rPr lang="en-US" dirty="0" err="1">
                <a:latin typeface="Book Antiqua" pitchFamily="18" charset="0"/>
              </a:rPr>
              <a:t>pompa-pompa</a:t>
            </a:r>
            <a:r>
              <a:rPr lang="en-US" dirty="0">
                <a:latin typeface="Book Antiqua" pitchFamily="18" charset="0"/>
              </a:rPr>
              <a:t> yang </a:t>
            </a:r>
            <a:r>
              <a:rPr lang="en-US" dirty="0" err="1">
                <a:latin typeface="Book Antiqua" pitchFamily="18" charset="0"/>
              </a:rPr>
              <a:t>berkekuatan</a:t>
            </a:r>
            <a:r>
              <a:rPr lang="en-US" dirty="0">
                <a:latin typeface="Book Antiqua" pitchFamily="18" charset="0"/>
              </a:rPr>
              <a:t> </a:t>
            </a:r>
            <a:r>
              <a:rPr lang="en-US" dirty="0" err="1">
                <a:latin typeface="Book Antiqua" pitchFamily="18" charset="0"/>
              </a:rPr>
              <a:t>besar</a:t>
            </a:r>
            <a:r>
              <a:rPr lang="en-US" dirty="0">
                <a:latin typeface="Book Antiqua" pitchFamily="18" charset="0"/>
              </a:rPr>
              <a:t>, </a:t>
            </a:r>
            <a:r>
              <a:rPr lang="en-US" dirty="0" err="1">
                <a:latin typeface="Book Antiqua" pitchFamily="18" charset="0"/>
              </a:rPr>
              <a:t>Pemerintah</a:t>
            </a:r>
            <a:r>
              <a:rPr lang="en-US" dirty="0">
                <a:latin typeface="Book Antiqua" pitchFamily="18" charset="0"/>
              </a:rPr>
              <a:t> </a:t>
            </a:r>
            <a:r>
              <a:rPr lang="en-US" dirty="0" err="1">
                <a:latin typeface="Book Antiqua" pitchFamily="18" charset="0"/>
              </a:rPr>
              <a:t>Provinsi</a:t>
            </a:r>
            <a:r>
              <a:rPr lang="en-US" dirty="0">
                <a:latin typeface="Book Antiqua" pitchFamily="18" charset="0"/>
              </a:rPr>
              <a:t> DKI Jakarta </a:t>
            </a:r>
            <a:r>
              <a:rPr lang="en-US" dirty="0" err="1">
                <a:latin typeface="Book Antiqua" pitchFamily="18" charset="0"/>
              </a:rPr>
              <a:t>juga</a:t>
            </a:r>
            <a:r>
              <a:rPr lang="en-US" dirty="0">
                <a:latin typeface="Book Antiqua" pitchFamily="18" charset="0"/>
              </a:rPr>
              <a:t> </a:t>
            </a:r>
            <a:r>
              <a:rPr lang="en-US" dirty="0" err="1">
                <a:latin typeface="Book Antiqua" pitchFamily="18" charset="0"/>
              </a:rPr>
              <a:t>membangun</a:t>
            </a:r>
            <a:r>
              <a:rPr lang="en-US" dirty="0">
                <a:latin typeface="Book Antiqua" pitchFamily="18" charset="0"/>
              </a:rPr>
              <a:t> </a:t>
            </a:r>
            <a:r>
              <a:rPr lang="en-US" dirty="0" err="1">
                <a:latin typeface="Book Antiqua" pitchFamily="18" charset="0"/>
              </a:rPr>
              <a:t>sistem</a:t>
            </a:r>
            <a:r>
              <a:rPr lang="en-US" dirty="0">
                <a:latin typeface="Book Antiqua" pitchFamily="18" charset="0"/>
              </a:rPr>
              <a:t> polder di </a:t>
            </a:r>
            <a:r>
              <a:rPr lang="en-US" dirty="0" err="1">
                <a:latin typeface="Book Antiqua" pitchFamily="18" charset="0"/>
              </a:rPr>
              <a:t>semua</a:t>
            </a:r>
            <a:r>
              <a:rPr lang="en-US" dirty="0">
                <a:latin typeface="Book Antiqua" pitchFamily="18" charset="0"/>
              </a:rPr>
              <a:t> Wilayah DKI Jakarta yang </a:t>
            </a:r>
            <a:r>
              <a:rPr lang="en-US" dirty="0" err="1">
                <a:latin typeface="Book Antiqua" pitchFamily="18" charset="0"/>
              </a:rPr>
              <a:t>sering</a:t>
            </a:r>
            <a:r>
              <a:rPr lang="en-US" dirty="0">
                <a:latin typeface="Book Antiqua" pitchFamily="18" charset="0"/>
              </a:rPr>
              <a:t> </a:t>
            </a:r>
            <a:r>
              <a:rPr lang="en-US" dirty="0" err="1">
                <a:latin typeface="Book Antiqua" pitchFamily="18" charset="0"/>
              </a:rPr>
              <a:t>mengalami</a:t>
            </a:r>
            <a:r>
              <a:rPr lang="en-US" dirty="0">
                <a:latin typeface="Book Antiqua" pitchFamily="18" charset="0"/>
              </a:rPr>
              <a:t> </a:t>
            </a:r>
            <a:r>
              <a:rPr lang="en-US" dirty="0" err="1">
                <a:latin typeface="Book Antiqua" pitchFamily="18" charset="0"/>
              </a:rPr>
              <a:t>penggenangan</a:t>
            </a:r>
            <a:r>
              <a:rPr lang="en-US" dirty="0">
                <a:latin typeface="Book Antiqua" pitchFamily="18" charset="0"/>
              </a:rPr>
              <a:t> air. </a:t>
            </a:r>
            <a:endParaRPr lang="id-ID" dirty="0" smtClean="0">
              <a:latin typeface="Book Antiqua" pitchFamily="18" charset="0"/>
            </a:endParaRPr>
          </a:p>
          <a:p>
            <a:pPr marL="0" indent="0">
              <a:buNone/>
            </a:pPr>
            <a:r>
              <a:rPr lang="id-ID" dirty="0">
                <a:latin typeface="Book Antiqua" pitchFamily="18" charset="0"/>
              </a:rPr>
              <a:t>	</a:t>
            </a:r>
            <a:r>
              <a:rPr lang="en-US" dirty="0" err="1" smtClean="0">
                <a:latin typeface="Book Antiqua" pitchFamily="18" charset="0"/>
              </a:rPr>
              <a:t>Sistem</a:t>
            </a:r>
            <a:r>
              <a:rPr lang="en-US" dirty="0" smtClean="0">
                <a:latin typeface="Book Antiqua" pitchFamily="18" charset="0"/>
              </a:rPr>
              <a:t> </a:t>
            </a:r>
            <a:r>
              <a:rPr lang="en-US" dirty="0">
                <a:latin typeface="Book Antiqua" pitchFamily="18" charset="0"/>
              </a:rPr>
              <a:t>polder </a:t>
            </a:r>
            <a:r>
              <a:rPr lang="en-US" dirty="0" err="1">
                <a:latin typeface="Book Antiqua" pitchFamily="18" charset="0"/>
              </a:rPr>
              <a:t>adalah</a:t>
            </a:r>
            <a:r>
              <a:rPr lang="en-US" dirty="0">
                <a:latin typeface="Book Antiqua" pitchFamily="18" charset="0"/>
              </a:rPr>
              <a:t> </a:t>
            </a:r>
            <a:r>
              <a:rPr lang="en-US" dirty="0" err="1">
                <a:latin typeface="Book Antiqua" pitchFamily="18" charset="0"/>
              </a:rPr>
              <a:t>suatu</a:t>
            </a:r>
            <a:r>
              <a:rPr lang="en-US" dirty="0">
                <a:latin typeface="Book Antiqua" pitchFamily="18" charset="0"/>
              </a:rPr>
              <a:t> </a:t>
            </a:r>
            <a:r>
              <a:rPr lang="en-US" dirty="0" err="1">
                <a:latin typeface="Book Antiqua" pitchFamily="18" charset="0"/>
              </a:rPr>
              <a:t>cara</a:t>
            </a:r>
            <a:r>
              <a:rPr lang="en-US" dirty="0">
                <a:latin typeface="Book Antiqua" pitchFamily="18" charset="0"/>
              </a:rPr>
              <a:t> </a:t>
            </a:r>
            <a:r>
              <a:rPr lang="en-US" dirty="0" err="1">
                <a:latin typeface="Book Antiqua" pitchFamily="18" charset="0"/>
              </a:rPr>
              <a:t>penangangan</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bangunan</a:t>
            </a:r>
            <a:r>
              <a:rPr lang="en-US" dirty="0">
                <a:latin typeface="Book Antiqua" pitchFamily="18" charset="0"/>
              </a:rPr>
              <a:t> </a:t>
            </a:r>
            <a:r>
              <a:rPr lang="en-US" dirty="0" err="1">
                <a:latin typeface="Book Antiqua" pitchFamily="18" charset="0"/>
              </a:rPr>
              <a:t>fisik</a:t>
            </a:r>
            <a:r>
              <a:rPr lang="en-US" dirty="0">
                <a:latin typeface="Book Antiqua" pitchFamily="18" charset="0"/>
              </a:rPr>
              <a:t> yang </a:t>
            </a:r>
            <a:r>
              <a:rPr lang="en-US" dirty="0" err="1">
                <a:latin typeface="Book Antiqua" pitchFamily="18" charset="0"/>
              </a:rPr>
              <a:t>terdiri</a:t>
            </a:r>
            <a:r>
              <a:rPr lang="en-US" dirty="0">
                <a:latin typeface="Book Antiqua" pitchFamily="18" charset="0"/>
              </a:rPr>
              <a:t>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sistem</a:t>
            </a:r>
            <a:r>
              <a:rPr lang="en-US" dirty="0">
                <a:latin typeface="Book Antiqua" pitchFamily="18" charset="0"/>
              </a:rPr>
              <a:t> </a:t>
            </a:r>
            <a:r>
              <a:rPr lang="en-US" dirty="0" err="1">
                <a:latin typeface="Book Antiqua" pitchFamily="18" charset="0"/>
              </a:rPr>
              <a:t>drainase</a:t>
            </a:r>
            <a:r>
              <a:rPr lang="en-US" dirty="0">
                <a:latin typeface="Book Antiqua" pitchFamily="18" charset="0"/>
              </a:rPr>
              <a:t>, </a:t>
            </a:r>
            <a:r>
              <a:rPr lang="en-US" dirty="0" err="1">
                <a:latin typeface="Book Antiqua" pitchFamily="18" charset="0"/>
              </a:rPr>
              <a:t>kolam</a:t>
            </a:r>
            <a:r>
              <a:rPr lang="en-US" dirty="0">
                <a:latin typeface="Book Antiqua" pitchFamily="18" charset="0"/>
              </a:rPr>
              <a:t> </a:t>
            </a:r>
            <a:r>
              <a:rPr lang="en-US" dirty="0" err="1">
                <a:latin typeface="Book Antiqua" pitchFamily="18" charset="0"/>
              </a:rPr>
              <a:t>retensi</a:t>
            </a:r>
            <a:r>
              <a:rPr lang="en-US" dirty="0">
                <a:latin typeface="Book Antiqua" pitchFamily="18" charset="0"/>
              </a:rPr>
              <a:t> (</a:t>
            </a:r>
            <a:r>
              <a:rPr lang="en-US" dirty="0" err="1">
                <a:latin typeface="Book Antiqua" pitchFamily="18" charset="0"/>
              </a:rPr>
              <a:t>penahan</a:t>
            </a:r>
            <a:r>
              <a:rPr lang="en-US" dirty="0">
                <a:latin typeface="Book Antiqua" pitchFamily="18" charset="0"/>
              </a:rPr>
              <a:t>), </a:t>
            </a:r>
            <a:r>
              <a:rPr lang="en-US" dirty="0" err="1">
                <a:latin typeface="Book Antiqua" pitchFamily="18" charset="0"/>
              </a:rPr>
              <a:t>tanggul</a:t>
            </a:r>
            <a:r>
              <a:rPr lang="en-US" dirty="0">
                <a:latin typeface="Book Antiqua" pitchFamily="18" charset="0"/>
              </a:rPr>
              <a:t> yang </a:t>
            </a:r>
            <a:r>
              <a:rPr lang="en-US" dirty="0" err="1">
                <a:latin typeface="Book Antiqua" pitchFamily="18" charset="0"/>
              </a:rPr>
              <a:t>mengelilingi</a:t>
            </a:r>
            <a:r>
              <a:rPr lang="en-US" dirty="0">
                <a:latin typeface="Book Antiqua" pitchFamily="18" charset="0"/>
              </a:rPr>
              <a:t> </a:t>
            </a:r>
            <a:r>
              <a:rPr lang="en-US" dirty="0" err="1">
                <a:latin typeface="Book Antiqua" pitchFamily="18" charset="0"/>
              </a:rPr>
              <a:t>kawasan</a:t>
            </a:r>
            <a:r>
              <a:rPr lang="en-US" dirty="0">
                <a:latin typeface="Book Antiqua" pitchFamily="18" charset="0"/>
              </a:rPr>
              <a:t>, </a:t>
            </a:r>
            <a:r>
              <a:rPr lang="en-US" dirty="0" err="1">
                <a:latin typeface="Book Antiqua" pitchFamily="18" charset="0"/>
              </a:rPr>
              <a:t>serta</a:t>
            </a:r>
            <a:r>
              <a:rPr lang="en-US" dirty="0">
                <a:latin typeface="Book Antiqua" pitchFamily="18" charset="0"/>
              </a:rPr>
              <a:t> </a:t>
            </a:r>
            <a:r>
              <a:rPr lang="en-US" dirty="0" err="1">
                <a:latin typeface="Book Antiqua" pitchFamily="18" charset="0"/>
              </a:rPr>
              <a:t>pompa</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atau</a:t>
            </a:r>
            <a:r>
              <a:rPr lang="en-US" dirty="0">
                <a:latin typeface="Book Antiqua" pitchFamily="18" charset="0"/>
              </a:rPr>
              <a:t> </a:t>
            </a:r>
            <a:r>
              <a:rPr lang="en-US" dirty="0" err="1">
                <a:latin typeface="Book Antiqua" pitchFamily="18" charset="0"/>
              </a:rPr>
              <a:t>pintu</a:t>
            </a:r>
            <a:r>
              <a:rPr lang="en-US" dirty="0">
                <a:latin typeface="Book Antiqua" pitchFamily="18" charset="0"/>
              </a:rPr>
              <a:t> air </a:t>
            </a:r>
            <a:r>
              <a:rPr lang="en-US" dirty="0" err="1">
                <a:latin typeface="Book Antiqua" pitchFamily="18" charset="0"/>
              </a:rPr>
              <a:t>sebagai</a:t>
            </a:r>
            <a:r>
              <a:rPr lang="en-US" dirty="0">
                <a:latin typeface="Book Antiqua" pitchFamily="18" charset="0"/>
              </a:rPr>
              <a:t> </a:t>
            </a:r>
            <a:r>
              <a:rPr lang="en-US" dirty="0" err="1">
                <a:latin typeface="Book Antiqua" pitchFamily="18" charset="0"/>
              </a:rPr>
              <a:t>satu</a:t>
            </a:r>
            <a:r>
              <a:rPr lang="en-US" dirty="0">
                <a:latin typeface="Book Antiqua" pitchFamily="18" charset="0"/>
              </a:rPr>
              <a:t> </a:t>
            </a:r>
            <a:r>
              <a:rPr lang="en-US" dirty="0" err="1">
                <a:latin typeface="Book Antiqua" pitchFamily="18" charset="0"/>
              </a:rPr>
              <a:t>kesatuan</a:t>
            </a:r>
            <a:r>
              <a:rPr lang="en-US" dirty="0">
                <a:latin typeface="Book Antiqua" pitchFamily="18" charset="0"/>
              </a:rPr>
              <a:t> </a:t>
            </a:r>
            <a:r>
              <a:rPr lang="en-US" dirty="0" err="1">
                <a:latin typeface="Book Antiqua" pitchFamily="18" charset="0"/>
              </a:rPr>
              <a:t>pengelolaan</a:t>
            </a:r>
            <a:r>
              <a:rPr lang="en-US" dirty="0">
                <a:latin typeface="Book Antiqua" pitchFamily="18" charset="0"/>
              </a:rPr>
              <a:t> air yang </a:t>
            </a:r>
            <a:r>
              <a:rPr lang="en-US" dirty="0" err="1">
                <a:latin typeface="Book Antiqua" pitchFamily="18" charset="0"/>
              </a:rPr>
              <a:t>tidak</a:t>
            </a:r>
            <a:r>
              <a:rPr lang="en-US" dirty="0">
                <a:latin typeface="Book Antiqua" pitchFamily="18" charset="0"/>
              </a:rPr>
              <a:t> </a:t>
            </a:r>
            <a:r>
              <a:rPr lang="en-US" dirty="0" err="1">
                <a:latin typeface="Book Antiqua" pitchFamily="18" charset="0"/>
              </a:rPr>
              <a:t>dapat</a:t>
            </a:r>
            <a:r>
              <a:rPr lang="en-US" dirty="0">
                <a:latin typeface="Book Antiqua" pitchFamily="18" charset="0"/>
              </a:rPr>
              <a:t> dipisahkan19. </a:t>
            </a:r>
            <a:r>
              <a:rPr lang="en-US" dirty="0" err="1">
                <a:latin typeface="Book Antiqua" pitchFamily="18" charset="0"/>
              </a:rPr>
              <a:t>Semua</a:t>
            </a:r>
            <a:r>
              <a:rPr lang="en-US" dirty="0">
                <a:latin typeface="Book Antiqua" pitchFamily="18" charset="0"/>
              </a:rPr>
              <a:t> </a:t>
            </a:r>
            <a:r>
              <a:rPr lang="en-US" dirty="0" err="1">
                <a:latin typeface="Book Antiqua" pitchFamily="18" charset="0"/>
              </a:rPr>
              <a:t>elemen</a:t>
            </a:r>
            <a:r>
              <a:rPr lang="en-US" dirty="0">
                <a:latin typeface="Book Antiqua" pitchFamily="18" charset="0"/>
              </a:rPr>
              <a:t> di </a:t>
            </a:r>
            <a:r>
              <a:rPr lang="en-US" dirty="0" err="1">
                <a:latin typeface="Book Antiqua" pitchFamily="18" charset="0"/>
              </a:rPr>
              <a:t>atas</a:t>
            </a:r>
            <a:r>
              <a:rPr lang="en-US" dirty="0">
                <a:latin typeface="Book Antiqua" pitchFamily="18" charset="0"/>
              </a:rPr>
              <a:t> </a:t>
            </a:r>
            <a:r>
              <a:rPr lang="en-US" dirty="0" err="1">
                <a:latin typeface="Book Antiqua" pitchFamily="18" charset="0"/>
              </a:rPr>
              <a:t>memainkan</a:t>
            </a:r>
            <a:r>
              <a:rPr lang="en-US" dirty="0">
                <a:latin typeface="Book Antiqua" pitchFamily="18" charset="0"/>
              </a:rPr>
              <a:t> </a:t>
            </a:r>
            <a:r>
              <a:rPr lang="en-US" dirty="0" err="1">
                <a:latin typeface="Book Antiqua" pitchFamily="18" charset="0"/>
              </a:rPr>
              <a:t>peran</a:t>
            </a:r>
            <a:r>
              <a:rPr lang="en-US" dirty="0">
                <a:latin typeface="Book Antiqua" pitchFamily="18" charset="0"/>
              </a:rPr>
              <a:t> </a:t>
            </a:r>
            <a:r>
              <a:rPr lang="en-US" dirty="0" err="1">
                <a:latin typeface="Book Antiqua" pitchFamily="18" charset="0"/>
              </a:rPr>
              <a:t>penting</a:t>
            </a:r>
            <a:r>
              <a:rPr lang="en-US" dirty="0">
                <a:latin typeface="Book Antiqua" pitchFamily="18" charset="0"/>
              </a:rPr>
              <a:t> </a:t>
            </a:r>
            <a:r>
              <a:rPr lang="en-US" dirty="0" err="1">
                <a:latin typeface="Book Antiqua" pitchFamily="18" charset="0"/>
              </a:rPr>
              <a:t>dalam</a:t>
            </a:r>
            <a:r>
              <a:rPr lang="en-US" dirty="0">
                <a:latin typeface="Book Antiqua" pitchFamily="18" charset="0"/>
              </a:rPr>
              <a:t> </a:t>
            </a:r>
            <a:r>
              <a:rPr lang="en-US" dirty="0" err="1">
                <a:latin typeface="Book Antiqua" pitchFamily="18" charset="0"/>
              </a:rPr>
              <a:t>melindungi</a:t>
            </a:r>
            <a:r>
              <a:rPr lang="en-US" dirty="0">
                <a:latin typeface="Book Antiqua" pitchFamily="18" charset="0"/>
              </a:rPr>
              <a:t> </a:t>
            </a:r>
            <a:r>
              <a:rPr lang="en-US" dirty="0" err="1">
                <a:latin typeface="Book Antiqua" pitchFamily="18" charset="0"/>
              </a:rPr>
              <a:t>wilayah</a:t>
            </a:r>
            <a:r>
              <a:rPr lang="en-US" dirty="0">
                <a:latin typeface="Book Antiqua" pitchFamily="18" charset="0"/>
              </a:rPr>
              <a:t>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Keunggulan</a:t>
            </a:r>
            <a:r>
              <a:rPr lang="en-US" dirty="0">
                <a:latin typeface="Book Antiqua" pitchFamily="18" charset="0"/>
              </a:rPr>
              <a:t> </a:t>
            </a:r>
            <a:r>
              <a:rPr lang="en-US" dirty="0" err="1">
                <a:latin typeface="Book Antiqua" pitchFamily="18" charset="0"/>
              </a:rPr>
              <a:t>sistem</a:t>
            </a:r>
            <a:r>
              <a:rPr lang="en-US" dirty="0">
                <a:latin typeface="Book Antiqua" pitchFamily="18" charset="0"/>
              </a:rPr>
              <a:t> polder </a:t>
            </a:r>
            <a:r>
              <a:rPr lang="en-US" dirty="0" err="1">
                <a:latin typeface="Book Antiqua" pitchFamily="18" charset="0"/>
              </a:rPr>
              <a:t>adalah</a:t>
            </a:r>
            <a:r>
              <a:rPr lang="en-US" dirty="0">
                <a:latin typeface="Book Antiqua" pitchFamily="18" charset="0"/>
              </a:rPr>
              <a:t> </a:t>
            </a:r>
            <a:r>
              <a:rPr lang="en-US" dirty="0" err="1">
                <a:latin typeface="Book Antiqua" pitchFamily="18" charset="0"/>
              </a:rPr>
              <a:t>kemampuannya</a:t>
            </a:r>
            <a:r>
              <a:rPr lang="en-US" dirty="0">
                <a:latin typeface="Book Antiqua" pitchFamily="18" charset="0"/>
              </a:rPr>
              <a:t> </a:t>
            </a:r>
            <a:r>
              <a:rPr lang="en-US" dirty="0" err="1">
                <a:latin typeface="Book Antiqua" pitchFamily="18" charset="0"/>
              </a:rPr>
              <a:t>mengendalikan</a:t>
            </a:r>
            <a:r>
              <a:rPr lang="en-US" dirty="0">
                <a:latin typeface="Book Antiqua" pitchFamily="18" charset="0"/>
              </a:rPr>
              <a:t> </a:t>
            </a:r>
            <a:r>
              <a:rPr lang="en-US" dirty="0" err="1">
                <a:latin typeface="Book Antiqua" pitchFamily="18" charset="0"/>
              </a:rPr>
              <a:t>banjir</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genangan</a:t>
            </a:r>
            <a:r>
              <a:rPr lang="en-US" dirty="0">
                <a:latin typeface="Book Antiqua" pitchFamily="18" charset="0"/>
              </a:rPr>
              <a:t> </a:t>
            </a:r>
            <a:r>
              <a:rPr lang="en-US" dirty="0" err="1">
                <a:latin typeface="Book Antiqua" pitchFamily="18" charset="0"/>
              </a:rPr>
              <a:t>akibat</a:t>
            </a:r>
            <a:r>
              <a:rPr lang="en-US" dirty="0">
                <a:latin typeface="Book Antiqua" pitchFamily="18" charset="0"/>
              </a:rPr>
              <a:t> </a:t>
            </a:r>
            <a:r>
              <a:rPr lang="en-US" dirty="0" err="1">
                <a:latin typeface="Book Antiqua" pitchFamily="18" charset="0"/>
              </a:rPr>
              <a:t>aliran</a:t>
            </a:r>
            <a:r>
              <a:rPr lang="en-US" dirty="0">
                <a:latin typeface="Book Antiqua" pitchFamily="18" charset="0"/>
              </a:rPr>
              <a:t>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hulu</a:t>
            </a:r>
            <a:r>
              <a:rPr lang="en-US" dirty="0">
                <a:latin typeface="Book Antiqua" pitchFamily="18" charset="0"/>
              </a:rPr>
              <a:t>, </a:t>
            </a:r>
            <a:r>
              <a:rPr lang="en-US" dirty="0" err="1">
                <a:latin typeface="Book Antiqua" pitchFamily="18" charset="0"/>
              </a:rPr>
              <a:t>hujan</a:t>
            </a:r>
            <a:r>
              <a:rPr lang="en-US" dirty="0">
                <a:latin typeface="Book Antiqua" pitchFamily="18" charset="0"/>
              </a:rPr>
              <a:t> </a:t>
            </a:r>
            <a:r>
              <a:rPr lang="en-US" dirty="0" err="1">
                <a:latin typeface="Book Antiqua" pitchFamily="18" charset="0"/>
              </a:rPr>
              <a:t>setempat</a:t>
            </a:r>
            <a:r>
              <a:rPr lang="en-US" dirty="0">
                <a:latin typeface="Book Antiqua" pitchFamily="18" charset="0"/>
              </a:rPr>
              <a:t> </a:t>
            </a:r>
            <a:r>
              <a:rPr lang="en-US" dirty="0" err="1">
                <a:latin typeface="Book Antiqua" pitchFamily="18" charset="0"/>
              </a:rPr>
              <a:t>dan</a:t>
            </a:r>
            <a:r>
              <a:rPr lang="en-US" dirty="0">
                <a:latin typeface="Book Antiqua" pitchFamily="18" charset="0"/>
              </a:rPr>
              <a:t> </a:t>
            </a:r>
            <a:r>
              <a:rPr lang="en-US" dirty="0" err="1">
                <a:latin typeface="Book Antiqua" pitchFamily="18" charset="0"/>
              </a:rPr>
              <a:t>naiknya</a:t>
            </a:r>
            <a:r>
              <a:rPr lang="en-US" dirty="0">
                <a:latin typeface="Book Antiqua" pitchFamily="18" charset="0"/>
              </a:rPr>
              <a:t> air </a:t>
            </a:r>
            <a:r>
              <a:rPr lang="en-US" dirty="0" err="1">
                <a:latin typeface="Book Antiqua" pitchFamily="18" charset="0"/>
              </a:rPr>
              <a:t>laut</a:t>
            </a:r>
            <a:r>
              <a:rPr lang="en-US" dirty="0">
                <a:latin typeface="Book Antiqua" pitchFamily="18" charset="0"/>
              </a:rPr>
              <a:t>.</a:t>
            </a:r>
            <a:endParaRPr lang="id-ID" dirty="0">
              <a:latin typeface="Book Antiqua" pitchFamily="18" charset="0"/>
            </a:endParaRPr>
          </a:p>
        </p:txBody>
      </p:sp>
    </p:spTree>
    <p:extLst>
      <p:ext uri="{BB962C8B-B14F-4D97-AF65-F5344CB8AC3E}">
        <p14:creationId xmlns:p14="http://schemas.microsoft.com/office/powerpoint/2010/main" val="239779914"/>
      </p:ext>
    </p:extLst>
  </p:cSld>
  <p:clrMapOvr>
    <a:masterClrMapping/>
  </p:clrMapOvr>
  <p:transition spd="slow">
    <p:wip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pPr marL="0" indent="0">
              <a:buNone/>
            </a:pPr>
            <a:r>
              <a:rPr lang="id-ID" dirty="0" smtClean="0">
                <a:latin typeface="Book Antiqua" pitchFamily="18" charset="0"/>
              </a:rPr>
              <a:t>	</a:t>
            </a:r>
            <a:r>
              <a:rPr lang="en-US" dirty="0" err="1" smtClean="0">
                <a:latin typeface="Book Antiqua" pitchFamily="18" charset="0"/>
              </a:rPr>
              <a:t>Kunci</a:t>
            </a:r>
            <a:r>
              <a:rPr lang="en-US" dirty="0" smtClean="0">
                <a:latin typeface="Book Antiqua" pitchFamily="18" charset="0"/>
              </a:rPr>
              <a:t> </a:t>
            </a:r>
            <a:r>
              <a:rPr lang="en-US" dirty="0" err="1">
                <a:latin typeface="Book Antiqua" pitchFamily="18" charset="0"/>
              </a:rPr>
              <a:t>utama</a:t>
            </a:r>
            <a:r>
              <a:rPr lang="en-US" dirty="0">
                <a:latin typeface="Book Antiqua" pitchFamily="18" charset="0"/>
              </a:rPr>
              <a:t> </a:t>
            </a:r>
            <a:r>
              <a:rPr lang="en-US" dirty="0" err="1">
                <a:latin typeface="Book Antiqua" pitchFamily="18" charset="0"/>
              </a:rPr>
              <a:t>sistem</a:t>
            </a:r>
            <a:r>
              <a:rPr lang="en-US" dirty="0">
                <a:latin typeface="Book Antiqua" pitchFamily="18" charset="0"/>
              </a:rPr>
              <a:t> </a:t>
            </a:r>
            <a:r>
              <a:rPr lang="en-US" dirty="0" err="1">
                <a:latin typeface="Book Antiqua" pitchFamily="18" charset="0"/>
              </a:rPr>
              <a:t>poder</a:t>
            </a:r>
            <a:r>
              <a:rPr lang="en-US" dirty="0">
                <a:latin typeface="Book Antiqua" pitchFamily="18" charset="0"/>
              </a:rPr>
              <a:t> </a:t>
            </a:r>
            <a:r>
              <a:rPr lang="en-US" dirty="0" err="1">
                <a:latin typeface="Book Antiqua" pitchFamily="18" charset="0"/>
              </a:rPr>
              <a:t>adalah</a:t>
            </a:r>
            <a:r>
              <a:rPr lang="en-US" dirty="0">
                <a:latin typeface="Book Antiqua" pitchFamily="18" charset="0"/>
              </a:rPr>
              <a:t> </a:t>
            </a:r>
            <a:r>
              <a:rPr lang="en-US" dirty="0" err="1">
                <a:latin typeface="Book Antiqua" pitchFamily="18" charset="0"/>
              </a:rPr>
              <a:t>tanggul</a:t>
            </a:r>
            <a:r>
              <a:rPr lang="en-US" dirty="0">
                <a:latin typeface="Book Antiqua" pitchFamily="18" charset="0"/>
              </a:rPr>
              <a:t> </a:t>
            </a:r>
            <a:r>
              <a:rPr lang="en-US" dirty="0" err="1">
                <a:latin typeface="Book Antiqua" pitchFamily="18" charset="0"/>
              </a:rPr>
              <a:t>atau</a:t>
            </a:r>
            <a:r>
              <a:rPr lang="en-US" dirty="0">
                <a:latin typeface="Book Antiqua" pitchFamily="18" charset="0"/>
              </a:rPr>
              <a:t> </a:t>
            </a:r>
            <a:r>
              <a:rPr lang="en-US" dirty="0" err="1">
                <a:latin typeface="Book Antiqua" pitchFamily="18" charset="0"/>
              </a:rPr>
              <a:t>waduk</a:t>
            </a:r>
            <a:r>
              <a:rPr lang="en-US" dirty="0">
                <a:latin typeface="Book Antiqua" pitchFamily="18" charset="0"/>
              </a:rPr>
              <a:t>. </a:t>
            </a:r>
            <a:r>
              <a:rPr lang="en-US" dirty="0" err="1">
                <a:latin typeface="Book Antiqua" pitchFamily="18" charset="0"/>
              </a:rPr>
              <a:t>Tanggul</a:t>
            </a:r>
            <a:r>
              <a:rPr lang="en-US" dirty="0">
                <a:latin typeface="Book Antiqua" pitchFamily="18" charset="0"/>
              </a:rPr>
              <a:t> </a:t>
            </a:r>
            <a:r>
              <a:rPr lang="en-US" dirty="0" err="1">
                <a:latin typeface="Book Antiqua" pitchFamily="18" charset="0"/>
              </a:rPr>
              <a:t>berfungsi</a:t>
            </a:r>
            <a:r>
              <a:rPr lang="en-US" dirty="0">
                <a:latin typeface="Book Antiqua" pitchFamily="18" charset="0"/>
              </a:rPr>
              <a:t> </a:t>
            </a:r>
            <a:r>
              <a:rPr lang="en-US" dirty="0" err="1">
                <a:latin typeface="Book Antiqua" pitchFamily="18" charset="0"/>
              </a:rPr>
              <a:t>untuk</a:t>
            </a:r>
            <a:r>
              <a:rPr lang="en-US" dirty="0">
                <a:latin typeface="Book Antiqua" pitchFamily="18" charset="0"/>
              </a:rPr>
              <a:t> </a:t>
            </a:r>
            <a:r>
              <a:rPr lang="en-US" dirty="0" err="1">
                <a:latin typeface="Book Antiqua" pitchFamily="18" charset="0"/>
              </a:rPr>
              <a:t>menahan</a:t>
            </a:r>
            <a:r>
              <a:rPr lang="en-US" dirty="0">
                <a:latin typeface="Book Antiqua" pitchFamily="18" charset="0"/>
              </a:rPr>
              <a:t> air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luar</a:t>
            </a:r>
            <a:r>
              <a:rPr lang="en-US" dirty="0">
                <a:latin typeface="Book Antiqua" pitchFamily="18" charset="0"/>
              </a:rPr>
              <a:t> area, </a:t>
            </a:r>
            <a:r>
              <a:rPr lang="en-US" dirty="0" err="1">
                <a:latin typeface="Book Antiqua" pitchFamily="18" charset="0"/>
              </a:rPr>
              <a:t>sedangkan</a:t>
            </a:r>
            <a:r>
              <a:rPr lang="en-US" dirty="0">
                <a:latin typeface="Book Antiqua" pitchFamily="18" charset="0"/>
              </a:rPr>
              <a:t> </a:t>
            </a:r>
            <a:r>
              <a:rPr lang="en-US" dirty="0" err="1">
                <a:latin typeface="Book Antiqua" pitchFamily="18" charset="0"/>
              </a:rPr>
              <a:t>waduk</a:t>
            </a:r>
            <a:r>
              <a:rPr lang="en-US" dirty="0">
                <a:latin typeface="Book Antiqua" pitchFamily="18" charset="0"/>
              </a:rPr>
              <a:t> </a:t>
            </a:r>
            <a:r>
              <a:rPr lang="en-US" dirty="0" err="1">
                <a:latin typeface="Book Antiqua" pitchFamily="18" charset="0"/>
              </a:rPr>
              <a:t>berfungsi</a:t>
            </a:r>
            <a:r>
              <a:rPr lang="en-US" dirty="0">
                <a:latin typeface="Book Antiqua" pitchFamily="18" charset="0"/>
              </a:rPr>
              <a:t> </a:t>
            </a:r>
            <a:r>
              <a:rPr lang="en-US" dirty="0" err="1">
                <a:latin typeface="Book Antiqua" pitchFamily="18" charset="0"/>
              </a:rPr>
              <a:t>untuk</a:t>
            </a:r>
            <a:r>
              <a:rPr lang="en-US" dirty="0">
                <a:latin typeface="Book Antiqua" pitchFamily="18" charset="0"/>
              </a:rPr>
              <a:t> </a:t>
            </a:r>
            <a:r>
              <a:rPr lang="en-US" dirty="0" err="1">
                <a:latin typeface="Book Antiqua" pitchFamily="18" charset="0"/>
              </a:rPr>
              <a:t>menampung</a:t>
            </a:r>
            <a:r>
              <a:rPr lang="en-US" dirty="0">
                <a:latin typeface="Book Antiqua" pitchFamily="18" charset="0"/>
              </a:rPr>
              <a:t> air </a:t>
            </a:r>
            <a:r>
              <a:rPr lang="en-US" dirty="0" err="1">
                <a:latin typeface="Book Antiqua" pitchFamily="18" charset="0"/>
              </a:rPr>
              <a:t>baik</a:t>
            </a:r>
            <a:r>
              <a:rPr lang="en-US" dirty="0">
                <a:latin typeface="Book Antiqua" pitchFamily="18" charset="0"/>
              </a:rPr>
              <a:t>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dalam</a:t>
            </a:r>
            <a:r>
              <a:rPr lang="en-US" dirty="0">
                <a:latin typeface="Book Antiqua" pitchFamily="18" charset="0"/>
              </a:rPr>
              <a:t> </a:t>
            </a:r>
            <a:r>
              <a:rPr lang="en-US" dirty="0" err="1">
                <a:latin typeface="Book Antiqua" pitchFamily="18" charset="0"/>
              </a:rPr>
              <a:t>maupun</a:t>
            </a:r>
            <a:r>
              <a:rPr lang="en-US" dirty="0">
                <a:latin typeface="Book Antiqua" pitchFamily="18" charset="0"/>
              </a:rPr>
              <a:t> </a:t>
            </a:r>
            <a:r>
              <a:rPr lang="en-US" dirty="0" err="1">
                <a:latin typeface="Book Antiqua" pitchFamily="18" charset="0"/>
              </a:rPr>
              <a:t>luar</a:t>
            </a:r>
            <a:r>
              <a:rPr lang="en-US" dirty="0">
                <a:latin typeface="Book Antiqua" pitchFamily="18" charset="0"/>
              </a:rPr>
              <a:t> area. </a:t>
            </a:r>
            <a:r>
              <a:rPr lang="en-US" dirty="0" err="1">
                <a:latin typeface="Book Antiqua" pitchFamily="18" charset="0"/>
              </a:rPr>
              <a:t>Pompa-pompa</a:t>
            </a:r>
            <a:r>
              <a:rPr lang="en-US" dirty="0">
                <a:latin typeface="Book Antiqua" pitchFamily="18" charset="0"/>
              </a:rPr>
              <a:t> air </a:t>
            </a:r>
            <a:r>
              <a:rPr lang="en-US" dirty="0" err="1">
                <a:latin typeface="Book Antiqua" pitchFamily="18" charset="0"/>
              </a:rPr>
              <a:t>berfungsi</a:t>
            </a:r>
            <a:r>
              <a:rPr lang="en-US" dirty="0">
                <a:latin typeface="Book Antiqua" pitchFamily="18" charset="0"/>
              </a:rPr>
              <a:t> </a:t>
            </a:r>
            <a:r>
              <a:rPr lang="en-US" dirty="0" err="1">
                <a:latin typeface="Book Antiqua" pitchFamily="18" charset="0"/>
              </a:rPr>
              <a:t>untuk</a:t>
            </a:r>
            <a:r>
              <a:rPr lang="en-US" dirty="0">
                <a:latin typeface="Book Antiqua" pitchFamily="18" charset="0"/>
              </a:rPr>
              <a:t> </a:t>
            </a:r>
            <a:r>
              <a:rPr lang="en-US" dirty="0" err="1">
                <a:latin typeface="Book Antiqua" pitchFamily="18" charset="0"/>
              </a:rPr>
              <a:t>membuang</a:t>
            </a:r>
            <a:r>
              <a:rPr lang="en-US" dirty="0">
                <a:latin typeface="Book Antiqua" pitchFamily="18" charset="0"/>
              </a:rPr>
              <a:t> air </a:t>
            </a:r>
            <a:r>
              <a:rPr lang="en-US" dirty="0" err="1">
                <a:latin typeface="Book Antiqua" pitchFamily="18" charset="0"/>
              </a:rPr>
              <a:t>dari</a:t>
            </a:r>
            <a:r>
              <a:rPr lang="en-US" dirty="0">
                <a:latin typeface="Book Antiqua" pitchFamily="18" charset="0"/>
              </a:rPr>
              <a:t> </a:t>
            </a:r>
            <a:r>
              <a:rPr lang="en-US" dirty="0" err="1">
                <a:latin typeface="Book Antiqua" pitchFamily="18" charset="0"/>
              </a:rPr>
              <a:t>dalam</a:t>
            </a:r>
            <a:r>
              <a:rPr lang="en-US" dirty="0">
                <a:latin typeface="Book Antiqua" pitchFamily="18" charset="0"/>
              </a:rPr>
              <a:t> </a:t>
            </a:r>
            <a:r>
              <a:rPr lang="en-US" dirty="0" err="1">
                <a:latin typeface="Book Antiqua" pitchFamily="18" charset="0"/>
              </a:rPr>
              <a:t>waduk</a:t>
            </a:r>
            <a:r>
              <a:rPr lang="en-US" dirty="0">
                <a:latin typeface="Book Antiqua" pitchFamily="18" charset="0"/>
              </a:rPr>
              <a:t>. </a:t>
            </a:r>
            <a:r>
              <a:rPr lang="en-US" dirty="0" err="1">
                <a:latin typeface="Book Antiqua" pitchFamily="18" charset="0"/>
              </a:rPr>
              <a:t>Setiap</a:t>
            </a:r>
            <a:r>
              <a:rPr lang="en-US" dirty="0">
                <a:latin typeface="Book Antiqua" pitchFamily="18" charset="0"/>
              </a:rPr>
              <a:t> </a:t>
            </a:r>
            <a:r>
              <a:rPr lang="en-US" dirty="0" err="1">
                <a:latin typeface="Book Antiqua" pitchFamily="18" charset="0"/>
              </a:rPr>
              <a:t>saat</a:t>
            </a:r>
            <a:r>
              <a:rPr lang="en-US" dirty="0">
                <a:latin typeface="Book Antiqua" pitchFamily="18" charset="0"/>
              </a:rPr>
              <a:t> air </a:t>
            </a:r>
            <a:r>
              <a:rPr lang="en-US" dirty="0" err="1">
                <a:latin typeface="Book Antiqua" pitchFamily="18" charset="0"/>
              </a:rPr>
              <a:t>meninggi</a:t>
            </a:r>
            <a:r>
              <a:rPr lang="en-US" dirty="0">
                <a:latin typeface="Book Antiqua" pitchFamily="18" charset="0"/>
              </a:rPr>
              <a:t> </a:t>
            </a:r>
            <a:r>
              <a:rPr lang="en-US" dirty="0" err="1">
                <a:latin typeface="Book Antiqua" pitchFamily="18" charset="0"/>
              </a:rPr>
              <a:t>dengan</a:t>
            </a:r>
            <a:r>
              <a:rPr lang="en-US" dirty="0">
                <a:latin typeface="Book Antiqua" pitchFamily="18" charset="0"/>
              </a:rPr>
              <a:t> </a:t>
            </a:r>
            <a:r>
              <a:rPr lang="en-US" dirty="0" err="1">
                <a:latin typeface="Book Antiqua" pitchFamily="18" charset="0"/>
              </a:rPr>
              <a:t>cepat</a:t>
            </a:r>
            <a:r>
              <a:rPr lang="en-US" dirty="0">
                <a:latin typeface="Book Antiqua" pitchFamily="18" charset="0"/>
              </a:rPr>
              <a:t> </a:t>
            </a:r>
            <a:r>
              <a:rPr lang="en-US" dirty="0" err="1">
                <a:latin typeface="Book Antiqua" pitchFamily="18" charset="0"/>
              </a:rPr>
              <a:t>pompa</a:t>
            </a:r>
            <a:r>
              <a:rPr lang="en-US" dirty="0">
                <a:latin typeface="Book Antiqua" pitchFamily="18" charset="0"/>
              </a:rPr>
              <a:t> </a:t>
            </a:r>
            <a:r>
              <a:rPr lang="en-US" dirty="0" err="1">
                <a:latin typeface="Book Antiqua" pitchFamily="18" charset="0"/>
              </a:rPr>
              <a:t>akan</a:t>
            </a:r>
            <a:r>
              <a:rPr lang="en-US" dirty="0">
                <a:latin typeface="Book Antiqua" pitchFamily="18" charset="0"/>
              </a:rPr>
              <a:t> </a:t>
            </a:r>
            <a:r>
              <a:rPr lang="en-US" dirty="0" err="1">
                <a:latin typeface="Book Antiqua" pitchFamily="18" charset="0"/>
              </a:rPr>
              <a:t>mengalirkan</a:t>
            </a:r>
            <a:r>
              <a:rPr lang="en-US" dirty="0">
                <a:latin typeface="Book Antiqua" pitchFamily="18" charset="0"/>
              </a:rPr>
              <a:t> air </a:t>
            </a:r>
            <a:r>
              <a:rPr lang="en-US" dirty="0" err="1">
                <a:latin typeface="Book Antiqua" pitchFamily="18" charset="0"/>
              </a:rPr>
              <a:t>ke</a:t>
            </a:r>
            <a:r>
              <a:rPr lang="en-US" dirty="0">
                <a:latin typeface="Book Antiqua" pitchFamily="18" charset="0"/>
              </a:rPr>
              <a:t> </a:t>
            </a:r>
            <a:r>
              <a:rPr lang="en-US" dirty="0" err="1">
                <a:latin typeface="Book Antiqua" pitchFamily="18" charset="0"/>
              </a:rPr>
              <a:t>laut</a:t>
            </a:r>
            <a:r>
              <a:rPr lang="en-US" dirty="0">
                <a:latin typeface="Book Antiqua" pitchFamily="18" charset="0"/>
              </a:rPr>
              <a:t>.</a:t>
            </a:r>
            <a:endParaRPr lang="id-ID" dirty="0">
              <a:latin typeface="Book Antiqua" pitchFamily="18" charset="0"/>
            </a:endParaRPr>
          </a:p>
        </p:txBody>
      </p:sp>
    </p:spTree>
    <p:extLst>
      <p:ext uri="{BB962C8B-B14F-4D97-AF65-F5344CB8AC3E}">
        <p14:creationId xmlns:p14="http://schemas.microsoft.com/office/powerpoint/2010/main" val="2015427475"/>
      </p:ext>
    </p:extLst>
  </p:cSld>
  <p:clrMapOvr>
    <a:masterClrMapping/>
  </p:clrMapOvr>
  <p:transition spd="slow">
    <p:wip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a:stretch>
            <a:fillRect/>
          </a:stretch>
        </p:blipFill>
        <p:spPr bwMode="auto">
          <a:xfrm>
            <a:off x="1835696" y="188640"/>
            <a:ext cx="5041265" cy="2520950"/>
          </a:xfrm>
          <a:prstGeom prst="rect">
            <a:avLst/>
          </a:prstGeom>
          <a:noFill/>
          <a:ln w="9525">
            <a:noFill/>
            <a:miter lim="800000"/>
            <a:headEnd/>
            <a:tailEnd/>
          </a:ln>
        </p:spPr>
      </p:pic>
      <p:sp>
        <p:nvSpPr>
          <p:cNvPr id="5" name="Rectangle 4"/>
          <p:cNvSpPr/>
          <p:nvPr/>
        </p:nvSpPr>
        <p:spPr>
          <a:xfrm>
            <a:off x="2252034" y="2761190"/>
            <a:ext cx="4604146" cy="369332"/>
          </a:xfrm>
          <a:prstGeom prst="rect">
            <a:avLst/>
          </a:prstGeom>
        </p:spPr>
        <p:txBody>
          <a:bodyPr wrap="none">
            <a:spAutoFit/>
          </a:bodyPr>
          <a:lstStyle/>
          <a:p>
            <a:r>
              <a:rPr lang="en-US" dirty="0" err="1">
                <a:latin typeface="Book Antiqua" pitchFamily="18" charset="0"/>
              </a:rPr>
              <a:t>Gambar</a:t>
            </a:r>
            <a:r>
              <a:rPr lang="en-US" dirty="0">
                <a:latin typeface="Book Antiqua" pitchFamily="18" charset="0"/>
              </a:rPr>
              <a:t> 3.16 Pembangunan </a:t>
            </a:r>
            <a:r>
              <a:rPr lang="en-US" dirty="0" err="1">
                <a:latin typeface="Book Antiqua" pitchFamily="18" charset="0"/>
              </a:rPr>
              <a:t>Pompa</a:t>
            </a:r>
            <a:r>
              <a:rPr lang="en-US" dirty="0">
                <a:latin typeface="Book Antiqua" pitchFamily="18" charset="0"/>
              </a:rPr>
              <a:t> </a:t>
            </a:r>
            <a:r>
              <a:rPr lang="en-US" dirty="0" err="1">
                <a:latin typeface="Book Antiqua" pitchFamily="18" charset="0"/>
              </a:rPr>
              <a:t>Cideng</a:t>
            </a:r>
            <a:endParaRPr lang="id-ID" dirty="0">
              <a:latin typeface="Book Antiqua" pitchFamily="18" charset="0"/>
            </a:endParaRPr>
          </a:p>
        </p:txBody>
      </p:sp>
      <p:pic>
        <p:nvPicPr>
          <p:cNvPr id="6" name="Picture 5"/>
          <p:cNvPicPr/>
          <p:nvPr/>
        </p:nvPicPr>
        <p:blipFill>
          <a:blip r:embed="rId3"/>
          <a:srcRect/>
          <a:stretch>
            <a:fillRect/>
          </a:stretch>
        </p:blipFill>
        <p:spPr bwMode="auto">
          <a:xfrm>
            <a:off x="1563134" y="3284984"/>
            <a:ext cx="5041265" cy="2520950"/>
          </a:xfrm>
          <a:prstGeom prst="rect">
            <a:avLst/>
          </a:prstGeom>
          <a:noFill/>
          <a:ln w="9525">
            <a:noFill/>
            <a:miter lim="800000"/>
            <a:headEnd/>
            <a:tailEnd/>
          </a:ln>
        </p:spPr>
      </p:pic>
      <p:sp>
        <p:nvSpPr>
          <p:cNvPr id="7" name="Rectangle 6"/>
          <p:cNvSpPr/>
          <p:nvPr/>
        </p:nvSpPr>
        <p:spPr>
          <a:xfrm>
            <a:off x="1979472" y="6021288"/>
            <a:ext cx="4604146" cy="369332"/>
          </a:xfrm>
          <a:prstGeom prst="rect">
            <a:avLst/>
          </a:prstGeom>
        </p:spPr>
        <p:txBody>
          <a:bodyPr wrap="none">
            <a:spAutoFit/>
          </a:bodyPr>
          <a:lstStyle/>
          <a:p>
            <a:r>
              <a:rPr lang="en-US" dirty="0" err="1">
                <a:latin typeface="Book Antiqua" pitchFamily="18" charset="0"/>
              </a:rPr>
              <a:t>Gambar</a:t>
            </a:r>
            <a:r>
              <a:rPr lang="en-US" dirty="0">
                <a:latin typeface="Book Antiqua" pitchFamily="18" charset="0"/>
              </a:rPr>
              <a:t> 3.17 Pembangunan </a:t>
            </a:r>
            <a:r>
              <a:rPr lang="en-US" dirty="0" err="1">
                <a:latin typeface="Book Antiqua" pitchFamily="18" charset="0"/>
              </a:rPr>
              <a:t>Pompa</a:t>
            </a:r>
            <a:r>
              <a:rPr lang="en-US" dirty="0">
                <a:latin typeface="Book Antiqua" pitchFamily="18" charset="0"/>
              </a:rPr>
              <a:t> </a:t>
            </a:r>
            <a:r>
              <a:rPr lang="en-US" dirty="0" err="1">
                <a:latin typeface="Book Antiqua" pitchFamily="18" charset="0"/>
              </a:rPr>
              <a:t>Cideng</a:t>
            </a:r>
            <a:endParaRPr lang="id-ID" dirty="0">
              <a:latin typeface="Book Antiqua" pitchFamily="18" charset="0"/>
            </a:endParaRPr>
          </a:p>
        </p:txBody>
      </p:sp>
    </p:spTree>
    <p:extLst>
      <p:ext uri="{BB962C8B-B14F-4D97-AF65-F5344CB8AC3E}">
        <p14:creationId xmlns:p14="http://schemas.microsoft.com/office/powerpoint/2010/main" val="1354176041"/>
      </p:ext>
    </p:extLst>
  </p:cSld>
  <p:clrMapOvr>
    <a:masterClrMapping/>
  </p:clrMapOvr>
  <p:transition spd="slow">
    <p:wip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b="1" dirty="0"/>
              <a:t>BAB </a:t>
            </a:r>
            <a:r>
              <a:rPr lang="id-ID" b="1" dirty="0"/>
              <a:t>IV</a:t>
            </a:r>
            <a:r>
              <a:rPr lang="es-ES" b="1" dirty="0"/>
              <a:t>. PENUTUP</a:t>
            </a:r>
            <a:endParaRPr lang="id-ID" dirty="0"/>
          </a:p>
        </p:txBody>
      </p:sp>
      <p:sp>
        <p:nvSpPr>
          <p:cNvPr id="3" name="Content Placeholder 2"/>
          <p:cNvSpPr>
            <a:spLocks noGrp="1"/>
          </p:cNvSpPr>
          <p:nvPr>
            <p:ph idx="1"/>
          </p:nvPr>
        </p:nvSpPr>
        <p:spPr>
          <a:xfrm>
            <a:off x="467544" y="1340768"/>
            <a:ext cx="8229600" cy="5257800"/>
          </a:xfrm>
        </p:spPr>
        <p:txBody>
          <a:bodyPr>
            <a:normAutofit fontScale="62500" lnSpcReduction="20000"/>
          </a:bodyPr>
          <a:lstStyle/>
          <a:p>
            <a:pPr marL="0" indent="0">
              <a:buNone/>
            </a:pPr>
            <a:r>
              <a:rPr lang="es-ES" b="1" dirty="0">
                <a:latin typeface="Book Antiqua" pitchFamily="18" charset="0"/>
              </a:rPr>
              <a:t>4.1 </a:t>
            </a:r>
            <a:r>
              <a:rPr lang="es-ES" b="1" dirty="0" err="1" smtClean="0">
                <a:latin typeface="Book Antiqua" pitchFamily="18" charset="0"/>
              </a:rPr>
              <a:t>Kesimpulan</a:t>
            </a:r>
            <a:endParaRPr lang="id-ID" b="1" dirty="0" smtClean="0">
              <a:latin typeface="Book Antiqua" pitchFamily="18" charset="0"/>
            </a:endParaRPr>
          </a:p>
          <a:p>
            <a:pPr marL="0" indent="0">
              <a:buNone/>
            </a:pPr>
            <a:endParaRPr lang="id-ID" dirty="0">
              <a:latin typeface="Book Antiqua" pitchFamily="18" charset="0"/>
            </a:endParaRPr>
          </a:p>
          <a:p>
            <a:pPr marL="0" indent="0">
              <a:buNone/>
            </a:pPr>
            <a:r>
              <a:rPr lang="es-ES" dirty="0" err="1">
                <a:latin typeface="Book Antiqua" pitchFamily="18" charset="0"/>
              </a:rPr>
              <a:t>Berdasarkan</a:t>
            </a:r>
            <a:r>
              <a:rPr lang="es-ES" dirty="0">
                <a:latin typeface="Book Antiqua" pitchFamily="18" charset="0"/>
              </a:rPr>
              <a:t> </a:t>
            </a:r>
            <a:r>
              <a:rPr lang="es-ES" dirty="0" err="1">
                <a:latin typeface="Book Antiqua" pitchFamily="18" charset="0"/>
              </a:rPr>
              <a:t>analisis</a:t>
            </a:r>
            <a:r>
              <a:rPr lang="es-ES" dirty="0">
                <a:latin typeface="Book Antiqua" pitchFamily="18" charset="0"/>
              </a:rPr>
              <a:t> yang </a:t>
            </a:r>
            <a:r>
              <a:rPr lang="es-ES" dirty="0" err="1">
                <a:latin typeface="Book Antiqua" pitchFamily="18" charset="0"/>
              </a:rPr>
              <a:t>diuraikan</a:t>
            </a:r>
            <a:r>
              <a:rPr lang="es-ES" dirty="0">
                <a:latin typeface="Book Antiqua" pitchFamily="18" charset="0"/>
              </a:rPr>
              <a:t> </a:t>
            </a:r>
            <a:r>
              <a:rPr lang="es-ES" dirty="0" err="1">
                <a:latin typeface="Book Antiqua" pitchFamily="18" charset="0"/>
              </a:rPr>
              <a:t>dalam</a:t>
            </a:r>
            <a:r>
              <a:rPr lang="es-ES" dirty="0">
                <a:latin typeface="Book Antiqua" pitchFamily="18" charset="0"/>
              </a:rPr>
              <a:t> </a:t>
            </a:r>
            <a:r>
              <a:rPr lang="es-ES" dirty="0" err="1">
                <a:latin typeface="Book Antiqua" pitchFamily="18" charset="0"/>
              </a:rPr>
              <a:t>makalah</a:t>
            </a:r>
            <a:r>
              <a:rPr lang="es-ES" dirty="0">
                <a:latin typeface="Book Antiqua" pitchFamily="18" charset="0"/>
              </a:rPr>
              <a:t> </a:t>
            </a:r>
            <a:r>
              <a:rPr lang="es-ES" dirty="0" err="1">
                <a:latin typeface="Book Antiqua" pitchFamily="18" charset="0"/>
              </a:rPr>
              <a:t>ini</a:t>
            </a:r>
            <a:r>
              <a:rPr lang="es-ES" dirty="0">
                <a:latin typeface="Book Antiqua" pitchFamily="18" charset="0"/>
              </a:rPr>
              <a:t> </a:t>
            </a:r>
            <a:r>
              <a:rPr lang="es-ES" dirty="0" err="1">
                <a:latin typeface="Book Antiqua" pitchFamily="18" charset="0"/>
              </a:rPr>
              <a:t>maka</a:t>
            </a:r>
            <a:r>
              <a:rPr lang="es-ES" dirty="0">
                <a:latin typeface="Book Antiqua" pitchFamily="18" charset="0"/>
              </a:rPr>
              <a:t> </a:t>
            </a:r>
            <a:r>
              <a:rPr lang="es-ES" dirty="0" err="1">
                <a:latin typeface="Book Antiqua" pitchFamily="18" charset="0"/>
              </a:rPr>
              <a:t>dapat</a:t>
            </a:r>
            <a:r>
              <a:rPr lang="es-ES" dirty="0">
                <a:latin typeface="Book Antiqua" pitchFamily="18" charset="0"/>
              </a:rPr>
              <a:t> </a:t>
            </a:r>
            <a:r>
              <a:rPr lang="es-ES" dirty="0" err="1">
                <a:latin typeface="Book Antiqua" pitchFamily="18" charset="0"/>
              </a:rPr>
              <a:t>ditarik</a:t>
            </a:r>
            <a:r>
              <a:rPr lang="es-ES" dirty="0">
                <a:latin typeface="Book Antiqua" pitchFamily="18" charset="0"/>
              </a:rPr>
              <a:t> </a:t>
            </a:r>
            <a:r>
              <a:rPr lang="es-ES" dirty="0" err="1">
                <a:latin typeface="Book Antiqua" pitchFamily="18" charset="0"/>
              </a:rPr>
              <a:t>beberapa</a:t>
            </a:r>
            <a:r>
              <a:rPr lang="es-ES" dirty="0">
                <a:latin typeface="Book Antiqua" pitchFamily="18" charset="0"/>
              </a:rPr>
              <a:t> </a:t>
            </a:r>
            <a:r>
              <a:rPr lang="es-ES" dirty="0" err="1">
                <a:latin typeface="Book Antiqua" pitchFamily="18" charset="0"/>
              </a:rPr>
              <a:t>kesimpulan</a:t>
            </a:r>
            <a:r>
              <a:rPr lang="es-ES" dirty="0">
                <a:latin typeface="Book Antiqua" pitchFamily="18" charset="0"/>
              </a:rPr>
              <a:t> </a:t>
            </a:r>
            <a:r>
              <a:rPr lang="es-ES" dirty="0" err="1">
                <a:latin typeface="Book Antiqua" pitchFamily="18" charset="0"/>
              </a:rPr>
              <a:t>sebagai</a:t>
            </a:r>
            <a:r>
              <a:rPr lang="es-ES" dirty="0">
                <a:latin typeface="Book Antiqua" pitchFamily="18" charset="0"/>
              </a:rPr>
              <a:t> </a:t>
            </a:r>
            <a:r>
              <a:rPr lang="es-ES" dirty="0" err="1">
                <a:latin typeface="Book Antiqua" pitchFamily="18" charset="0"/>
              </a:rPr>
              <a:t>berikut</a:t>
            </a:r>
            <a:r>
              <a:rPr lang="es-ES" dirty="0">
                <a:latin typeface="Book Antiqua" pitchFamily="18" charset="0"/>
              </a:rPr>
              <a:t> :</a:t>
            </a:r>
            <a:endParaRPr lang="id-ID" dirty="0">
              <a:latin typeface="Book Antiqua" pitchFamily="18" charset="0"/>
            </a:endParaRPr>
          </a:p>
          <a:p>
            <a:pPr lvl="0"/>
            <a:r>
              <a:rPr lang="es-ES" dirty="0" err="1">
                <a:latin typeface="Book Antiqua" pitchFamily="18" charset="0"/>
              </a:rPr>
              <a:t>Permasalahan</a:t>
            </a:r>
            <a:r>
              <a:rPr lang="es-ES" dirty="0">
                <a:latin typeface="Book Antiqua" pitchFamily="18" charset="0"/>
              </a:rPr>
              <a:t> </a:t>
            </a:r>
            <a:r>
              <a:rPr lang="es-ES" dirty="0" err="1">
                <a:latin typeface="Book Antiqua" pitchFamily="18" charset="0"/>
              </a:rPr>
              <a:t>banjir</a:t>
            </a:r>
            <a:r>
              <a:rPr lang="es-ES" dirty="0">
                <a:latin typeface="Book Antiqua" pitchFamily="18" charset="0"/>
              </a:rPr>
              <a:t> </a:t>
            </a:r>
            <a:r>
              <a:rPr lang="es-ES" dirty="0" err="1">
                <a:latin typeface="Book Antiqua" pitchFamily="18" charset="0"/>
              </a:rPr>
              <a:t>adalah</a:t>
            </a:r>
            <a:r>
              <a:rPr lang="es-ES" dirty="0">
                <a:latin typeface="Book Antiqua" pitchFamily="18" charset="0"/>
              </a:rPr>
              <a:t> </a:t>
            </a:r>
            <a:r>
              <a:rPr lang="es-ES" dirty="0" err="1">
                <a:latin typeface="Book Antiqua" pitchFamily="18" charset="0"/>
              </a:rPr>
              <a:t>masalah</a:t>
            </a:r>
            <a:r>
              <a:rPr lang="es-ES" dirty="0">
                <a:latin typeface="Book Antiqua" pitchFamily="18" charset="0"/>
              </a:rPr>
              <a:t> yang </a:t>
            </a:r>
            <a:r>
              <a:rPr lang="es-ES" dirty="0" err="1">
                <a:latin typeface="Book Antiqua" pitchFamily="18" charset="0"/>
              </a:rPr>
              <a:t>komplek</a:t>
            </a:r>
            <a:r>
              <a:rPr lang="es-ES" dirty="0">
                <a:latin typeface="Book Antiqua" pitchFamily="18" charset="0"/>
              </a:rPr>
              <a:t>, yang </a:t>
            </a:r>
            <a:r>
              <a:rPr lang="es-ES" dirty="0" err="1">
                <a:latin typeface="Book Antiqua" pitchFamily="18" charset="0"/>
              </a:rPr>
              <a:t>memiliki</a:t>
            </a:r>
            <a:r>
              <a:rPr lang="es-ES" dirty="0">
                <a:latin typeface="Book Antiqua" pitchFamily="18" charset="0"/>
              </a:rPr>
              <a:t> </a:t>
            </a:r>
            <a:r>
              <a:rPr lang="es-ES" dirty="0" err="1">
                <a:latin typeface="Book Antiqua" pitchFamily="18" charset="0"/>
              </a:rPr>
              <a:t>kendala</a:t>
            </a:r>
            <a:r>
              <a:rPr lang="es-ES" dirty="0">
                <a:latin typeface="Book Antiqua" pitchFamily="18" charset="0"/>
              </a:rPr>
              <a:t> – </a:t>
            </a:r>
            <a:r>
              <a:rPr lang="es-ES" dirty="0" err="1">
                <a:latin typeface="Book Antiqua" pitchFamily="18" charset="0"/>
              </a:rPr>
              <a:t>kendala</a:t>
            </a:r>
            <a:r>
              <a:rPr lang="es-ES" dirty="0">
                <a:latin typeface="Book Antiqua" pitchFamily="18" charset="0"/>
              </a:rPr>
              <a:t> </a:t>
            </a:r>
            <a:r>
              <a:rPr lang="es-ES" dirty="0" err="1">
                <a:latin typeface="Book Antiqua" pitchFamily="18" charset="0"/>
              </a:rPr>
              <a:t>dalam</a:t>
            </a:r>
            <a:r>
              <a:rPr lang="es-ES" dirty="0">
                <a:latin typeface="Book Antiqua" pitchFamily="18" charset="0"/>
              </a:rPr>
              <a:t> </a:t>
            </a:r>
            <a:r>
              <a:rPr lang="es-ES" dirty="0" err="1">
                <a:latin typeface="Book Antiqua" pitchFamily="18" charset="0"/>
              </a:rPr>
              <a:t>pengendaliannya</a:t>
            </a:r>
            <a:r>
              <a:rPr lang="es-ES" dirty="0">
                <a:latin typeface="Book Antiqua" pitchFamily="18" charset="0"/>
              </a:rPr>
              <a:t> </a:t>
            </a:r>
            <a:r>
              <a:rPr lang="es-ES" dirty="0" err="1">
                <a:latin typeface="Book Antiqua" pitchFamily="18" charset="0"/>
              </a:rPr>
              <a:t>mulai</a:t>
            </a:r>
            <a:r>
              <a:rPr lang="es-ES" dirty="0">
                <a:latin typeface="Book Antiqua" pitchFamily="18" charset="0"/>
              </a:rPr>
              <a:t> </a:t>
            </a:r>
            <a:r>
              <a:rPr lang="es-ES" dirty="0" err="1">
                <a:latin typeface="Book Antiqua" pitchFamily="18" charset="0"/>
              </a:rPr>
              <a:t>dari</a:t>
            </a:r>
            <a:r>
              <a:rPr lang="es-ES" dirty="0">
                <a:latin typeface="Book Antiqua" pitchFamily="18" charset="0"/>
              </a:rPr>
              <a:t> </a:t>
            </a:r>
            <a:r>
              <a:rPr lang="es-ES" dirty="0" err="1">
                <a:latin typeface="Book Antiqua" pitchFamily="18" charset="0"/>
              </a:rPr>
              <a:t>masalah</a:t>
            </a:r>
            <a:r>
              <a:rPr lang="es-ES" dirty="0">
                <a:latin typeface="Book Antiqua" pitchFamily="18" charset="0"/>
              </a:rPr>
              <a:t> </a:t>
            </a:r>
            <a:r>
              <a:rPr lang="es-ES" dirty="0" err="1">
                <a:latin typeface="Book Antiqua" pitchFamily="18" charset="0"/>
              </a:rPr>
              <a:t>Penduduk</a:t>
            </a:r>
            <a:r>
              <a:rPr lang="es-ES" dirty="0">
                <a:latin typeface="Book Antiqua" pitchFamily="18" charset="0"/>
              </a:rPr>
              <a:t>, Tata </a:t>
            </a:r>
            <a:r>
              <a:rPr lang="es-ES" dirty="0" err="1">
                <a:latin typeface="Book Antiqua" pitchFamily="18" charset="0"/>
              </a:rPr>
              <a:t>guna</a:t>
            </a:r>
            <a:r>
              <a:rPr lang="es-ES" dirty="0">
                <a:latin typeface="Book Antiqua" pitchFamily="18" charset="0"/>
              </a:rPr>
              <a:t> </a:t>
            </a:r>
            <a:r>
              <a:rPr lang="es-ES" dirty="0" err="1">
                <a:latin typeface="Book Antiqua" pitchFamily="18" charset="0"/>
              </a:rPr>
              <a:t>lahan</a:t>
            </a:r>
            <a:r>
              <a:rPr lang="es-ES" dirty="0">
                <a:latin typeface="Book Antiqua" pitchFamily="18" charset="0"/>
              </a:rPr>
              <a:t>, dan </a:t>
            </a:r>
            <a:r>
              <a:rPr lang="es-ES" dirty="0" err="1">
                <a:latin typeface="Book Antiqua" pitchFamily="18" charset="0"/>
              </a:rPr>
              <a:t>pembangunan</a:t>
            </a:r>
            <a:r>
              <a:rPr lang="es-ES" dirty="0">
                <a:latin typeface="Book Antiqua" pitchFamily="18" charset="0"/>
              </a:rPr>
              <a:t> </a:t>
            </a:r>
            <a:r>
              <a:rPr lang="es-ES" dirty="0" err="1">
                <a:latin typeface="Book Antiqua" pitchFamily="18" charset="0"/>
              </a:rPr>
              <a:t>bangunan</a:t>
            </a:r>
            <a:r>
              <a:rPr lang="es-ES" dirty="0">
                <a:latin typeface="Book Antiqua" pitchFamily="18" charset="0"/>
              </a:rPr>
              <a:t> </a:t>
            </a:r>
            <a:r>
              <a:rPr lang="es-ES" dirty="0" err="1">
                <a:latin typeface="Book Antiqua" pitchFamily="18" charset="0"/>
              </a:rPr>
              <a:t>pengendali</a:t>
            </a:r>
            <a:r>
              <a:rPr lang="es-ES" dirty="0">
                <a:latin typeface="Book Antiqua" pitchFamily="18" charset="0"/>
              </a:rPr>
              <a:t> </a:t>
            </a:r>
            <a:r>
              <a:rPr lang="es-ES" dirty="0" err="1">
                <a:latin typeface="Book Antiqua" pitchFamily="18" charset="0"/>
              </a:rPr>
              <a:t>banjir</a:t>
            </a:r>
            <a:r>
              <a:rPr lang="es-ES" dirty="0">
                <a:latin typeface="Book Antiqua" pitchFamily="18" charset="0"/>
              </a:rPr>
              <a:t> yang </a:t>
            </a:r>
            <a:r>
              <a:rPr lang="es-ES" dirty="0" err="1">
                <a:latin typeface="Book Antiqua" pitchFamily="18" charset="0"/>
              </a:rPr>
              <a:t>membutuhkan</a:t>
            </a:r>
            <a:r>
              <a:rPr lang="es-ES" dirty="0">
                <a:latin typeface="Book Antiqua" pitchFamily="18" charset="0"/>
              </a:rPr>
              <a:t> </a:t>
            </a:r>
            <a:r>
              <a:rPr lang="es-ES" dirty="0" err="1">
                <a:latin typeface="Book Antiqua" pitchFamily="18" charset="0"/>
              </a:rPr>
              <a:t>waktu</a:t>
            </a:r>
            <a:r>
              <a:rPr lang="es-ES" dirty="0">
                <a:latin typeface="Book Antiqua" pitchFamily="18" charset="0"/>
              </a:rPr>
              <a:t> dan </a:t>
            </a:r>
            <a:r>
              <a:rPr lang="es-ES" dirty="0" err="1">
                <a:latin typeface="Book Antiqua" pitchFamily="18" charset="0"/>
              </a:rPr>
              <a:t>dana</a:t>
            </a:r>
            <a:r>
              <a:rPr lang="es-ES" dirty="0">
                <a:latin typeface="Book Antiqua" pitchFamily="18" charset="0"/>
              </a:rPr>
              <a:t> yang besar.</a:t>
            </a:r>
            <a:endParaRPr lang="id-ID" dirty="0">
              <a:latin typeface="Book Antiqua" pitchFamily="18" charset="0"/>
            </a:endParaRPr>
          </a:p>
          <a:p>
            <a:pPr lvl="0"/>
            <a:r>
              <a:rPr lang="es-ES" dirty="0" err="1">
                <a:latin typeface="Book Antiqua" pitchFamily="18" charset="0"/>
              </a:rPr>
              <a:t>Pengendalian</a:t>
            </a:r>
            <a:r>
              <a:rPr lang="es-ES" dirty="0">
                <a:latin typeface="Book Antiqua" pitchFamily="18" charset="0"/>
              </a:rPr>
              <a:t> </a:t>
            </a:r>
            <a:r>
              <a:rPr lang="es-ES" dirty="0" err="1">
                <a:latin typeface="Book Antiqua" pitchFamily="18" charset="0"/>
              </a:rPr>
              <a:t>banjir</a:t>
            </a:r>
            <a:r>
              <a:rPr lang="es-ES" dirty="0">
                <a:latin typeface="Book Antiqua" pitchFamily="18" charset="0"/>
              </a:rPr>
              <a:t> di </a:t>
            </a:r>
            <a:r>
              <a:rPr lang="es-ES" dirty="0" err="1">
                <a:latin typeface="Book Antiqua" pitchFamily="18" charset="0"/>
              </a:rPr>
              <a:t>Jakarta</a:t>
            </a:r>
            <a:r>
              <a:rPr lang="es-ES" dirty="0">
                <a:latin typeface="Book Antiqua" pitchFamily="18" charset="0"/>
              </a:rPr>
              <a:t> </a:t>
            </a:r>
            <a:r>
              <a:rPr lang="es-ES" dirty="0" err="1">
                <a:latin typeface="Book Antiqua" pitchFamily="18" charset="0"/>
              </a:rPr>
              <a:t>yaitu</a:t>
            </a:r>
            <a:r>
              <a:rPr lang="es-ES" dirty="0">
                <a:latin typeface="Book Antiqua" pitchFamily="18" charset="0"/>
              </a:rPr>
              <a:t> </a:t>
            </a:r>
            <a:r>
              <a:rPr lang="es-ES" dirty="0" err="1">
                <a:latin typeface="Book Antiqua" pitchFamily="18" charset="0"/>
              </a:rPr>
              <a:t>Pembangunan</a:t>
            </a:r>
            <a:r>
              <a:rPr lang="es-ES" dirty="0">
                <a:latin typeface="Book Antiqua" pitchFamily="18" charset="0"/>
              </a:rPr>
              <a:t> </a:t>
            </a:r>
            <a:r>
              <a:rPr lang="es-ES" dirty="0" err="1">
                <a:latin typeface="Book Antiqua" pitchFamily="18" charset="0"/>
              </a:rPr>
              <a:t>Banjir</a:t>
            </a:r>
            <a:r>
              <a:rPr lang="es-ES" dirty="0">
                <a:latin typeface="Book Antiqua" pitchFamily="18" charset="0"/>
              </a:rPr>
              <a:t> </a:t>
            </a:r>
            <a:r>
              <a:rPr lang="es-ES" dirty="0" err="1">
                <a:latin typeface="Book Antiqua" pitchFamily="18" charset="0"/>
              </a:rPr>
              <a:t>Kanal</a:t>
            </a:r>
            <a:r>
              <a:rPr lang="es-ES" dirty="0">
                <a:latin typeface="Book Antiqua" pitchFamily="18" charset="0"/>
              </a:rPr>
              <a:t> </a:t>
            </a:r>
            <a:r>
              <a:rPr lang="es-ES" dirty="0" err="1">
                <a:latin typeface="Book Antiqua" pitchFamily="18" charset="0"/>
              </a:rPr>
              <a:t>Barat</a:t>
            </a:r>
            <a:r>
              <a:rPr lang="es-ES" dirty="0">
                <a:latin typeface="Book Antiqua" pitchFamily="18" charset="0"/>
              </a:rPr>
              <a:t> dan </a:t>
            </a:r>
            <a:r>
              <a:rPr lang="es-ES" dirty="0" err="1">
                <a:latin typeface="Book Antiqua" pitchFamily="18" charset="0"/>
              </a:rPr>
              <a:t>Timur</a:t>
            </a:r>
            <a:r>
              <a:rPr lang="es-ES" dirty="0">
                <a:latin typeface="Book Antiqua" pitchFamily="18" charset="0"/>
              </a:rPr>
              <a:t>, </a:t>
            </a:r>
            <a:r>
              <a:rPr lang="es-ES" dirty="0" err="1">
                <a:latin typeface="Book Antiqua" pitchFamily="18" charset="0"/>
              </a:rPr>
              <a:t>Normalisasi</a:t>
            </a:r>
            <a:r>
              <a:rPr lang="es-ES" dirty="0">
                <a:latin typeface="Book Antiqua" pitchFamily="18" charset="0"/>
              </a:rPr>
              <a:t> </a:t>
            </a:r>
            <a:r>
              <a:rPr lang="es-ES" dirty="0" err="1">
                <a:latin typeface="Book Antiqua" pitchFamily="18" charset="0"/>
              </a:rPr>
              <a:t>Sungai</a:t>
            </a:r>
            <a:r>
              <a:rPr lang="es-ES" dirty="0">
                <a:latin typeface="Book Antiqua" pitchFamily="18" charset="0"/>
              </a:rPr>
              <a:t> dan </a:t>
            </a:r>
            <a:r>
              <a:rPr lang="es-ES" dirty="0" err="1">
                <a:latin typeface="Book Antiqua" pitchFamily="18" charset="0"/>
              </a:rPr>
              <a:t>Saluran</a:t>
            </a:r>
            <a:r>
              <a:rPr lang="es-ES" dirty="0">
                <a:latin typeface="Book Antiqua" pitchFamily="18" charset="0"/>
              </a:rPr>
              <a:t> </a:t>
            </a:r>
            <a:r>
              <a:rPr lang="es-ES" dirty="0" err="1">
                <a:latin typeface="Book Antiqua" pitchFamily="18" charset="0"/>
              </a:rPr>
              <a:t>termasuk</a:t>
            </a:r>
            <a:r>
              <a:rPr lang="es-ES" dirty="0">
                <a:latin typeface="Book Antiqua" pitchFamily="18" charset="0"/>
              </a:rPr>
              <a:t> di </a:t>
            </a:r>
            <a:r>
              <a:rPr lang="es-ES" dirty="0" err="1">
                <a:latin typeface="Book Antiqua" pitchFamily="18" charset="0"/>
              </a:rPr>
              <a:t>dalamnya</a:t>
            </a:r>
            <a:r>
              <a:rPr lang="es-ES" dirty="0">
                <a:latin typeface="Book Antiqua" pitchFamily="18" charset="0"/>
              </a:rPr>
              <a:t> </a:t>
            </a:r>
            <a:r>
              <a:rPr lang="es-ES" dirty="0" err="1">
                <a:latin typeface="Book Antiqua" pitchFamily="18" charset="0"/>
              </a:rPr>
              <a:t>Pemeliharaan</a:t>
            </a:r>
            <a:r>
              <a:rPr lang="es-ES" dirty="0">
                <a:latin typeface="Book Antiqua" pitchFamily="18" charset="0"/>
              </a:rPr>
              <a:t> </a:t>
            </a:r>
            <a:r>
              <a:rPr lang="es-ES" dirty="0" err="1">
                <a:latin typeface="Book Antiqua" pitchFamily="18" charset="0"/>
              </a:rPr>
              <a:t>sungai</a:t>
            </a:r>
            <a:r>
              <a:rPr lang="es-ES" dirty="0">
                <a:latin typeface="Book Antiqua" pitchFamily="18" charset="0"/>
              </a:rPr>
              <a:t>, </a:t>
            </a:r>
            <a:r>
              <a:rPr lang="es-ES" dirty="0" err="1">
                <a:latin typeface="Book Antiqua" pitchFamily="18" charset="0"/>
              </a:rPr>
              <a:t>Pembuatan</a:t>
            </a:r>
            <a:r>
              <a:rPr lang="es-ES" dirty="0">
                <a:latin typeface="Book Antiqua" pitchFamily="18" charset="0"/>
              </a:rPr>
              <a:t> </a:t>
            </a:r>
            <a:r>
              <a:rPr lang="es-ES" dirty="0" err="1">
                <a:latin typeface="Book Antiqua" pitchFamily="18" charset="0"/>
              </a:rPr>
              <a:t>Tanggul</a:t>
            </a:r>
            <a:r>
              <a:rPr lang="es-ES" dirty="0">
                <a:latin typeface="Book Antiqua" pitchFamily="18" charset="0"/>
              </a:rPr>
              <a:t>, </a:t>
            </a:r>
            <a:r>
              <a:rPr lang="es-ES" dirty="0" err="1">
                <a:latin typeface="Book Antiqua" pitchFamily="18" charset="0"/>
              </a:rPr>
              <a:t>Penataan</a:t>
            </a:r>
            <a:r>
              <a:rPr lang="es-ES" dirty="0">
                <a:latin typeface="Book Antiqua" pitchFamily="18" charset="0"/>
              </a:rPr>
              <a:t> </a:t>
            </a:r>
            <a:r>
              <a:rPr lang="es-ES" dirty="0" err="1">
                <a:latin typeface="Book Antiqua" pitchFamily="18" charset="0"/>
              </a:rPr>
              <a:t>kali</a:t>
            </a:r>
            <a:r>
              <a:rPr lang="es-ES" dirty="0">
                <a:latin typeface="Book Antiqua" pitchFamily="18" charset="0"/>
              </a:rPr>
              <a:t> dan </a:t>
            </a:r>
            <a:r>
              <a:rPr lang="es-ES" dirty="0" err="1">
                <a:latin typeface="Book Antiqua" pitchFamily="18" charset="0"/>
              </a:rPr>
              <a:t>Saluran</a:t>
            </a:r>
            <a:r>
              <a:rPr lang="es-ES" dirty="0">
                <a:latin typeface="Book Antiqua" pitchFamily="18" charset="0"/>
              </a:rPr>
              <a:t>, dan </a:t>
            </a:r>
            <a:r>
              <a:rPr lang="es-ES" dirty="0" err="1">
                <a:latin typeface="Book Antiqua" pitchFamily="18" charset="0"/>
              </a:rPr>
              <a:t>pembangunan</a:t>
            </a:r>
            <a:r>
              <a:rPr lang="es-ES" dirty="0">
                <a:latin typeface="Book Antiqua" pitchFamily="18" charset="0"/>
              </a:rPr>
              <a:t> pompa di dataran </a:t>
            </a:r>
            <a:r>
              <a:rPr lang="es-ES" dirty="0" err="1">
                <a:latin typeface="Book Antiqua" pitchFamily="18" charset="0"/>
              </a:rPr>
              <a:t>rendah</a:t>
            </a:r>
            <a:r>
              <a:rPr lang="es-ES" dirty="0">
                <a:latin typeface="Book Antiqua" pitchFamily="18" charset="0"/>
              </a:rPr>
              <a:t>. </a:t>
            </a:r>
            <a:r>
              <a:rPr lang="es-ES" dirty="0" err="1">
                <a:latin typeface="Book Antiqua" pitchFamily="18" charset="0"/>
              </a:rPr>
              <a:t>Sehingga</a:t>
            </a:r>
            <a:r>
              <a:rPr lang="es-ES" dirty="0">
                <a:latin typeface="Book Antiqua" pitchFamily="18" charset="0"/>
              </a:rPr>
              <a:t> </a:t>
            </a:r>
            <a:r>
              <a:rPr lang="es-ES" dirty="0" err="1">
                <a:latin typeface="Book Antiqua" pitchFamily="18" charset="0"/>
              </a:rPr>
              <a:t>banjir</a:t>
            </a:r>
            <a:r>
              <a:rPr lang="es-ES" dirty="0">
                <a:latin typeface="Book Antiqua" pitchFamily="18" charset="0"/>
              </a:rPr>
              <a:t> yang </a:t>
            </a:r>
            <a:r>
              <a:rPr lang="es-ES" dirty="0" err="1">
                <a:latin typeface="Book Antiqua" pitchFamily="18" charset="0"/>
              </a:rPr>
              <a:t>terjadi</a:t>
            </a:r>
            <a:r>
              <a:rPr lang="es-ES" dirty="0">
                <a:latin typeface="Book Antiqua" pitchFamily="18" charset="0"/>
              </a:rPr>
              <a:t> di </a:t>
            </a:r>
            <a:r>
              <a:rPr lang="es-ES" dirty="0" err="1">
                <a:latin typeface="Book Antiqua" pitchFamily="18" charset="0"/>
              </a:rPr>
              <a:t>Jakarta</a:t>
            </a:r>
            <a:r>
              <a:rPr lang="es-ES" dirty="0">
                <a:latin typeface="Book Antiqua" pitchFamily="18" charset="0"/>
              </a:rPr>
              <a:t> </a:t>
            </a:r>
            <a:r>
              <a:rPr lang="es-ES" dirty="0" err="1">
                <a:latin typeface="Book Antiqua" pitchFamily="18" charset="0"/>
              </a:rPr>
              <a:t>sekarang</a:t>
            </a:r>
            <a:r>
              <a:rPr lang="es-ES" dirty="0">
                <a:latin typeface="Book Antiqua" pitchFamily="18" charset="0"/>
              </a:rPr>
              <a:t> </a:t>
            </a:r>
            <a:r>
              <a:rPr lang="es-ES" dirty="0" err="1">
                <a:latin typeface="Book Antiqua" pitchFamily="18" charset="0"/>
              </a:rPr>
              <a:t>berkurang</a:t>
            </a:r>
            <a:r>
              <a:rPr lang="es-ES" dirty="0">
                <a:latin typeface="Book Antiqua" pitchFamily="18" charset="0"/>
              </a:rPr>
              <a:t> </a:t>
            </a:r>
            <a:r>
              <a:rPr lang="es-ES" dirty="0" err="1">
                <a:latin typeface="Book Antiqua" pitchFamily="18" charset="0"/>
              </a:rPr>
              <a:t>meskipun</a:t>
            </a:r>
            <a:r>
              <a:rPr lang="es-ES" dirty="0">
                <a:latin typeface="Book Antiqua" pitchFamily="18" charset="0"/>
              </a:rPr>
              <a:t> </a:t>
            </a:r>
            <a:r>
              <a:rPr lang="es-ES" dirty="0" err="1">
                <a:latin typeface="Book Antiqua" pitchFamily="18" charset="0"/>
              </a:rPr>
              <a:t>masih</a:t>
            </a:r>
            <a:r>
              <a:rPr lang="es-ES" dirty="0">
                <a:latin typeface="Book Antiqua" pitchFamily="18" charset="0"/>
              </a:rPr>
              <a:t> </a:t>
            </a:r>
            <a:r>
              <a:rPr lang="es-ES" dirty="0" err="1">
                <a:latin typeface="Book Antiqua" pitchFamily="18" charset="0"/>
              </a:rPr>
              <a:t>ada</a:t>
            </a:r>
            <a:r>
              <a:rPr lang="es-ES" dirty="0">
                <a:latin typeface="Book Antiqua" pitchFamily="18" charset="0"/>
              </a:rPr>
              <a:t> </a:t>
            </a:r>
            <a:r>
              <a:rPr lang="es-ES" dirty="0" err="1">
                <a:latin typeface="Book Antiqua" pitchFamily="18" charset="0"/>
              </a:rPr>
              <a:t>beberapa</a:t>
            </a:r>
            <a:r>
              <a:rPr lang="es-ES" dirty="0">
                <a:latin typeface="Book Antiqua" pitchFamily="18" charset="0"/>
              </a:rPr>
              <a:t> </a:t>
            </a:r>
            <a:r>
              <a:rPr lang="es-ES" dirty="0" err="1">
                <a:latin typeface="Book Antiqua" pitchFamily="18" charset="0"/>
              </a:rPr>
              <a:t>kejadian</a:t>
            </a:r>
            <a:r>
              <a:rPr lang="es-ES" dirty="0">
                <a:latin typeface="Book Antiqua" pitchFamily="18" charset="0"/>
              </a:rPr>
              <a:t>. </a:t>
            </a:r>
            <a:endParaRPr lang="id-ID" dirty="0">
              <a:latin typeface="Book Antiqua" pitchFamily="18" charset="0"/>
            </a:endParaRPr>
          </a:p>
          <a:p>
            <a:r>
              <a:rPr lang="es-ES" dirty="0" err="1">
                <a:latin typeface="Book Antiqua" pitchFamily="18" charset="0"/>
              </a:rPr>
              <a:t>Saat</a:t>
            </a:r>
            <a:r>
              <a:rPr lang="es-ES" dirty="0">
                <a:latin typeface="Book Antiqua" pitchFamily="18" charset="0"/>
              </a:rPr>
              <a:t> </a:t>
            </a:r>
            <a:r>
              <a:rPr lang="es-ES" dirty="0" err="1">
                <a:latin typeface="Book Antiqua" pitchFamily="18" charset="0"/>
              </a:rPr>
              <a:t>ini</a:t>
            </a:r>
            <a:r>
              <a:rPr lang="es-ES" dirty="0">
                <a:latin typeface="Book Antiqua" pitchFamily="18" charset="0"/>
              </a:rPr>
              <a:t> yang </a:t>
            </a:r>
            <a:r>
              <a:rPr lang="es-ES" dirty="0" err="1">
                <a:latin typeface="Book Antiqua" pitchFamily="18" charset="0"/>
              </a:rPr>
              <a:t>diperlukan</a:t>
            </a:r>
            <a:r>
              <a:rPr lang="es-ES" dirty="0">
                <a:latin typeface="Book Antiqua" pitchFamily="18" charset="0"/>
              </a:rPr>
              <a:t> </a:t>
            </a:r>
            <a:r>
              <a:rPr lang="es-ES" dirty="0" err="1">
                <a:latin typeface="Book Antiqua" pitchFamily="18" charset="0"/>
              </a:rPr>
              <a:t>adalah</a:t>
            </a:r>
            <a:r>
              <a:rPr lang="es-ES" dirty="0">
                <a:latin typeface="Book Antiqua" pitchFamily="18" charset="0"/>
              </a:rPr>
              <a:t> </a:t>
            </a:r>
            <a:r>
              <a:rPr lang="es-ES" dirty="0" err="1">
                <a:latin typeface="Book Antiqua" pitchFamily="18" charset="0"/>
              </a:rPr>
              <a:t>kepedulian</a:t>
            </a:r>
            <a:r>
              <a:rPr lang="es-ES" dirty="0">
                <a:latin typeface="Book Antiqua" pitchFamily="18" charset="0"/>
              </a:rPr>
              <a:t> </a:t>
            </a:r>
            <a:r>
              <a:rPr lang="es-ES" dirty="0" err="1">
                <a:latin typeface="Book Antiqua" pitchFamily="18" charset="0"/>
              </a:rPr>
              <a:t>penduduknya</a:t>
            </a:r>
            <a:r>
              <a:rPr lang="es-ES" dirty="0">
                <a:latin typeface="Book Antiqua" pitchFamily="18" charset="0"/>
              </a:rPr>
              <a:t> </a:t>
            </a:r>
            <a:r>
              <a:rPr lang="es-ES" dirty="0" err="1">
                <a:latin typeface="Book Antiqua" pitchFamily="18" charset="0"/>
              </a:rPr>
              <a:t>sendiri</a:t>
            </a:r>
            <a:r>
              <a:rPr lang="es-ES" dirty="0">
                <a:latin typeface="Book Antiqua" pitchFamily="18" charset="0"/>
              </a:rPr>
              <a:t> </a:t>
            </a:r>
            <a:r>
              <a:rPr lang="es-ES" dirty="0" err="1">
                <a:latin typeface="Book Antiqua" pitchFamily="18" charset="0"/>
              </a:rPr>
              <a:t>tentang</a:t>
            </a:r>
            <a:r>
              <a:rPr lang="es-ES" dirty="0">
                <a:latin typeface="Book Antiqua" pitchFamily="18" charset="0"/>
              </a:rPr>
              <a:t> </a:t>
            </a:r>
            <a:r>
              <a:rPr lang="es-ES" dirty="0" err="1">
                <a:latin typeface="Book Antiqua" pitchFamily="18" charset="0"/>
              </a:rPr>
              <a:t>bagaimana</a:t>
            </a:r>
            <a:r>
              <a:rPr lang="es-ES" dirty="0">
                <a:latin typeface="Book Antiqua" pitchFamily="18" charset="0"/>
              </a:rPr>
              <a:t> </a:t>
            </a:r>
            <a:r>
              <a:rPr lang="es-ES" dirty="0" err="1">
                <a:latin typeface="Book Antiqua" pitchFamily="18" charset="0"/>
              </a:rPr>
              <a:t>mereka</a:t>
            </a:r>
            <a:r>
              <a:rPr lang="es-ES" dirty="0">
                <a:latin typeface="Book Antiqua" pitchFamily="18" charset="0"/>
              </a:rPr>
              <a:t> </a:t>
            </a:r>
            <a:r>
              <a:rPr lang="es-ES" dirty="0" err="1">
                <a:latin typeface="Book Antiqua" pitchFamily="18" charset="0"/>
              </a:rPr>
              <a:t>dapat</a:t>
            </a:r>
            <a:r>
              <a:rPr lang="es-ES" dirty="0">
                <a:latin typeface="Book Antiqua" pitchFamily="18" charset="0"/>
              </a:rPr>
              <a:t> </a:t>
            </a:r>
            <a:r>
              <a:rPr lang="es-ES" dirty="0" err="1">
                <a:latin typeface="Book Antiqua" pitchFamily="18" charset="0"/>
              </a:rPr>
              <a:t>menjaga</a:t>
            </a:r>
            <a:r>
              <a:rPr lang="es-ES" dirty="0">
                <a:latin typeface="Book Antiqua" pitchFamily="18" charset="0"/>
              </a:rPr>
              <a:t> </a:t>
            </a:r>
            <a:r>
              <a:rPr lang="es-ES" dirty="0" err="1">
                <a:latin typeface="Book Antiqua" pitchFamily="18" charset="0"/>
              </a:rPr>
              <a:t>lingkungannya</a:t>
            </a:r>
            <a:r>
              <a:rPr lang="es-ES" dirty="0">
                <a:latin typeface="Book Antiqua" pitchFamily="18" charset="0"/>
              </a:rPr>
              <a:t> </a:t>
            </a:r>
            <a:r>
              <a:rPr lang="es-ES" dirty="0" err="1">
                <a:latin typeface="Book Antiqua" pitchFamily="18" charset="0"/>
              </a:rPr>
              <a:t>dengan</a:t>
            </a:r>
            <a:r>
              <a:rPr lang="es-ES" dirty="0">
                <a:latin typeface="Book Antiqua" pitchFamily="18" charset="0"/>
              </a:rPr>
              <a:t> </a:t>
            </a:r>
            <a:r>
              <a:rPr lang="es-ES" dirty="0" err="1">
                <a:latin typeface="Book Antiqua" pitchFamily="18" charset="0"/>
              </a:rPr>
              <a:t>baik</a:t>
            </a:r>
            <a:r>
              <a:rPr lang="es-ES" dirty="0">
                <a:latin typeface="Book Antiqua" pitchFamily="18" charset="0"/>
              </a:rPr>
              <a:t> dan </a:t>
            </a:r>
            <a:r>
              <a:rPr lang="es-ES" dirty="0" err="1">
                <a:latin typeface="Book Antiqua" pitchFamily="18" charset="0"/>
              </a:rPr>
              <a:t>menjaga</a:t>
            </a:r>
            <a:r>
              <a:rPr lang="es-ES" dirty="0">
                <a:latin typeface="Book Antiqua" pitchFamily="18" charset="0"/>
              </a:rPr>
              <a:t> </a:t>
            </a:r>
            <a:r>
              <a:rPr lang="es-ES" dirty="0" err="1">
                <a:latin typeface="Book Antiqua" pitchFamily="18" charset="0"/>
              </a:rPr>
              <a:t>supaya</a:t>
            </a:r>
            <a:r>
              <a:rPr lang="es-ES" dirty="0">
                <a:latin typeface="Book Antiqua" pitchFamily="18" charset="0"/>
              </a:rPr>
              <a:t> </a:t>
            </a:r>
            <a:r>
              <a:rPr lang="es-ES" dirty="0" err="1">
                <a:latin typeface="Book Antiqua" pitchFamily="18" charset="0"/>
              </a:rPr>
              <a:t>bangunan</a:t>
            </a:r>
            <a:r>
              <a:rPr lang="es-ES" dirty="0">
                <a:latin typeface="Book Antiqua" pitchFamily="18" charset="0"/>
              </a:rPr>
              <a:t> </a:t>
            </a:r>
            <a:r>
              <a:rPr lang="es-ES" dirty="0" err="1">
                <a:latin typeface="Book Antiqua" pitchFamily="18" charset="0"/>
              </a:rPr>
              <a:t>pengendali</a:t>
            </a:r>
            <a:r>
              <a:rPr lang="es-ES" dirty="0">
                <a:latin typeface="Book Antiqua" pitchFamily="18" charset="0"/>
              </a:rPr>
              <a:t> </a:t>
            </a:r>
            <a:r>
              <a:rPr lang="es-ES" dirty="0" err="1">
                <a:latin typeface="Book Antiqua" pitchFamily="18" charset="0"/>
              </a:rPr>
              <a:t>banjir</a:t>
            </a:r>
            <a:r>
              <a:rPr lang="es-ES" dirty="0">
                <a:latin typeface="Book Antiqua" pitchFamily="18" charset="0"/>
              </a:rPr>
              <a:t> </a:t>
            </a:r>
            <a:r>
              <a:rPr lang="es-ES" dirty="0" err="1">
                <a:latin typeface="Book Antiqua" pitchFamily="18" charset="0"/>
              </a:rPr>
              <a:t>tidak</a:t>
            </a:r>
            <a:r>
              <a:rPr lang="es-ES" dirty="0">
                <a:latin typeface="Book Antiqua" pitchFamily="18" charset="0"/>
              </a:rPr>
              <a:t> </a:t>
            </a:r>
            <a:r>
              <a:rPr lang="es-ES" dirty="0" err="1">
                <a:latin typeface="Book Antiqua" pitchFamily="18" charset="0"/>
              </a:rPr>
              <a:t>rusak</a:t>
            </a:r>
            <a:r>
              <a:rPr lang="es-ES" dirty="0">
                <a:latin typeface="Book Antiqua" pitchFamily="18" charset="0"/>
              </a:rPr>
              <a:t> </a:t>
            </a:r>
            <a:r>
              <a:rPr lang="es-ES" dirty="0" err="1">
                <a:latin typeface="Book Antiqua" pitchFamily="18" charset="0"/>
              </a:rPr>
              <a:t>sehingga</a:t>
            </a:r>
            <a:r>
              <a:rPr lang="es-ES" dirty="0">
                <a:latin typeface="Book Antiqua" pitchFamily="18" charset="0"/>
              </a:rPr>
              <a:t> </a:t>
            </a:r>
            <a:r>
              <a:rPr lang="es-ES" dirty="0" err="1">
                <a:latin typeface="Book Antiqua" pitchFamily="18" charset="0"/>
              </a:rPr>
              <a:t>dapat</a:t>
            </a:r>
            <a:r>
              <a:rPr lang="es-ES" dirty="0">
                <a:latin typeface="Book Antiqua" pitchFamily="18" charset="0"/>
              </a:rPr>
              <a:t> </a:t>
            </a:r>
            <a:r>
              <a:rPr lang="es-ES" dirty="0" err="1">
                <a:latin typeface="Book Antiqua" pitchFamily="18" charset="0"/>
              </a:rPr>
              <a:t>beroperasi</a:t>
            </a:r>
            <a:r>
              <a:rPr lang="es-ES" dirty="0">
                <a:latin typeface="Book Antiqua" pitchFamily="18" charset="0"/>
              </a:rPr>
              <a:t> </a:t>
            </a:r>
            <a:r>
              <a:rPr lang="es-ES" dirty="0" err="1">
                <a:latin typeface="Book Antiqua" pitchFamily="18" charset="0"/>
              </a:rPr>
              <a:t>dengan</a:t>
            </a:r>
            <a:r>
              <a:rPr lang="es-ES" dirty="0">
                <a:latin typeface="Book Antiqua" pitchFamily="18" charset="0"/>
              </a:rPr>
              <a:t> </a:t>
            </a:r>
            <a:r>
              <a:rPr lang="es-ES" dirty="0" err="1">
                <a:latin typeface="Book Antiqua" pitchFamily="18" charset="0"/>
              </a:rPr>
              <a:t>baik</a:t>
            </a:r>
            <a:r>
              <a:rPr lang="es-ES" dirty="0">
                <a:latin typeface="Book Antiqua" pitchFamily="18" charset="0"/>
              </a:rPr>
              <a:t> dan </a:t>
            </a:r>
            <a:r>
              <a:rPr lang="es-ES" dirty="0" err="1">
                <a:latin typeface="Book Antiqua" pitchFamily="18" charset="0"/>
              </a:rPr>
              <a:t>tidak</a:t>
            </a:r>
            <a:r>
              <a:rPr lang="es-ES" dirty="0">
                <a:latin typeface="Book Antiqua" pitchFamily="18" charset="0"/>
              </a:rPr>
              <a:t> </a:t>
            </a:r>
            <a:r>
              <a:rPr lang="es-ES" dirty="0" err="1">
                <a:latin typeface="Book Antiqua" pitchFamily="18" charset="0"/>
              </a:rPr>
              <a:t>menimbulkan</a:t>
            </a:r>
            <a:r>
              <a:rPr lang="es-ES" dirty="0">
                <a:latin typeface="Book Antiqua" pitchFamily="18" charset="0"/>
              </a:rPr>
              <a:t> </a:t>
            </a:r>
            <a:r>
              <a:rPr lang="es-ES" dirty="0" err="1">
                <a:latin typeface="Book Antiqua" pitchFamily="18" charset="0"/>
              </a:rPr>
              <a:t>banjir</a:t>
            </a:r>
            <a:r>
              <a:rPr lang="es-ES" dirty="0">
                <a:latin typeface="Book Antiqua" pitchFamily="18" charset="0"/>
              </a:rPr>
              <a:t> </a:t>
            </a:r>
            <a:r>
              <a:rPr lang="es-ES" dirty="0" err="1">
                <a:latin typeface="Book Antiqua" pitchFamily="18" charset="0"/>
              </a:rPr>
              <a:t>lagi</a:t>
            </a:r>
            <a:r>
              <a:rPr lang="es-ES" dirty="0">
                <a:latin typeface="Book Antiqua" pitchFamily="18" charset="0"/>
              </a:rPr>
              <a:t>.</a:t>
            </a:r>
            <a:endParaRPr lang="id-ID" dirty="0">
              <a:latin typeface="Book Antiqua" pitchFamily="18" charset="0"/>
            </a:endParaRPr>
          </a:p>
        </p:txBody>
      </p:sp>
    </p:spTree>
    <p:extLst>
      <p:ext uri="{BB962C8B-B14F-4D97-AF65-F5344CB8AC3E}">
        <p14:creationId xmlns:p14="http://schemas.microsoft.com/office/powerpoint/2010/main" val="2219264939"/>
      </p:ext>
    </p:extLst>
  </p:cSld>
  <p:clrMapOvr>
    <a:masterClrMapping/>
  </p:clrMapOvr>
  <p:transition spd="slow">
    <p:wip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b="1" dirty="0"/>
              <a:t>DAFTAR PUSTAKA</a:t>
            </a:r>
            <a:endParaRPr lang="id-ID" dirty="0"/>
          </a:p>
        </p:txBody>
      </p:sp>
      <p:sp>
        <p:nvSpPr>
          <p:cNvPr id="3" name="Content Placeholder 2"/>
          <p:cNvSpPr>
            <a:spLocks noGrp="1"/>
          </p:cNvSpPr>
          <p:nvPr>
            <p:ph idx="1"/>
          </p:nvPr>
        </p:nvSpPr>
        <p:spPr/>
        <p:txBody>
          <a:bodyPr>
            <a:normAutofit fontScale="85000" lnSpcReduction="20000"/>
          </a:bodyPr>
          <a:lstStyle/>
          <a:p>
            <a:r>
              <a:rPr lang="es-ES" dirty="0" err="1">
                <a:latin typeface="Book Antiqua" pitchFamily="18" charset="0"/>
              </a:rPr>
              <a:t>Saketi</a:t>
            </a:r>
            <a:r>
              <a:rPr lang="es-ES" dirty="0">
                <a:latin typeface="Book Antiqua" pitchFamily="18" charset="0"/>
              </a:rPr>
              <a:t> M. 2010. </a:t>
            </a:r>
            <a:r>
              <a:rPr lang="es-ES" i="1" dirty="0" err="1">
                <a:latin typeface="Book Antiqua" pitchFamily="18" charset="0"/>
              </a:rPr>
              <a:t>Mengapa</a:t>
            </a:r>
            <a:r>
              <a:rPr lang="es-ES" i="1" dirty="0">
                <a:latin typeface="Book Antiqua" pitchFamily="18" charset="0"/>
              </a:rPr>
              <a:t> </a:t>
            </a:r>
            <a:r>
              <a:rPr lang="es-ES" i="1" dirty="0" err="1">
                <a:latin typeface="Book Antiqua" pitchFamily="18" charset="0"/>
              </a:rPr>
              <a:t>Jakarta</a:t>
            </a:r>
            <a:r>
              <a:rPr lang="es-ES" i="1" dirty="0">
                <a:latin typeface="Book Antiqua" pitchFamily="18" charset="0"/>
              </a:rPr>
              <a:t> </a:t>
            </a:r>
            <a:r>
              <a:rPr lang="es-ES" i="1" dirty="0" err="1">
                <a:latin typeface="Book Antiqua" pitchFamily="18" charset="0"/>
              </a:rPr>
              <a:t>Banjir</a:t>
            </a:r>
            <a:r>
              <a:rPr lang="es-ES" i="1" dirty="0">
                <a:latin typeface="Book Antiqua" pitchFamily="18" charset="0"/>
              </a:rPr>
              <a:t>?</a:t>
            </a:r>
            <a:r>
              <a:rPr lang="es-ES" dirty="0">
                <a:latin typeface="Book Antiqua" pitchFamily="18" charset="0"/>
              </a:rPr>
              <a:t>. PT </a:t>
            </a:r>
            <a:r>
              <a:rPr lang="es-ES" dirty="0" err="1">
                <a:latin typeface="Book Antiqua" pitchFamily="18" charset="0"/>
              </a:rPr>
              <a:t>Mirah</a:t>
            </a:r>
            <a:r>
              <a:rPr lang="es-ES" dirty="0">
                <a:latin typeface="Book Antiqua" pitchFamily="18" charset="0"/>
              </a:rPr>
              <a:t> </a:t>
            </a:r>
            <a:r>
              <a:rPr lang="es-ES" dirty="0" err="1">
                <a:latin typeface="Book Antiqua" pitchFamily="18" charset="0"/>
              </a:rPr>
              <a:t>Saketi</a:t>
            </a:r>
            <a:r>
              <a:rPr lang="es-ES" dirty="0">
                <a:latin typeface="Book Antiqua" pitchFamily="18" charset="0"/>
              </a:rPr>
              <a:t>, </a:t>
            </a:r>
            <a:r>
              <a:rPr lang="es-ES" dirty="0" err="1">
                <a:latin typeface="Book Antiqua" pitchFamily="18" charset="0"/>
              </a:rPr>
              <a:t>Jakarta</a:t>
            </a:r>
            <a:r>
              <a:rPr lang="es-ES" dirty="0">
                <a:latin typeface="Book Antiqua" pitchFamily="18" charset="0"/>
              </a:rPr>
              <a:t>.</a:t>
            </a:r>
            <a:endParaRPr lang="id-ID" dirty="0">
              <a:latin typeface="Book Antiqua" pitchFamily="18" charset="0"/>
            </a:endParaRPr>
          </a:p>
          <a:p>
            <a:r>
              <a:rPr lang="en-US" dirty="0">
                <a:latin typeface="Book Antiqua" pitchFamily="18" charset="0"/>
              </a:rPr>
              <a:t>Esther B. 2007. </a:t>
            </a:r>
            <a:r>
              <a:rPr lang="en-US" dirty="0" err="1">
                <a:latin typeface="Book Antiqua" pitchFamily="18" charset="0"/>
              </a:rPr>
              <a:t>Kajian</a:t>
            </a:r>
            <a:r>
              <a:rPr lang="en-US" dirty="0">
                <a:latin typeface="Book Antiqua" pitchFamily="18" charset="0"/>
              </a:rPr>
              <a:t> </a:t>
            </a:r>
            <a:r>
              <a:rPr lang="en-US" dirty="0" err="1">
                <a:latin typeface="Book Antiqua" pitchFamily="18" charset="0"/>
              </a:rPr>
              <a:t>Upaya</a:t>
            </a:r>
            <a:r>
              <a:rPr lang="en-US" dirty="0">
                <a:latin typeface="Book Antiqua" pitchFamily="18" charset="0"/>
              </a:rPr>
              <a:t> </a:t>
            </a:r>
            <a:r>
              <a:rPr lang="en-US" dirty="0" err="1">
                <a:latin typeface="Book Antiqua" pitchFamily="18" charset="0"/>
              </a:rPr>
              <a:t>Pengendalian</a:t>
            </a:r>
            <a:r>
              <a:rPr lang="en-US" dirty="0">
                <a:latin typeface="Book Antiqua" pitchFamily="18" charset="0"/>
              </a:rPr>
              <a:t> </a:t>
            </a:r>
            <a:r>
              <a:rPr lang="en-US" dirty="0" err="1">
                <a:latin typeface="Book Antiqua" pitchFamily="18" charset="0"/>
              </a:rPr>
              <a:t>Banjir</a:t>
            </a:r>
            <a:r>
              <a:rPr lang="en-US" dirty="0">
                <a:latin typeface="Book Antiqua" pitchFamily="18" charset="0"/>
              </a:rPr>
              <a:t> di DKI Jakarta. </a:t>
            </a:r>
            <a:r>
              <a:rPr lang="en-US" dirty="0" err="1">
                <a:latin typeface="Book Antiqua" pitchFamily="18" charset="0"/>
              </a:rPr>
              <a:t>Universitas</a:t>
            </a:r>
            <a:r>
              <a:rPr lang="en-US" dirty="0">
                <a:latin typeface="Book Antiqua" pitchFamily="18" charset="0"/>
              </a:rPr>
              <a:t> Indonesia, Jakarta.</a:t>
            </a:r>
            <a:endParaRPr lang="id-ID" dirty="0">
              <a:latin typeface="Book Antiqua" pitchFamily="18" charset="0"/>
            </a:endParaRPr>
          </a:p>
          <a:p>
            <a:r>
              <a:rPr lang="es-ES" dirty="0" err="1">
                <a:latin typeface="Book Antiqua" pitchFamily="18" charset="0"/>
              </a:rPr>
              <a:t>Arsyad</a:t>
            </a:r>
            <a:r>
              <a:rPr lang="es-ES" dirty="0">
                <a:latin typeface="Book Antiqua" pitchFamily="18" charset="0"/>
              </a:rPr>
              <a:t> S. 2000. </a:t>
            </a:r>
            <a:r>
              <a:rPr lang="es-ES" i="1" dirty="0" err="1">
                <a:latin typeface="Book Antiqua" pitchFamily="18" charset="0"/>
              </a:rPr>
              <a:t>Konservasi</a:t>
            </a:r>
            <a:r>
              <a:rPr lang="es-ES" i="1" dirty="0">
                <a:latin typeface="Book Antiqua" pitchFamily="18" charset="0"/>
              </a:rPr>
              <a:t> </a:t>
            </a:r>
            <a:r>
              <a:rPr lang="es-ES" i="1" dirty="0" err="1">
                <a:latin typeface="Book Antiqua" pitchFamily="18" charset="0"/>
              </a:rPr>
              <a:t>Tanah</a:t>
            </a:r>
            <a:r>
              <a:rPr lang="es-ES" i="1" dirty="0">
                <a:latin typeface="Book Antiqua" pitchFamily="18" charset="0"/>
              </a:rPr>
              <a:t> dan Air</a:t>
            </a:r>
            <a:r>
              <a:rPr lang="es-ES" dirty="0">
                <a:latin typeface="Book Antiqua" pitchFamily="18" charset="0"/>
              </a:rPr>
              <a:t>. IPB </a:t>
            </a:r>
            <a:r>
              <a:rPr lang="es-ES" dirty="0" err="1">
                <a:latin typeface="Book Antiqua" pitchFamily="18" charset="0"/>
              </a:rPr>
              <a:t>Presss</a:t>
            </a:r>
            <a:r>
              <a:rPr lang="es-ES" dirty="0">
                <a:latin typeface="Book Antiqua" pitchFamily="18" charset="0"/>
              </a:rPr>
              <a:t>, </a:t>
            </a:r>
            <a:r>
              <a:rPr lang="es-ES" dirty="0" err="1">
                <a:latin typeface="Book Antiqua" pitchFamily="18" charset="0"/>
              </a:rPr>
              <a:t>Bogor</a:t>
            </a:r>
            <a:r>
              <a:rPr lang="es-ES" dirty="0">
                <a:latin typeface="Book Antiqua" pitchFamily="18" charset="0"/>
              </a:rPr>
              <a:t>.</a:t>
            </a:r>
            <a:endParaRPr lang="id-ID" dirty="0">
              <a:latin typeface="Book Antiqua" pitchFamily="18" charset="0"/>
            </a:endParaRPr>
          </a:p>
          <a:p>
            <a:r>
              <a:rPr lang="id-ID" dirty="0">
                <a:latin typeface="Book Antiqua" pitchFamily="18" charset="0"/>
              </a:rPr>
              <a:t>Eriyatno. 1989. </a:t>
            </a:r>
            <a:r>
              <a:rPr lang="id-ID" i="1" dirty="0">
                <a:latin typeface="Book Antiqua" pitchFamily="18" charset="0"/>
              </a:rPr>
              <a:t>Analisis Sistem Industri Pangan</a:t>
            </a:r>
            <a:r>
              <a:rPr lang="id-ID" dirty="0">
                <a:latin typeface="Book Antiqua" pitchFamily="18" charset="0"/>
              </a:rPr>
              <a:t>. </a:t>
            </a:r>
            <a:r>
              <a:rPr lang="nb-NO" dirty="0">
                <a:latin typeface="Book Antiqua" pitchFamily="18" charset="0"/>
              </a:rPr>
              <a:t>Departemen Pendidikan dan Kebudayaan. Direktorat Jenderal pendidikan Tinggi. PAU Pangan dan Gizi. IPB. Bogor.</a:t>
            </a:r>
            <a:endParaRPr lang="id-ID" dirty="0">
              <a:latin typeface="Book Antiqua" pitchFamily="18" charset="0"/>
            </a:endParaRPr>
          </a:p>
          <a:p>
            <a:r>
              <a:rPr lang="nb-NO" dirty="0">
                <a:latin typeface="Book Antiqua" pitchFamily="18" charset="0"/>
              </a:rPr>
              <a:t>Suriadi, A.B. 2002. </a:t>
            </a:r>
            <a:r>
              <a:rPr lang="nb-NO" i="1" dirty="0">
                <a:latin typeface="Book Antiqua" pitchFamily="18" charset="0"/>
              </a:rPr>
              <a:t>Analisis Sederhana dari Kompleksitas Masalah Banjir Jakarta. </a:t>
            </a:r>
            <a:r>
              <a:rPr lang="en-US" i="1" dirty="0" err="1">
                <a:latin typeface="Book Antiqua" pitchFamily="18" charset="0"/>
              </a:rPr>
              <a:t>Bakosurtanal</a:t>
            </a:r>
            <a:r>
              <a:rPr lang="en-US" i="1" dirty="0">
                <a:latin typeface="Book Antiqua" pitchFamily="18" charset="0"/>
              </a:rPr>
              <a:t>.</a:t>
            </a:r>
            <a:endParaRPr lang="id-ID" dirty="0">
              <a:latin typeface="Book Antiqua" pitchFamily="18" charset="0"/>
            </a:endParaRPr>
          </a:p>
        </p:txBody>
      </p:sp>
    </p:spTree>
    <p:extLst>
      <p:ext uri="{BB962C8B-B14F-4D97-AF65-F5344CB8AC3E}">
        <p14:creationId xmlns:p14="http://schemas.microsoft.com/office/powerpoint/2010/main" val="3743959343"/>
      </p:ext>
    </p:extLst>
  </p:cSld>
  <p:clrMapOvr>
    <a:masterClrMapping/>
  </p:clrMapOvr>
  <p:transition spd="slow">
    <p:wip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TotalTime>
  <Words>757</Words>
  <Application>Microsoft Office PowerPoint</Application>
  <PresentationFormat>On-screen Show (4:3)</PresentationFormat>
  <Paragraphs>142</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Book Antiqua</vt:lpstr>
      <vt:lpstr>Calibri</vt:lpstr>
      <vt:lpstr>Symbol</vt:lpstr>
      <vt:lpstr>Times New Roman</vt:lpstr>
      <vt:lpstr>Office Theme</vt:lpstr>
      <vt:lpstr>SISTEM PENGENDALIAN BANJIR YANG DAPAT DILAKUKAN</vt:lpstr>
      <vt:lpstr>BAB I. PENDAHULUAN</vt:lpstr>
      <vt:lpstr>PowerPoint Presentation</vt:lpstr>
      <vt:lpstr>PowerPoint Presentation</vt:lpstr>
      <vt:lpstr>PowerPoint Presentation</vt:lpstr>
      <vt:lpstr>PowerPoint Presentation</vt:lpstr>
      <vt:lpstr>PowerPoint Presentation</vt:lpstr>
      <vt:lpstr>BAB II. TINJAUAN PUSTAKA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BAB III. PEMBAHASAN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BAB IV. PENUTUP</vt:lpstr>
      <vt:lpstr>DAFTAR PUSTAKA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 PENGENDALIAN BANJIR YANG DAPAT DILAKUKAN</dc:title>
  <dc:creator>Ragil</dc:creator>
  <cp:lastModifiedBy>ASUS</cp:lastModifiedBy>
  <cp:revision>14</cp:revision>
  <dcterms:created xsi:type="dcterms:W3CDTF">2015-12-21T23:14:55Z</dcterms:created>
  <dcterms:modified xsi:type="dcterms:W3CDTF">2019-11-18T08:10:47Z</dcterms:modified>
</cp:coreProperties>
</file>