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png" ContentType="image/png"/>
  <Default Extension="rels" ContentType="application/vnd.openxmlformats-package.relationships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30519"/>
    <p:restoredTop sz="50000"/>
  </p:normalViewPr>
  <p:slideViewPr>
    <p:cSldViewPr snapToGrid="0" snapToObjects="1">
      <p:cViewPr varScale="1">
        <p:scale>
          <a:sx n="91" d="100"/>
          <a:sy n="91" d="100"/>
        </p:scale>
        <p:origin x="192" y="70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1" Type="http://schemas.openxmlformats.org/officeDocument/2006/relationships/presProps" Target="presProps.xml"/><Relationship Id="rId12" Type="http://schemas.openxmlformats.org/officeDocument/2006/relationships/viewProps" Target="viewProps.xml"/><Relationship Id="rId13" Type="http://schemas.openxmlformats.org/officeDocument/2006/relationships/theme" Target="theme/theme1.xml"/><Relationship Id="rId14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9" Type="http://schemas.openxmlformats.org/officeDocument/2006/relationships/slide" Target="slides/slide8.xml"/><Relationship Id="rId10" Type="http://schemas.openxmlformats.org/officeDocument/2006/relationships/slide" Target="slides/slide9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762307-F202-4D4C-870C-99B8974FB42A}" type="datetimeFigureOut">
              <a:rPr lang="en-US" smtClean="0"/>
              <a:t>4/10/17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29ED4E-E0BE-6F4E-BF06-33821B4FD4B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4693088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762307-F202-4D4C-870C-99B8974FB42A}" type="datetimeFigureOut">
              <a:rPr lang="en-US" smtClean="0"/>
              <a:t>4/10/17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29ED4E-E0BE-6F4E-BF06-33821B4FD4B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0345573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762307-F202-4D4C-870C-99B8974FB42A}" type="datetimeFigureOut">
              <a:rPr lang="en-US" smtClean="0"/>
              <a:t>4/10/17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29ED4E-E0BE-6F4E-BF06-33821B4FD4B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00521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762307-F202-4D4C-870C-99B8974FB42A}" type="datetimeFigureOut">
              <a:rPr lang="en-US" smtClean="0"/>
              <a:t>4/10/17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29ED4E-E0BE-6F4E-BF06-33821B4FD4B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2159536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762307-F202-4D4C-870C-99B8974FB42A}" type="datetimeFigureOut">
              <a:rPr lang="en-US" smtClean="0"/>
              <a:t>4/10/17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29ED4E-E0BE-6F4E-BF06-33821B4FD4B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470256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762307-F202-4D4C-870C-99B8974FB42A}" type="datetimeFigureOut">
              <a:rPr lang="en-US" smtClean="0"/>
              <a:t>4/10/17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29ED4E-E0BE-6F4E-BF06-33821B4FD4B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2695642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762307-F202-4D4C-870C-99B8974FB42A}" type="datetimeFigureOut">
              <a:rPr lang="en-US" smtClean="0"/>
              <a:t>4/10/17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29ED4E-E0BE-6F4E-BF06-33821B4FD4B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646578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762307-F202-4D4C-870C-99B8974FB42A}" type="datetimeFigureOut">
              <a:rPr lang="en-US" smtClean="0"/>
              <a:t>4/10/17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29ED4E-E0BE-6F4E-BF06-33821B4FD4B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6102153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762307-F202-4D4C-870C-99B8974FB42A}" type="datetimeFigureOut">
              <a:rPr lang="en-US" smtClean="0"/>
              <a:t>4/10/17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29ED4E-E0BE-6F4E-BF06-33821B4FD4B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72286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762307-F202-4D4C-870C-99B8974FB42A}" type="datetimeFigureOut">
              <a:rPr lang="en-US" smtClean="0"/>
              <a:t>4/10/17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29ED4E-E0BE-6F4E-BF06-33821B4FD4B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366512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762307-F202-4D4C-870C-99B8974FB42A}" type="datetimeFigureOut">
              <a:rPr lang="en-US" smtClean="0"/>
              <a:t>4/10/17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29ED4E-E0BE-6F4E-BF06-33821B4FD4B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4517406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3762307-F202-4D4C-870C-99B8974FB42A}" type="datetimeFigureOut">
              <a:rPr lang="en-US" smtClean="0"/>
              <a:t>4/10/17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129ED4E-E0BE-6F4E-BF06-33821B4FD4B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0428938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pn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.pn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3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4.pn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5.pn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6.pn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6.pn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err="1" smtClean="0"/>
              <a:t>Ganti</a:t>
            </a:r>
            <a:r>
              <a:rPr lang="en-US" dirty="0" smtClean="0"/>
              <a:t> Image dan </a:t>
            </a:r>
            <a:r>
              <a:rPr lang="en-US" dirty="0" err="1" smtClean="0"/>
              <a:t>Nama</a:t>
            </a:r>
            <a:r>
              <a:rPr lang="en-US" dirty="0" smtClean="0"/>
              <a:t> Apps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8169277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New Image Asset</a:t>
            </a:r>
            <a:endParaRPr lang="en-US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3859520" y="1825625"/>
            <a:ext cx="4472959" cy="43513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4823336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Configure Image Asset</a:t>
            </a:r>
            <a:endParaRPr lang="en-US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838200" y="1690688"/>
            <a:ext cx="4714437" cy="4351338"/>
          </a:xfrm>
          <a:prstGeom prst="rect">
            <a:avLst/>
          </a:prstGeom>
        </p:spPr>
      </p:pic>
      <p:cxnSp>
        <p:nvCxnSpPr>
          <p:cNvPr id="6" name="Straight Arrow Connector 5"/>
          <p:cNvCxnSpPr/>
          <p:nvPr/>
        </p:nvCxnSpPr>
        <p:spPr>
          <a:xfrm flipH="1">
            <a:off x="2996418" y="2053883"/>
            <a:ext cx="4614204" cy="1111348"/>
          </a:xfrm>
          <a:prstGeom prst="straightConnector1">
            <a:avLst/>
          </a:prstGeom>
          <a:ln w="57150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7" name="TextBox 6"/>
          <p:cNvSpPr txBox="1"/>
          <p:nvPr/>
        </p:nvSpPr>
        <p:spPr>
          <a:xfrm>
            <a:off x="7610622" y="1869217"/>
            <a:ext cx="14208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err="1" smtClean="0"/>
              <a:t>Pilih</a:t>
            </a:r>
            <a:r>
              <a:rPr lang="en-US" dirty="0" smtClean="0"/>
              <a:t> Image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3170456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Configure Image Asset</a:t>
            </a:r>
            <a:endParaRPr lang="en-US" dirty="0"/>
          </a:p>
        </p:txBody>
      </p:sp>
      <p:sp>
        <p:nvSpPr>
          <p:cNvPr id="6" name="TextBox 5"/>
          <p:cNvSpPr txBox="1"/>
          <p:nvPr/>
        </p:nvSpPr>
        <p:spPr>
          <a:xfrm>
            <a:off x="8424117" y="2431843"/>
            <a:ext cx="205388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err="1" smtClean="0"/>
              <a:t>Pilih</a:t>
            </a:r>
            <a:r>
              <a:rPr lang="en-US" dirty="0" smtClean="0"/>
              <a:t> effect dan Preview Image</a:t>
            </a:r>
            <a:endParaRPr lang="en-US" dirty="0"/>
          </a:p>
        </p:txBody>
      </p:sp>
      <p:pic>
        <p:nvPicPr>
          <p:cNvPr id="9" name="Content Placeholder 8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254456" y="1690688"/>
            <a:ext cx="4841544" cy="4351338"/>
          </a:xfrm>
          <a:prstGeom prst="rect">
            <a:avLst/>
          </a:prstGeom>
        </p:spPr>
      </p:pic>
      <p:cxnSp>
        <p:nvCxnSpPr>
          <p:cNvPr id="5" name="Straight Arrow Connector 4"/>
          <p:cNvCxnSpPr/>
          <p:nvPr/>
        </p:nvCxnSpPr>
        <p:spPr>
          <a:xfrm flipH="1">
            <a:off x="3559126" y="2755009"/>
            <a:ext cx="4614204" cy="1111348"/>
          </a:xfrm>
          <a:prstGeom prst="straightConnector1">
            <a:avLst/>
          </a:prstGeom>
          <a:ln w="57150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5032222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Confirm Icon Path</a:t>
            </a:r>
            <a:endParaRPr lang="en-US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3675228" y="1825625"/>
            <a:ext cx="4841544" cy="43513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6833808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4032662" y="1825625"/>
            <a:ext cx="4126676" cy="43513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6594746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AndroidManifest.xml</a:t>
            </a:r>
            <a:endParaRPr lang="en-US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838200" y="1998118"/>
            <a:ext cx="10515600" cy="4062621"/>
          </a:xfrm>
          <a:prstGeom prst="rect">
            <a:avLst/>
          </a:prstGeom>
        </p:spPr>
      </p:pic>
      <p:cxnSp>
        <p:nvCxnSpPr>
          <p:cNvPr id="6" name="Straight Arrow Connector 5"/>
          <p:cNvCxnSpPr/>
          <p:nvPr/>
        </p:nvCxnSpPr>
        <p:spPr>
          <a:xfrm flipH="1">
            <a:off x="7104185" y="2813538"/>
            <a:ext cx="2630658" cy="295421"/>
          </a:xfrm>
          <a:prstGeom prst="straightConnector1">
            <a:avLst/>
          </a:prstGeom>
          <a:ln w="57150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9" name="TextBox 8"/>
          <p:cNvSpPr txBox="1"/>
          <p:nvPr/>
        </p:nvSpPr>
        <p:spPr>
          <a:xfrm>
            <a:off x="8778159" y="2862774"/>
            <a:ext cx="257564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err="1" smtClean="0"/>
              <a:t>Ganti</a:t>
            </a:r>
            <a:r>
              <a:rPr lang="en-US" dirty="0" smtClean="0"/>
              <a:t> </a:t>
            </a:r>
            <a:r>
              <a:rPr lang="en-US" dirty="0" err="1" smtClean="0"/>
              <a:t>Sesuai</a:t>
            </a:r>
            <a:r>
              <a:rPr lang="en-US" dirty="0" smtClean="0"/>
              <a:t> </a:t>
            </a:r>
            <a:r>
              <a:rPr lang="en-US" dirty="0" err="1" smtClean="0"/>
              <a:t>Nama</a:t>
            </a:r>
            <a:r>
              <a:rPr lang="en-US" dirty="0" smtClean="0"/>
              <a:t> Image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748713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dirty="0"/>
          </a:p>
        </p:txBody>
      </p:sp>
      <p:pic>
        <p:nvPicPr>
          <p:cNvPr id="5" name="Content Placeholder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8200" y="1690688"/>
            <a:ext cx="10515600" cy="4062621"/>
          </a:xfrm>
          <a:prstGeom prst="rect">
            <a:avLst/>
          </a:prstGeom>
        </p:spPr>
      </p:pic>
      <p:cxnSp>
        <p:nvCxnSpPr>
          <p:cNvPr id="6" name="Straight Arrow Connector 5"/>
          <p:cNvCxnSpPr/>
          <p:nvPr/>
        </p:nvCxnSpPr>
        <p:spPr>
          <a:xfrm flipH="1">
            <a:off x="7462830" y="2809583"/>
            <a:ext cx="2630658" cy="295421"/>
          </a:xfrm>
          <a:prstGeom prst="straightConnector1">
            <a:avLst/>
          </a:prstGeom>
          <a:ln w="57150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7" name="TextBox 6"/>
          <p:cNvSpPr txBox="1"/>
          <p:nvPr/>
        </p:nvSpPr>
        <p:spPr>
          <a:xfrm>
            <a:off x="8698443" y="2947499"/>
            <a:ext cx="2808929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Label </a:t>
            </a:r>
            <a:r>
              <a:rPr lang="en-US" dirty="0" err="1" smtClean="0"/>
              <a:t>Nama</a:t>
            </a:r>
            <a:r>
              <a:rPr lang="en-US" dirty="0" smtClean="0"/>
              <a:t> App</a:t>
            </a:r>
          </a:p>
          <a:p>
            <a:r>
              <a:rPr lang="en-US" dirty="0" smtClean="0"/>
              <a:t>*</a:t>
            </a:r>
            <a:r>
              <a:rPr lang="en-US" dirty="0" err="1" smtClean="0"/>
              <a:t>perhatikan</a:t>
            </a:r>
            <a:r>
              <a:rPr lang="en-US" dirty="0" smtClean="0"/>
              <a:t> </a:t>
            </a:r>
            <a:r>
              <a:rPr lang="en-US" dirty="0" err="1" smtClean="0"/>
              <a:t>ada</a:t>
            </a:r>
            <a:r>
              <a:rPr lang="en-US" dirty="0" smtClean="0"/>
              <a:t> @string /</a:t>
            </a:r>
            <a:r>
              <a:rPr lang="en-US" dirty="0" err="1" smtClean="0"/>
              <a:t>app_name</a:t>
            </a:r>
            <a:endParaRPr lang="en-US" dirty="0"/>
          </a:p>
        </p:txBody>
      </p:sp>
      <p:cxnSp>
        <p:nvCxnSpPr>
          <p:cNvPr id="9" name="Elbow Connector 8"/>
          <p:cNvCxnSpPr/>
          <p:nvPr/>
        </p:nvCxnSpPr>
        <p:spPr>
          <a:xfrm rot="10800000" flipV="1">
            <a:off x="2672862" y="3601329"/>
            <a:ext cx="8131126" cy="1927274"/>
          </a:xfrm>
          <a:prstGeom prst="bentConnector3">
            <a:avLst/>
          </a:prstGeom>
          <a:ln w="38100">
            <a:solidFill>
              <a:srgbClr val="C00000"/>
            </a:solidFill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58821975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Rubah</a:t>
            </a:r>
            <a:r>
              <a:rPr lang="en-US" dirty="0" smtClean="0"/>
              <a:t> </a:t>
            </a:r>
            <a:r>
              <a:rPr lang="en-US" dirty="0" err="1" smtClean="0"/>
              <a:t>app_name</a:t>
            </a:r>
            <a:r>
              <a:rPr lang="en-US" dirty="0" smtClean="0"/>
              <a:t> </a:t>
            </a:r>
            <a:r>
              <a:rPr lang="en-US" dirty="0" err="1" smtClean="0"/>
              <a:t>sesuai</a:t>
            </a:r>
            <a:r>
              <a:rPr lang="en-US" dirty="0" smtClean="0"/>
              <a:t> </a:t>
            </a:r>
            <a:r>
              <a:rPr lang="en-US" dirty="0" err="1" smtClean="0"/>
              <a:t>keinginan</a:t>
            </a:r>
            <a:endParaRPr lang="en-US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838062" y="1825625"/>
            <a:ext cx="8515876" cy="43513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8199975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Grayscale">
      <a:dk1>
        <a:sysClr val="windowText" lastClr="000000"/>
      </a:dk1>
      <a:lt1>
        <a:sysClr val="window" lastClr="FFFFFF"/>
      </a:lt1>
      <a:dk2>
        <a:srgbClr val="000000"/>
      </a:dk2>
      <a:lt2>
        <a:srgbClr val="F8F8F8"/>
      </a:lt2>
      <a:accent1>
        <a:srgbClr val="DDDDDD"/>
      </a:accent1>
      <a:accent2>
        <a:srgbClr val="B2B2B2"/>
      </a:accent2>
      <a:accent3>
        <a:srgbClr val="969696"/>
      </a:accent3>
      <a:accent4>
        <a:srgbClr val="808080"/>
      </a:accent4>
      <a:accent5>
        <a:srgbClr val="5F5F5F"/>
      </a:accent5>
      <a:accent6>
        <a:srgbClr val="4D4D4D"/>
      </a:accent6>
      <a:hlink>
        <a:srgbClr val="5F5F5F"/>
      </a:hlink>
      <a:folHlink>
        <a:srgbClr val="919191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14</TotalTime>
  <Words>43</Words>
  <Application>Microsoft Macintosh PowerPoint</Application>
  <PresentationFormat>Widescreen</PresentationFormat>
  <Paragraphs>12</Paragraphs>
  <Slides>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3" baseType="lpstr">
      <vt:lpstr>Calibri</vt:lpstr>
      <vt:lpstr>Calibri Light</vt:lpstr>
      <vt:lpstr>Arial</vt:lpstr>
      <vt:lpstr>Office Theme</vt:lpstr>
      <vt:lpstr>Ganti Image dan Nama Apps</vt:lpstr>
      <vt:lpstr>New Image Asset</vt:lpstr>
      <vt:lpstr>Configure Image Asset</vt:lpstr>
      <vt:lpstr>Configure Image Asset</vt:lpstr>
      <vt:lpstr>Confirm Icon Path</vt:lpstr>
      <vt:lpstr>PowerPoint Presentation</vt:lpstr>
      <vt:lpstr>AndroidManifest.xml</vt:lpstr>
      <vt:lpstr>PowerPoint Presentation</vt:lpstr>
      <vt:lpstr>Rubah app_name sesuai keinginan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Ganti Image dan Nama Apps</dc:title>
  <dc:creator>aris tri</dc:creator>
  <cp:lastModifiedBy>aris tri</cp:lastModifiedBy>
  <cp:revision>2</cp:revision>
  <dcterms:created xsi:type="dcterms:W3CDTF">2017-04-10T15:50:12Z</dcterms:created>
  <dcterms:modified xsi:type="dcterms:W3CDTF">2017-04-10T16:04:41Z</dcterms:modified>
</cp:coreProperties>
</file>