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59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4BDE4BB-A451-47D6-939E-FA6EB2F39812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id-ID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7FB7123-7866-45FA-8E19-51253E92DE10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4BDE4BB-A451-47D6-939E-FA6EB2F39812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7FB7123-7866-45FA-8E19-51253E92DE10}" type="slidenum">
              <a:rPr lang="id-ID" smtClean="0"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4BDE4BB-A451-47D6-939E-FA6EB2F39812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id-ID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7FB7123-7866-45FA-8E19-51253E92DE10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E4BB-A451-47D6-939E-FA6EB2F39812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7123-7866-45FA-8E19-51253E92DE10}" type="slidenum">
              <a:rPr lang="id-ID" smtClean="0"/>
              <a:t>‹#›</a:t>
            </a:fld>
            <a:endParaRPr lang="id-ID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E4BB-A451-47D6-939E-FA6EB2F39812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7123-7866-45FA-8E19-51253E92DE10}" type="slidenum">
              <a:rPr lang="id-ID" smtClean="0"/>
              <a:t>‹#›</a:t>
            </a:fld>
            <a:endParaRPr lang="id-ID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4BDE4BB-A451-47D6-939E-FA6EB2F39812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7FB7123-7866-45FA-8E19-51253E92DE10}" type="slidenum">
              <a:rPr lang="id-ID" smtClean="0"/>
              <a:t>‹#›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E4BB-A451-47D6-939E-FA6EB2F39812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7123-7866-45FA-8E19-51253E92DE10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4BDE4BB-A451-47D6-939E-FA6EB2F39812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7FB7123-7866-45FA-8E19-51253E92DE10}" type="slidenum">
              <a:rPr lang="id-ID" smtClean="0"/>
              <a:t>‹#›</a:t>
            </a:fld>
            <a:endParaRPr lang="id-ID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4BDE4BB-A451-47D6-939E-FA6EB2F39812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7FB7123-7866-45FA-8E19-51253E92DE10}" type="slidenum">
              <a:rPr lang="id-ID" smtClean="0"/>
              <a:t>‹#›</a:t>
            </a:fld>
            <a:endParaRPr lang="id-ID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E4BB-A451-47D6-939E-FA6EB2F39812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7123-7866-45FA-8E19-51253E92DE10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E4BB-A451-47D6-939E-FA6EB2F39812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B7123-7866-45FA-8E19-51253E92DE10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4BDE4BB-A451-47D6-939E-FA6EB2F39812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7FB7123-7866-45FA-8E19-51253E92DE10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Tembang Dolanan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PGSD 2020</a:t>
            </a:r>
            <a:endParaRPr 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PERSAMAAN </a:t>
            </a:r>
            <a:endParaRPr lang="id-ID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/>
              <a:t>Termasuk salah satu jenis puisi Jawa </a:t>
            </a:r>
          </a:p>
          <a:p>
            <a:r>
              <a:rPr lang="id-ID" dirty="0" smtClean="0"/>
              <a:t>Dapat ditembangkan/dinyanyikan</a:t>
            </a:r>
          </a:p>
          <a:p>
            <a:r>
              <a:rPr lang="id-ID" dirty="0" smtClean="0"/>
              <a:t>Berbahasa Jawa Baru </a:t>
            </a:r>
          </a:p>
          <a:p>
            <a:r>
              <a:rPr lang="id-ID" dirty="0" smtClean="0"/>
              <a:t>Merupakan bagian dari sastra lisan yang dituliskan </a:t>
            </a:r>
          </a:p>
          <a:p>
            <a:r>
              <a:rPr lang="id-ID" dirty="0" smtClean="0"/>
              <a:t>Memuat nilai-nilai moral </a:t>
            </a:r>
            <a:endParaRPr lang="id-ID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id-ID" dirty="0" smtClean="0"/>
              <a:t>Termasuk salah satu jenis puisi Jawa </a:t>
            </a:r>
          </a:p>
          <a:p>
            <a:r>
              <a:rPr lang="id-ID" dirty="0" smtClean="0"/>
              <a:t>Dapat ditembangkan/dinyanyikan</a:t>
            </a:r>
          </a:p>
          <a:p>
            <a:r>
              <a:rPr lang="id-ID" dirty="0" smtClean="0"/>
              <a:t>Berbahasa Jawa baru</a:t>
            </a:r>
            <a:endParaRPr lang="id-ID" dirty="0" smtClean="0"/>
          </a:p>
          <a:p>
            <a:r>
              <a:rPr lang="id-ID" dirty="0" smtClean="0"/>
              <a:t>Dari lisan</a:t>
            </a:r>
            <a:r>
              <a:rPr lang="id-ID" dirty="0" smtClean="0">
                <a:sym typeface="Wingdings" pitchFamily="2" charset="2"/>
              </a:rPr>
              <a:t></a:t>
            </a:r>
            <a:r>
              <a:rPr lang="id-ID" dirty="0" smtClean="0"/>
              <a:t>tulis</a:t>
            </a:r>
          </a:p>
          <a:p>
            <a:r>
              <a:rPr lang="id-ID" dirty="0" smtClean="0"/>
              <a:t>Berisi nilai moral untuk generasi muda</a:t>
            </a:r>
            <a:endParaRPr lang="id-ID" dirty="0" smtClean="0"/>
          </a:p>
          <a:p>
            <a:pPr>
              <a:buNone/>
            </a:pPr>
            <a:endParaRPr lang="id-ID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id-ID" dirty="0" smtClean="0"/>
              <a:t>Tembang dolanan </a:t>
            </a:r>
            <a:endParaRPr lang="id-ID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d-ID" dirty="0" smtClean="0"/>
              <a:t>Tembang macapat</a:t>
            </a:r>
            <a:endParaRPr lang="id-ID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id-ID" dirty="0" smtClean="0"/>
              <a:t>Perbedaan</a:t>
            </a:r>
            <a:endParaRPr lang="id-ID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28596" y="1857364"/>
            <a:ext cx="4071966" cy="4500594"/>
          </a:xfrm>
        </p:spPr>
        <p:txBody>
          <a:bodyPr>
            <a:normAutofit fontScale="85000" lnSpcReduction="10000"/>
          </a:bodyPr>
          <a:lstStyle/>
          <a:p>
            <a:r>
              <a:rPr lang="id-ID" dirty="0" smtClean="0"/>
              <a:t>Tidak terikat aturan yang ketat</a:t>
            </a:r>
          </a:p>
          <a:p>
            <a:r>
              <a:rPr lang="id-ID" dirty="0" smtClean="0"/>
              <a:t>Berisi  nasihat-nasihat dengan bahasa yang ringan/sehari-hari</a:t>
            </a:r>
          </a:p>
          <a:p>
            <a:r>
              <a:rPr lang="id-ID" dirty="0" smtClean="0"/>
              <a:t>Diambil dari peristiwa sehari-hari dalam masyarakat Jawa </a:t>
            </a:r>
          </a:p>
          <a:p>
            <a:r>
              <a:rPr lang="id-ID" dirty="0" smtClean="0"/>
              <a:t>Bersifat ceria dan bernada gembira</a:t>
            </a:r>
          </a:p>
          <a:p>
            <a:r>
              <a:rPr lang="id-ID" dirty="0" smtClean="0"/>
              <a:t>Nada dan iramnya ringan sehingga mudah untuk diikuti </a:t>
            </a:r>
          </a:p>
          <a:p>
            <a:r>
              <a:rPr lang="id-ID" dirty="0" smtClean="0"/>
              <a:t>Biasanya digunakan untuk mengiringi permainan tradisional</a:t>
            </a:r>
          </a:p>
          <a:p>
            <a:endParaRPr lang="id-ID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2001" y="1928802"/>
            <a:ext cx="4000528" cy="4429156"/>
          </a:xfrm>
        </p:spPr>
        <p:txBody>
          <a:bodyPr/>
          <a:lstStyle/>
          <a:p>
            <a:r>
              <a:rPr lang="id-ID" sz="2000" dirty="0" smtClean="0"/>
              <a:t>Terikat guru lagu, guru wilangan, dan guru gatra</a:t>
            </a:r>
          </a:p>
          <a:p>
            <a:r>
              <a:rPr lang="id-ID" sz="2000" dirty="0" smtClean="0"/>
              <a:t>Berisi nasihat dan ajaran moral dengan bahasa konotatif</a:t>
            </a:r>
          </a:p>
          <a:p>
            <a:r>
              <a:rPr lang="id-ID" sz="2000" dirty="0" smtClean="0"/>
              <a:t>Biasanya diambil dari berbagai teks/serat Jawa</a:t>
            </a:r>
          </a:p>
          <a:p>
            <a:r>
              <a:rPr lang="id-ID" sz="2000" dirty="0" smtClean="0"/>
              <a:t>Sifat tembang tergantung metrum/jenisnya</a:t>
            </a:r>
          </a:p>
          <a:p>
            <a:r>
              <a:rPr lang="id-ID" sz="2000" dirty="0" smtClean="0"/>
              <a:t>Nada dan iramanya tergantung jenis tembang</a:t>
            </a:r>
          </a:p>
          <a:p>
            <a:r>
              <a:rPr lang="id-ID" sz="2000" i="1" dirty="0" smtClean="0"/>
              <a:t>Diwaca papat-papat</a:t>
            </a:r>
          </a:p>
          <a:p>
            <a:endParaRPr lang="id-ID" dirty="0" smtClean="0"/>
          </a:p>
          <a:p>
            <a:pPr>
              <a:buNone/>
            </a:pPr>
            <a:endParaRPr lang="id-ID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"/>
          </p:nvPr>
        </p:nvSpPr>
        <p:spPr>
          <a:xfrm>
            <a:off x="428596" y="1214422"/>
            <a:ext cx="4040188" cy="639762"/>
          </a:xfrm>
        </p:spPr>
        <p:txBody>
          <a:bodyPr/>
          <a:lstStyle/>
          <a:p>
            <a:r>
              <a:rPr lang="id-ID" dirty="0" smtClean="0"/>
              <a:t>Tembang Dolanan</a:t>
            </a:r>
            <a:endParaRPr lang="id-ID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214422"/>
            <a:ext cx="4041775" cy="639762"/>
          </a:xfrm>
        </p:spPr>
        <p:txBody>
          <a:bodyPr/>
          <a:lstStyle/>
          <a:p>
            <a:r>
              <a:rPr lang="id-ID" dirty="0" smtClean="0"/>
              <a:t>Tembang Macapat</a:t>
            </a:r>
            <a:endParaRPr lang="id-ID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Contoh tembang dolanan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fontScale="92500" lnSpcReduction="10000"/>
          </a:bodyPr>
          <a:lstStyle/>
          <a:p>
            <a:r>
              <a:rPr lang="id-ID" dirty="0" smtClean="0"/>
              <a:t>Sluku-sluku bathok</a:t>
            </a:r>
          </a:p>
          <a:p>
            <a:r>
              <a:rPr lang="id-ID" dirty="0" smtClean="0"/>
              <a:t>Menthok-menthok</a:t>
            </a:r>
          </a:p>
          <a:p>
            <a:r>
              <a:rPr lang="id-ID" dirty="0" smtClean="0"/>
              <a:t>Kupu kuwi</a:t>
            </a:r>
          </a:p>
          <a:p>
            <a:r>
              <a:rPr lang="id-ID" dirty="0" smtClean="0"/>
              <a:t>Prau layar</a:t>
            </a:r>
          </a:p>
          <a:p>
            <a:r>
              <a:rPr lang="id-ID" dirty="0" smtClean="0"/>
              <a:t>Aku duwe pitik</a:t>
            </a:r>
          </a:p>
          <a:p>
            <a:r>
              <a:rPr lang="id-ID" dirty="0" smtClean="0"/>
              <a:t>Jaranan</a:t>
            </a:r>
          </a:p>
          <a:p>
            <a:r>
              <a:rPr lang="id-ID" dirty="0" smtClean="0"/>
              <a:t>Gambang suling</a:t>
            </a:r>
          </a:p>
          <a:p>
            <a:r>
              <a:rPr lang="id-ID" dirty="0" smtClean="0"/>
              <a:t>Gajah-gajah</a:t>
            </a:r>
          </a:p>
          <a:p>
            <a:r>
              <a:rPr lang="id-ID" dirty="0" smtClean="0"/>
              <a:t>Gugur gunung</a:t>
            </a:r>
          </a:p>
          <a:p>
            <a:r>
              <a:rPr lang="id-ID" dirty="0" smtClean="0"/>
              <a:t>Lir-ilir</a:t>
            </a:r>
          </a:p>
          <a:p>
            <a:r>
              <a:rPr lang="id-ID" dirty="0" smtClean="0"/>
              <a:t>Jamuran</a:t>
            </a:r>
          </a:p>
          <a:p>
            <a:r>
              <a:rPr lang="id-ID" dirty="0" smtClean="0"/>
              <a:t>Cublak-cublak suweng</a:t>
            </a:r>
          </a:p>
          <a:p>
            <a:endParaRPr lang="id-ID" dirty="0" smtClean="0"/>
          </a:p>
          <a:p>
            <a:endParaRPr lang="id-ID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id-ID" dirty="0" smtClean="0"/>
              <a:t>Contoh tembang dolanan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 lnSpcReduction="10000"/>
          </a:bodyPr>
          <a:lstStyle/>
          <a:p>
            <a:r>
              <a:rPr lang="id-ID" dirty="0" smtClean="0"/>
              <a:t>Gundhul-gundhul pacul</a:t>
            </a:r>
          </a:p>
          <a:p>
            <a:r>
              <a:rPr lang="id-ID" dirty="0" smtClean="0"/>
              <a:t>Padhang bulan</a:t>
            </a:r>
          </a:p>
          <a:p>
            <a:r>
              <a:rPr lang="id-ID" dirty="0" smtClean="0"/>
              <a:t>Dhondhong apa salak</a:t>
            </a:r>
          </a:p>
          <a:p>
            <a:r>
              <a:rPr lang="id-ID" dirty="0" smtClean="0"/>
              <a:t>Suwe ora jamu</a:t>
            </a:r>
          </a:p>
          <a:p>
            <a:r>
              <a:rPr lang="id-ID" dirty="0" smtClean="0"/>
              <a:t>Gotri </a:t>
            </a:r>
          </a:p>
          <a:p>
            <a:r>
              <a:rPr lang="id-ID" dirty="0" smtClean="0"/>
              <a:t>Dhayoh</a:t>
            </a:r>
          </a:p>
          <a:p>
            <a:r>
              <a:rPr lang="id-ID" dirty="0" smtClean="0"/>
              <a:t>Pitik walik</a:t>
            </a:r>
          </a:p>
          <a:p>
            <a:r>
              <a:rPr lang="id-ID" dirty="0" smtClean="0"/>
              <a:t>Kodhok ngorek</a:t>
            </a:r>
          </a:p>
          <a:p>
            <a:r>
              <a:rPr lang="id-ID" dirty="0" smtClean="0"/>
              <a:t>Siji loro telu</a:t>
            </a:r>
          </a:p>
          <a:p>
            <a:r>
              <a:rPr lang="id-ID" dirty="0" smtClean="0"/>
              <a:t>Saiki aku ws gedhe</a:t>
            </a:r>
          </a:p>
          <a:p>
            <a:r>
              <a:rPr lang="id-ID" dirty="0" smtClean="0"/>
              <a:t>Te kate dipanah</a:t>
            </a:r>
          </a:p>
          <a:p>
            <a:r>
              <a:rPr lang="id-ID" dirty="0" smtClean="0"/>
              <a:t>Kidang talun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Tembang dolanan pengiring permainan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d-ID" dirty="0" smtClean="0"/>
              <a:t>Jaranan</a:t>
            </a:r>
          </a:p>
          <a:p>
            <a:r>
              <a:rPr lang="id-ID" dirty="0" smtClean="0"/>
              <a:t>Gotri </a:t>
            </a:r>
          </a:p>
          <a:p>
            <a:r>
              <a:rPr lang="id-ID" dirty="0" smtClean="0"/>
              <a:t>Jamuran</a:t>
            </a:r>
          </a:p>
          <a:p>
            <a:r>
              <a:rPr lang="id-ID" dirty="0" smtClean="0"/>
              <a:t>Dhondhong apa salak</a:t>
            </a:r>
          </a:p>
          <a:p>
            <a:r>
              <a:rPr lang="id-ID" dirty="0" smtClean="0"/>
              <a:t>Sluku-sluku bathok</a:t>
            </a:r>
          </a:p>
          <a:p>
            <a:r>
              <a:rPr lang="id-ID" dirty="0" smtClean="0"/>
              <a:t>Cublak-cublak suweng</a:t>
            </a:r>
          </a:p>
          <a:p>
            <a:r>
              <a:rPr lang="id-ID" dirty="0" smtClean="0"/>
              <a:t>Padhang bulan</a:t>
            </a:r>
          </a:p>
          <a:p>
            <a:endParaRPr lang="id-ID" dirty="0" smtClean="0"/>
          </a:p>
          <a:p>
            <a:endParaRPr lang="id-ID" dirty="0" smtClean="0"/>
          </a:p>
          <a:p>
            <a:endParaRPr lang="id-ID" dirty="0" smtClean="0"/>
          </a:p>
          <a:p>
            <a:endParaRPr lang="id-ID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Tembang dolanan bermuatan nilai karakter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Menthok-menthok</a:t>
            </a:r>
          </a:p>
          <a:p>
            <a:r>
              <a:rPr lang="id-ID" dirty="0" smtClean="0"/>
              <a:t>Gugur gunung</a:t>
            </a:r>
          </a:p>
          <a:p>
            <a:r>
              <a:rPr lang="id-ID" dirty="0" smtClean="0"/>
              <a:t>Saiki aku ws gedhe</a:t>
            </a:r>
          </a:p>
          <a:p>
            <a:r>
              <a:rPr lang="id-ID" dirty="0" smtClean="0"/>
              <a:t>Siji loro telu</a:t>
            </a:r>
          </a:p>
          <a:p>
            <a:r>
              <a:rPr lang="id-ID" dirty="0" smtClean="0"/>
              <a:t>Kupu kuwi</a:t>
            </a:r>
          </a:p>
          <a:p>
            <a:r>
              <a:rPr lang="id-ID" dirty="0" smtClean="0"/>
              <a:t>Prau layar</a:t>
            </a:r>
          </a:p>
          <a:p>
            <a:r>
              <a:rPr lang="id-ID" dirty="0" smtClean="0"/>
              <a:t>Lir-ilir</a:t>
            </a:r>
          </a:p>
          <a:p>
            <a:r>
              <a:rPr lang="id-ID" dirty="0" smtClean="0"/>
              <a:t>Aku duwe pitik</a:t>
            </a:r>
          </a:p>
          <a:p>
            <a:r>
              <a:rPr lang="id-ID" dirty="0" smtClean="0"/>
              <a:t>Kodhok ngorek</a:t>
            </a:r>
          </a:p>
          <a:p>
            <a:endParaRPr lang="id-ID" dirty="0" smtClean="0"/>
          </a:p>
          <a:p>
            <a:endParaRPr lang="id-ID" dirty="0" smtClean="0"/>
          </a:p>
          <a:p>
            <a:endParaRPr lang="id-ID" dirty="0" smtClean="0"/>
          </a:p>
          <a:p>
            <a:endParaRPr lang="id-ID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Tembang dolanan untuk hiburan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d-ID" dirty="0" smtClean="0"/>
              <a:t>Gambang suling</a:t>
            </a:r>
          </a:p>
          <a:p>
            <a:r>
              <a:rPr lang="id-ID" dirty="0" smtClean="0"/>
              <a:t>Gajah-gajah</a:t>
            </a:r>
          </a:p>
          <a:p>
            <a:r>
              <a:rPr lang="id-ID" dirty="0" smtClean="0"/>
              <a:t>Dhayoh</a:t>
            </a:r>
          </a:p>
          <a:p>
            <a:r>
              <a:rPr lang="id-ID" dirty="0" smtClean="0"/>
              <a:t>Pitik walik</a:t>
            </a:r>
          </a:p>
          <a:p>
            <a:r>
              <a:rPr lang="id-ID" dirty="0" smtClean="0"/>
              <a:t>Kodhok ngorek</a:t>
            </a:r>
          </a:p>
          <a:p>
            <a:r>
              <a:rPr lang="id-ID" dirty="0" smtClean="0"/>
              <a:t>Te kate dipanah</a:t>
            </a:r>
          </a:p>
          <a:p>
            <a:r>
              <a:rPr lang="id-ID" dirty="0" smtClean="0"/>
              <a:t>Kidang talun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Tugas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57298"/>
            <a:ext cx="7467600" cy="5116654"/>
          </a:xfrm>
        </p:spPr>
        <p:txBody>
          <a:bodyPr/>
          <a:lstStyle/>
          <a:p>
            <a:pPr>
              <a:buNone/>
            </a:pPr>
            <a:r>
              <a:rPr lang="id-ID" dirty="0" smtClean="0"/>
              <a:t>	Setiap tembang dolanan, memiliki nilai-nilai didalamnya. Seluruh mahasiswa memilih 2 tembang dolanan, tuliskan teksnya kemudian carilah nilai-nilai yang terkandung dalam teks tembang tersebut!</a:t>
            </a:r>
          </a:p>
          <a:p>
            <a:pPr>
              <a:buNone/>
            </a:pPr>
            <a:r>
              <a:rPr lang="id-ID" smtClean="0"/>
              <a:t>Selamat mengerjakan ...............</a:t>
            </a:r>
            <a:endParaRPr lang="id-ID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40</TotalTime>
  <Words>242</Words>
  <Application>Microsoft Office PowerPoint</Application>
  <PresentationFormat>On-screen Show (4:3)</PresentationFormat>
  <Paragraphs>89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Oriel</vt:lpstr>
      <vt:lpstr>Tembang Dolanan</vt:lpstr>
      <vt:lpstr>PERSAMAAN </vt:lpstr>
      <vt:lpstr>Perbedaan</vt:lpstr>
      <vt:lpstr>Contoh tembang dolanan</vt:lpstr>
      <vt:lpstr>Contoh tembang dolanan</vt:lpstr>
      <vt:lpstr>Tembang dolanan pengiring permainan </vt:lpstr>
      <vt:lpstr>Tembang dolanan bermuatan nilai karakter</vt:lpstr>
      <vt:lpstr>Tembang dolanan untuk hiburan </vt:lpstr>
      <vt:lpstr>Tugas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Tembang Dolanan</dc:title>
  <dc:creator>hp</dc:creator>
  <cp:lastModifiedBy>hp</cp:lastModifiedBy>
  <cp:revision>6</cp:revision>
  <dcterms:created xsi:type="dcterms:W3CDTF">2020-03-23T01:52:33Z</dcterms:created>
  <dcterms:modified xsi:type="dcterms:W3CDTF">2020-03-23T02:33:08Z</dcterms:modified>
</cp:coreProperties>
</file>