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468" r:id="rId3"/>
    <p:sldId id="469" r:id="rId4"/>
    <p:sldId id="470" r:id="rId5"/>
    <p:sldId id="471" r:id="rId6"/>
    <p:sldId id="472" r:id="rId7"/>
    <p:sldId id="475" r:id="rId8"/>
    <p:sldId id="476" r:id="rId9"/>
    <p:sldId id="477" r:id="rId10"/>
    <p:sldId id="478" r:id="rId11"/>
    <p:sldId id="462" r:id="rId12"/>
    <p:sldId id="463" r:id="rId13"/>
    <p:sldId id="464" r:id="rId14"/>
    <p:sldId id="465" r:id="rId15"/>
    <p:sldId id="473" r:id="rId16"/>
    <p:sldId id="467" r:id="rId17"/>
    <p:sldId id="284" r:id="rId18"/>
    <p:sldId id="285" r:id="rId19"/>
    <p:sldId id="288" r:id="rId20"/>
    <p:sldId id="479" r:id="rId21"/>
    <p:sldId id="480" r:id="rId22"/>
    <p:sldId id="290" r:id="rId23"/>
    <p:sldId id="291" r:id="rId24"/>
    <p:sldId id="292" r:id="rId25"/>
    <p:sldId id="293" r:id="rId26"/>
    <p:sldId id="311" r:id="rId27"/>
    <p:sldId id="312" r:id="rId28"/>
    <p:sldId id="313" r:id="rId29"/>
    <p:sldId id="314" r:id="rId30"/>
    <p:sldId id="315" r:id="rId31"/>
    <p:sldId id="316" r:id="rId32"/>
    <p:sldId id="317" r:id="rId33"/>
    <p:sldId id="318" r:id="rId34"/>
    <p:sldId id="319" r:id="rId35"/>
    <p:sldId id="320" r:id="rId36"/>
    <p:sldId id="321" r:id="rId37"/>
    <p:sldId id="451" r:id="rId38"/>
    <p:sldId id="452" r:id="rId39"/>
    <p:sldId id="481" r:id="rId40"/>
  </p:sldIdLst>
  <p:sldSz cx="10693400" cy="7562850"/>
  <p:notesSz cx="10693400" cy="756285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1632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30350" y="261619"/>
            <a:ext cx="8632698" cy="1464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565E6B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2371" y="1944116"/>
            <a:ext cx="9328657" cy="2085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tarmans.net/en/magnetic-particle-testing-of-railway-wheels.html" TargetMode="External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5" Type="http://schemas.openxmlformats.org/officeDocument/2006/relationships/image" Target="../media/image23.jpg"/><Relationship Id="rId10" Type="http://schemas.openxmlformats.org/officeDocument/2006/relationships/hyperlink" Target="http://www.railway-technical.com/bogie1.shtml" TargetMode="External"/><Relationship Id="rId4" Type="http://schemas.openxmlformats.org/officeDocument/2006/relationships/image" Target="../media/image22.jpg"/><Relationship Id="rId9" Type="http://schemas.openxmlformats.org/officeDocument/2006/relationships/hyperlink" Target="http://www.inka.co.id/?page_id=1586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jpg"/><Relationship Id="rId18" Type="http://schemas.openxmlformats.org/officeDocument/2006/relationships/image" Target="../media/image45.png"/><Relationship Id="rId26" Type="http://schemas.openxmlformats.org/officeDocument/2006/relationships/image" Target="../media/image53.png"/><Relationship Id="rId3" Type="http://schemas.openxmlformats.org/officeDocument/2006/relationships/image" Target="../media/image30.png"/><Relationship Id="rId21" Type="http://schemas.openxmlformats.org/officeDocument/2006/relationships/image" Target="../media/image48.png"/><Relationship Id="rId7" Type="http://schemas.openxmlformats.org/officeDocument/2006/relationships/image" Target="../media/image34.png"/><Relationship Id="rId12" Type="http://schemas.openxmlformats.org/officeDocument/2006/relationships/image" Target="../media/image39.jpg"/><Relationship Id="rId17" Type="http://schemas.openxmlformats.org/officeDocument/2006/relationships/image" Target="../media/image44.png"/><Relationship Id="rId25" Type="http://schemas.openxmlformats.org/officeDocument/2006/relationships/image" Target="../media/image52.png"/><Relationship Id="rId2" Type="http://schemas.openxmlformats.org/officeDocument/2006/relationships/image" Target="../media/image29.png"/><Relationship Id="rId16" Type="http://schemas.openxmlformats.org/officeDocument/2006/relationships/image" Target="../media/image43.png"/><Relationship Id="rId20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image" Target="../media/image38.jpg"/><Relationship Id="rId24" Type="http://schemas.openxmlformats.org/officeDocument/2006/relationships/image" Target="../media/image51.png"/><Relationship Id="rId5" Type="http://schemas.openxmlformats.org/officeDocument/2006/relationships/image" Target="../media/image32.png"/><Relationship Id="rId15" Type="http://schemas.openxmlformats.org/officeDocument/2006/relationships/image" Target="../media/image42.jpg"/><Relationship Id="rId23" Type="http://schemas.openxmlformats.org/officeDocument/2006/relationships/image" Target="../media/image50.png"/><Relationship Id="rId10" Type="http://schemas.openxmlformats.org/officeDocument/2006/relationships/image" Target="../media/image37.png"/><Relationship Id="rId19" Type="http://schemas.openxmlformats.org/officeDocument/2006/relationships/image" Target="../media/image46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jpg"/><Relationship Id="rId22" Type="http://schemas.openxmlformats.org/officeDocument/2006/relationships/image" Target="../media/image49.png"/><Relationship Id="rId27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" Type="http://schemas.openxmlformats.org/officeDocument/2006/relationships/image" Target="../media/image55.png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19" Type="http://schemas.openxmlformats.org/officeDocument/2006/relationships/image" Target="../media/image72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11" Type="http://schemas.openxmlformats.org/officeDocument/2006/relationships/image" Target="../media/image93.png"/><Relationship Id="rId5" Type="http://schemas.openxmlformats.org/officeDocument/2006/relationships/image" Target="../media/image87.png"/><Relationship Id="rId10" Type="http://schemas.openxmlformats.org/officeDocument/2006/relationships/image" Target="../media/image92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globalsecurity.org/military/library/policy/army/fm/55-20/ch7.htm" TargetMode="External"/><Relationship Id="rId5" Type="http://schemas.openxmlformats.org/officeDocument/2006/relationships/image" Target="../media/image110.png"/><Relationship Id="rId4" Type="http://schemas.openxmlformats.org/officeDocument/2006/relationships/image" Target="../media/image109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7257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63904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5506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6858000"/>
                </a:moveTo>
                <a:lnTo>
                  <a:pt x="0" y="0"/>
                </a:lnTo>
              </a:path>
            </a:pathLst>
          </a:custGeom>
          <a:ln w="5791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91739" y="350520"/>
            <a:ext cx="45720" cy="6856730"/>
          </a:xfrm>
          <a:custGeom>
            <a:avLst/>
            <a:gdLst/>
            <a:ahLst/>
            <a:cxnLst/>
            <a:rect l="l" t="t" r="r" b="b"/>
            <a:pathLst>
              <a:path w="45719" h="6856730">
                <a:moveTo>
                  <a:pt x="0" y="6856476"/>
                </a:moveTo>
                <a:lnTo>
                  <a:pt x="45720" y="6856476"/>
                </a:lnTo>
                <a:lnTo>
                  <a:pt x="45720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538983" y="350520"/>
            <a:ext cx="149860" cy="6856730"/>
          </a:xfrm>
          <a:custGeom>
            <a:avLst/>
            <a:gdLst/>
            <a:ahLst/>
            <a:cxnLst/>
            <a:rect l="l" t="t" r="r" b="b"/>
            <a:pathLst>
              <a:path w="149860" h="6856730">
                <a:moveTo>
                  <a:pt x="0" y="6856476"/>
                </a:moveTo>
                <a:lnTo>
                  <a:pt x="149351" y="6856476"/>
                </a:lnTo>
                <a:lnTo>
                  <a:pt x="14935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89860" y="350520"/>
            <a:ext cx="76200" cy="6856730"/>
          </a:xfrm>
          <a:custGeom>
            <a:avLst/>
            <a:gdLst/>
            <a:ahLst/>
            <a:cxnLst/>
            <a:rect l="l" t="t" r="r" b="b"/>
            <a:pathLst>
              <a:path w="76200" h="6856730">
                <a:moveTo>
                  <a:pt x="0" y="6856476"/>
                </a:moveTo>
                <a:lnTo>
                  <a:pt x="76200" y="6856476"/>
                </a:lnTo>
                <a:lnTo>
                  <a:pt x="76200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433827" y="350520"/>
            <a:ext cx="58419" cy="6858000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29383" y="350520"/>
            <a:ext cx="443865" cy="6856730"/>
          </a:xfrm>
          <a:custGeom>
            <a:avLst/>
            <a:gdLst/>
            <a:ahLst/>
            <a:cxnLst/>
            <a:rect l="l" t="t" r="r" b="b"/>
            <a:pathLst>
              <a:path w="443864" h="6856730">
                <a:moveTo>
                  <a:pt x="0" y="6856476"/>
                </a:moveTo>
                <a:lnTo>
                  <a:pt x="443483" y="6856476"/>
                </a:lnTo>
                <a:lnTo>
                  <a:pt x="443483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24227" y="350520"/>
            <a:ext cx="104139" cy="6856730"/>
          </a:xfrm>
          <a:custGeom>
            <a:avLst/>
            <a:gdLst/>
            <a:ahLst/>
            <a:cxnLst/>
            <a:rect l="l" t="t" r="r" b="b"/>
            <a:pathLst>
              <a:path w="104139" h="6856730">
                <a:moveTo>
                  <a:pt x="0" y="6856476"/>
                </a:moveTo>
                <a:lnTo>
                  <a:pt x="103631" y="6856476"/>
                </a:lnTo>
                <a:lnTo>
                  <a:pt x="10363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72867" y="350520"/>
            <a:ext cx="58419" cy="6858000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6151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843783" y="350520"/>
            <a:ext cx="74930" cy="6856730"/>
          </a:xfrm>
          <a:custGeom>
            <a:avLst/>
            <a:gdLst/>
            <a:ahLst/>
            <a:cxnLst/>
            <a:rect l="l" t="t" r="r" b="b"/>
            <a:pathLst>
              <a:path w="74930" h="6856730">
                <a:moveTo>
                  <a:pt x="0" y="6856476"/>
                </a:moveTo>
                <a:lnTo>
                  <a:pt x="74675" y="6856476"/>
                </a:lnTo>
                <a:lnTo>
                  <a:pt x="746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767583" y="350520"/>
            <a:ext cx="74930" cy="6856730"/>
          </a:xfrm>
          <a:custGeom>
            <a:avLst/>
            <a:gdLst/>
            <a:ahLst/>
            <a:cxnLst/>
            <a:rect l="l" t="t" r="r" b="b"/>
            <a:pathLst>
              <a:path w="74930" h="6856730">
                <a:moveTo>
                  <a:pt x="0" y="6856476"/>
                </a:moveTo>
                <a:lnTo>
                  <a:pt x="74675" y="6856476"/>
                </a:lnTo>
                <a:lnTo>
                  <a:pt x="746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75076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28956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157983" y="3779520"/>
            <a:ext cx="1295400" cy="1295400"/>
          </a:xfrm>
          <a:custGeom>
            <a:avLst/>
            <a:gdLst/>
            <a:ahLst/>
            <a:cxnLst/>
            <a:rect l="l" t="t" r="r" b="b"/>
            <a:pathLst>
              <a:path w="1295400" h="1295400">
                <a:moveTo>
                  <a:pt x="647700" y="0"/>
                </a:moveTo>
                <a:lnTo>
                  <a:pt x="594360" y="1524"/>
                </a:lnTo>
                <a:lnTo>
                  <a:pt x="542544" y="7620"/>
                </a:lnTo>
                <a:lnTo>
                  <a:pt x="490728" y="18288"/>
                </a:lnTo>
                <a:lnTo>
                  <a:pt x="441960" y="32004"/>
                </a:lnTo>
                <a:lnTo>
                  <a:pt x="394716" y="50292"/>
                </a:lnTo>
                <a:lnTo>
                  <a:pt x="350520" y="71628"/>
                </a:lnTo>
                <a:lnTo>
                  <a:pt x="306324" y="96012"/>
                </a:lnTo>
                <a:lnTo>
                  <a:pt x="265176" y="124968"/>
                </a:lnTo>
                <a:lnTo>
                  <a:pt x="225552" y="155448"/>
                </a:lnTo>
                <a:lnTo>
                  <a:pt x="188976" y="188976"/>
                </a:lnTo>
                <a:lnTo>
                  <a:pt x="155448" y="225552"/>
                </a:lnTo>
                <a:lnTo>
                  <a:pt x="124968" y="265176"/>
                </a:lnTo>
                <a:lnTo>
                  <a:pt x="96012" y="306324"/>
                </a:lnTo>
                <a:lnTo>
                  <a:pt x="71628" y="350520"/>
                </a:lnTo>
                <a:lnTo>
                  <a:pt x="50292" y="394716"/>
                </a:lnTo>
                <a:lnTo>
                  <a:pt x="32004" y="441960"/>
                </a:lnTo>
                <a:lnTo>
                  <a:pt x="18288" y="490728"/>
                </a:lnTo>
                <a:lnTo>
                  <a:pt x="7620" y="542544"/>
                </a:lnTo>
                <a:lnTo>
                  <a:pt x="1524" y="594360"/>
                </a:lnTo>
                <a:lnTo>
                  <a:pt x="0" y="647700"/>
                </a:lnTo>
                <a:lnTo>
                  <a:pt x="1524" y="701040"/>
                </a:lnTo>
                <a:lnTo>
                  <a:pt x="7620" y="752856"/>
                </a:lnTo>
                <a:lnTo>
                  <a:pt x="18288" y="803148"/>
                </a:lnTo>
                <a:lnTo>
                  <a:pt x="32004" y="851916"/>
                </a:lnTo>
                <a:lnTo>
                  <a:pt x="50292" y="899160"/>
                </a:lnTo>
                <a:lnTo>
                  <a:pt x="71628" y="944880"/>
                </a:lnTo>
                <a:lnTo>
                  <a:pt x="96012" y="989076"/>
                </a:lnTo>
                <a:lnTo>
                  <a:pt x="124968" y="1030224"/>
                </a:lnTo>
                <a:lnTo>
                  <a:pt x="155448" y="1068324"/>
                </a:lnTo>
                <a:lnTo>
                  <a:pt x="188976" y="1104900"/>
                </a:lnTo>
                <a:lnTo>
                  <a:pt x="225552" y="1138428"/>
                </a:lnTo>
                <a:lnTo>
                  <a:pt x="265176" y="1170432"/>
                </a:lnTo>
                <a:lnTo>
                  <a:pt x="306324" y="1197864"/>
                </a:lnTo>
                <a:lnTo>
                  <a:pt x="350520" y="1222248"/>
                </a:lnTo>
                <a:lnTo>
                  <a:pt x="394716" y="1243584"/>
                </a:lnTo>
                <a:lnTo>
                  <a:pt x="441960" y="1261872"/>
                </a:lnTo>
                <a:lnTo>
                  <a:pt x="490728" y="1275588"/>
                </a:lnTo>
                <a:lnTo>
                  <a:pt x="542544" y="1286256"/>
                </a:lnTo>
                <a:lnTo>
                  <a:pt x="594360" y="1292352"/>
                </a:lnTo>
                <a:lnTo>
                  <a:pt x="647700" y="1295400"/>
                </a:lnTo>
                <a:lnTo>
                  <a:pt x="701040" y="1292352"/>
                </a:lnTo>
                <a:lnTo>
                  <a:pt x="752856" y="1286256"/>
                </a:lnTo>
                <a:lnTo>
                  <a:pt x="803148" y="1275588"/>
                </a:lnTo>
                <a:lnTo>
                  <a:pt x="851916" y="1261872"/>
                </a:lnTo>
                <a:lnTo>
                  <a:pt x="899160" y="1243584"/>
                </a:lnTo>
                <a:lnTo>
                  <a:pt x="944880" y="1222248"/>
                </a:lnTo>
                <a:lnTo>
                  <a:pt x="989076" y="1197864"/>
                </a:lnTo>
                <a:lnTo>
                  <a:pt x="1030224" y="1170432"/>
                </a:lnTo>
                <a:lnTo>
                  <a:pt x="1068324" y="1138428"/>
                </a:lnTo>
                <a:lnTo>
                  <a:pt x="1104900" y="1104900"/>
                </a:lnTo>
                <a:lnTo>
                  <a:pt x="1138428" y="1068324"/>
                </a:lnTo>
                <a:lnTo>
                  <a:pt x="1170432" y="1030224"/>
                </a:lnTo>
                <a:lnTo>
                  <a:pt x="1197864" y="989076"/>
                </a:lnTo>
                <a:lnTo>
                  <a:pt x="1222248" y="944880"/>
                </a:lnTo>
                <a:lnTo>
                  <a:pt x="1243583" y="899160"/>
                </a:lnTo>
                <a:lnTo>
                  <a:pt x="1261871" y="851916"/>
                </a:lnTo>
                <a:lnTo>
                  <a:pt x="1275588" y="803148"/>
                </a:lnTo>
                <a:lnTo>
                  <a:pt x="1286256" y="752856"/>
                </a:lnTo>
                <a:lnTo>
                  <a:pt x="1292352" y="701040"/>
                </a:lnTo>
                <a:lnTo>
                  <a:pt x="1295400" y="647700"/>
                </a:lnTo>
                <a:lnTo>
                  <a:pt x="1292352" y="594360"/>
                </a:lnTo>
                <a:lnTo>
                  <a:pt x="1286256" y="542544"/>
                </a:lnTo>
                <a:lnTo>
                  <a:pt x="1275588" y="490728"/>
                </a:lnTo>
                <a:lnTo>
                  <a:pt x="1261871" y="441960"/>
                </a:lnTo>
                <a:lnTo>
                  <a:pt x="1243583" y="394716"/>
                </a:lnTo>
                <a:lnTo>
                  <a:pt x="1222248" y="350520"/>
                </a:lnTo>
                <a:lnTo>
                  <a:pt x="1197864" y="306324"/>
                </a:lnTo>
                <a:lnTo>
                  <a:pt x="1170432" y="265176"/>
                </a:lnTo>
                <a:lnTo>
                  <a:pt x="1138428" y="225552"/>
                </a:lnTo>
                <a:lnTo>
                  <a:pt x="1104900" y="188976"/>
                </a:lnTo>
                <a:lnTo>
                  <a:pt x="1068324" y="155448"/>
                </a:lnTo>
                <a:lnTo>
                  <a:pt x="1030224" y="124968"/>
                </a:lnTo>
                <a:lnTo>
                  <a:pt x="989076" y="96012"/>
                </a:lnTo>
                <a:lnTo>
                  <a:pt x="944880" y="71628"/>
                </a:lnTo>
                <a:lnTo>
                  <a:pt x="899160" y="50292"/>
                </a:lnTo>
                <a:lnTo>
                  <a:pt x="851916" y="32004"/>
                </a:lnTo>
                <a:lnTo>
                  <a:pt x="803148" y="18288"/>
                </a:lnTo>
                <a:lnTo>
                  <a:pt x="752856" y="7620"/>
                </a:lnTo>
                <a:lnTo>
                  <a:pt x="701040" y="1524"/>
                </a:lnTo>
                <a:lnTo>
                  <a:pt x="6477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857500" y="5218176"/>
            <a:ext cx="641985" cy="641985"/>
          </a:xfrm>
          <a:custGeom>
            <a:avLst/>
            <a:gdLst/>
            <a:ahLst/>
            <a:cxnLst/>
            <a:rect l="l" t="t" r="r" b="b"/>
            <a:pathLst>
              <a:path w="641985" h="641985">
                <a:moveTo>
                  <a:pt x="347472" y="0"/>
                </a:moveTo>
                <a:lnTo>
                  <a:pt x="294131" y="0"/>
                </a:lnTo>
                <a:lnTo>
                  <a:pt x="268224" y="3048"/>
                </a:lnTo>
                <a:lnTo>
                  <a:pt x="219456" y="15239"/>
                </a:lnTo>
                <a:lnTo>
                  <a:pt x="172212" y="35051"/>
                </a:lnTo>
                <a:lnTo>
                  <a:pt x="131063" y="60960"/>
                </a:lnTo>
                <a:lnTo>
                  <a:pt x="92963" y="92963"/>
                </a:lnTo>
                <a:lnTo>
                  <a:pt x="47243" y="150875"/>
                </a:lnTo>
                <a:lnTo>
                  <a:pt x="24383" y="195071"/>
                </a:lnTo>
                <a:lnTo>
                  <a:pt x="9143" y="242315"/>
                </a:lnTo>
                <a:lnTo>
                  <a:pt x="1524" y="294131"/>
                </a:lnTo>
                <a:lnTo>
                  <a:pt x="0" y="320039"/>
                </a:lnTo>
                <a:lnTo>
                  <a:pt x="1524" y="345948"/>
                </a:lnTo>
                <a:lnTo>
                  <a:pt x="4572" y="371856"/>
                </a:lnTo>
                <a:lnTo>
                  <a:pt x="9143" y="397763"/>
                </a:lnTo>
                <a:lnTo>
                  <a:pt x="16763" y="420624"/>
                </a:lnTo>
                <a:lnTo>
                  <a:pt x="24383" y="445007"/>
                </a:lnTo>
                <a:lnTo>
                  <a:pt x="47243" y="489204"/>
                </a:lnTo>
                <a:lnTo>
                  <a:pt x="77724" y="528827"/>
                </a:lnTo>
                <a:lnTo>
                  <a:pt x="111251" y="563880"/>
                </a:lnTo>
                <a:lnTo>
                  <a:pt x="150875" y="592836"/>
                </a:lnTo>
                <a:lnTo>
                  <a:pt x="195072" y="615695"/>
                </a:lnTo>
                <a:lnTo>
                  <a:pt x="268224" y="637032"/>
                </a:lnTo>
                <a:lnTo>
                  <a:pt x="321563" y="641604"/>
                </a:lnTo>
                <a:lnTo>
                  <a:pt x="347472" y="640080"/>
                </a:lnTo>
                <a:lnTo>
                  <a:pt x="397763" y="630936"/>
                </a:lnTo>
                <a:lnTo>
                  <a:pt x="445008" y="615695"/>
                </a:lnTo>
                <a:lnTo>
                  <a:pt x="489203" y="592836"/>
                </a:lnTo>
                <a:lnTo>
                  <a:pt x="528827" y="563880"/>
                </a:lnTo>
                <a:lnTo>
                  <a:pt x="563879" y="528827"/>
                </a:lnTo>
                <a:lnTo>
                  <a:pt x="592836" y="489204"/>
                </a:lnTo>
                <a:lnTo>
                  <a:pt x="615696" y="445007"/>
                </a:lnTo>
                <a:lnTo>
                  <a:pt x="632460" y="397763"/>
                </a:lnTo>
                <a:lnTo>
                  <a:pt x="640079" y="345948"/>
                </a:lnTo>
                <a:lnTo>
                  <a:pt x="641603" y="320039"/>
                </a:lnTo>
                <a:lnTo>
                  <a:pt x="640079" y="294131"/>
                </a:lnTo>
                <a:lnTo>
                  <a:pt x="632460" y="242315"/>
                </a:lnTo>
                <a:lnTo>
                  <a:pt x="615696" y="195071"/>
                </a:lnTo>
                <a:lnTo>
                  <a:pt x="592836" y="150875"/>
                </a:lnTo>
                <a:lnTo>
                  <a:pt x="563879" y="111251"/>
                </a:lnTo>
                <a:lnTo>
                  <a:pt x="528827" y="76200"/>
                </a:lnTo>
                <a:lnTo>
                  <a:pt x="489203" y="47243"/>
                </a:lnTo>
                <a:lnTo>
                  <a:pt x="445008" y="24383"/>
                </a:lnTo>
                <a:lnTo>
                  <a:pt x="397763" y="9143"/>
                </a:lnTo>
                <a:lnTo>
                  <a:pt x="371856" y="3048"/>
                </a:lnTo>
                <a:lnTo>
                  <a:pt x="347472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638044" y="5850635"/>
            <a:ext cx="138683" cy="135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12592" y="6138672"/>
            <a:ext cx="274320" cy="274320"/>
          </a:xfrm>
          <a:custGeom>
            <a:avLst/>
            <a:gdLst/>
            <a:ahLst/>
            <a:cxnLst/>
            <a:rect l="l" t="t" r="r" b="b"/>
            <a:pathLst>
              <a:path w="274320" h="274320">
                <a:moveTo>
                  <a:pt x="150875" y="0"/>
                </a:moveTo>
                <a:lnTo>
                  <a:pt x="132587" y="0"/>
                </a:lnTo>
                <a:lnTo>
                  <a:pt x="117347" y="1523"/>
                </a:lnTo>
                <a:lnTo>
                  <a:pt x="76199" y="13715"/>
                </a:lnTo>
                <a:lnTo>
                  <a:pt x="42671" y="36575"/>
                </a:lnTo>
                <a:lnTo>
                  <a:pt x="16763" y="68579"/>
                </a:lnTo>
                <a:lnTo>
                  <a:pt x="1524" y="108203"/>
                </a:lnTo>
                <a:lnTo>
                  <a:pt x="0" y="121919"/>
                </a:lnTo>
                <a:lnTo>
                  <a:pt x="0" y="155447"/>
                </a:lnTo>
                <a:lnTo>
                  <a:pt x="3047" y="170687"/>
                </a:lnTo>
                <a:lnTo>
                  <a:pt x="7619" y="182879"/>
                </a:lnTo>
                <a:lnTo>
                  <a:pt x="12191" y="196595"/>
                </a:lnTo>
                <a:lnTo>
                  <a:pt x="35051" y="230123"/>
                </a:lnTo>
                <a:lnTo>
                  <a:pt x="68580" y="256031"/>
                </a:lnTo>
                <a:lnTo>
                  <a:pt x="94487" y="266699"/>
                </a:lnTo>
                <a:lnTo>
                  <a:pt x="106680" y="271271"/>
                </a:lnTo>
                <a:lnTo>
                  <a:pt x="137159" y="274319"/>
                </a:lnTo>
                <a:lnTo>
                  <a:pt x="141731" y="274319"/>
                </a:lnTo>
                <a:lnTo>
                  <a:pt x="182880" y="265175"/>
                </a:lnTo>
                <a:lnTo>
                  <a:pt x="219456" y="246887"/>
                </a:lnTo>
                <a:lnTo>
                  <a:pt x="248411" y="216407"/>
                </a:lnTo>
                <a:lnTo>
                  <a:pt x="266699" y="179831"/>
                </a:lnTo>
                <a:lnTo>
                  <a:pt x="272795" y="150875"/>
                </a:lnTo>
                <a:lnTo>
                  <a:pt x="274319" y="137159"/>
                </a:lnTo>
                <a:lnTo>
                  <a:pt x="274319" y="132587"/>
                </a:lnTo>
                <a:lnTo>
                  <a:pt x="272795" y="117347"/>
                </a:lnTo>
                <a:lnTo>
                  <a:pt x="260604" y="77723"/>
                </a:lnTo>
                <a:lnTo>
                  <a:pt x="236219" y="42671"/>
                </a:lnTo>
                <a:lnTo>
                  <a:pt x="192023" y="10667"/>
                </a:lnTo>
                <a:lnTo>
                  <a:pt x="164592" y="3047"/>
                </a:lnTo>
                <a:lnTo>
                  <a:pt x="150875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453384" y="4846320"/>
            <a:ext cx="365760" cy="365760"/>
          </a:xfrm>
          <a:custGeom>
            <a:avLst/>
            <a:gdLst/>
            <a:ahLst/>
            <a:cxnLst/>
            <a:rect l="l" t="t" r="r" b="b"/>
            <a:pathLst>
              <a:path w="365760" h="365760">
                <a:moveTo>
                  <a:pt x="198119" y="0"/>
                </a:moveTo>
                <a:lnTo>
                  <a:pt x="167639" y="0"/>
                </a:lnTo>
                <a:lnTo>
                  <a:pt x="152400" y="1524"/>
                </a:lnTo>
                <a:lnTo>
                  <a:pt x="111251" y="13716"/>
                </a:lnTo>
                <a:lnTo>
                  <a:pt x="74675" y="35052"/>
                </a:lnTo>
                <a:lnTo>
                  <a:pt x="35051" y="74676"/>
                </a:lnTo>
                <a:lnTo>
                  <a:pt x="13715" y="111252"/>
                </a:lnTo>
                <a:lnTo>
                  <a:pt x="1524" y="152400"/>
                </a:lnTo>
                <a:lnTo>
                  <a:pt x="0" y="167640"/>
                </a:lnTo>
                <a:lnTo>
                  <a:pt x="0" y="196596"/>
                </a:lnTo>
                <a:lnTo>
                  <a:pt x="13715" y="252984"/>
                </a:lnTo>
                <a:lnTo>
                  <a:pt x="27431" y="277368"/>
                </a:lnTo>
                <a:lnTo>
                  <a:pt x="35051" y="289560"/>
                </a:lnTo>
                <a:lnTo>
                  <a:pt x="74675" y="329184"/>
                </a:lnTo>
                <a:lnTo>
                  <a:pt x="111251" y="350520"/>
                </a:lnTo>
                <a:lnTo>
                  <a:pt x="152400" y="362712"/>
                </a:lnTo>
                <a:lnTo>
                  <a:pt x="182879" y="365760"/>
                </a:lnTo>
                <a:lnTo>
                  <a:pt x="198119" y="364236"/>
                </a:lnTo>
                <a:lnTo>
                  <a:pt x="252983" y="350520"/>
                </a:lnTo>
                <a:lnTo>
                  <a:pt x="277367" y="336804"/>
                </a:lnTo>
                <a:lnTo>
                  <a:pt x="289560" y="329184"/>
                </a:lnTo>
                <a:lnTo>
                  <a:pt x="310895" y="310896"/>
                </a:lnTo>
                <a:lnTo>
                  <a:pt x="329183" y="289560"/>
                </a:lnTo>
                <a:lnTo>
                  <a:pt x="336803" y="277368"/>
                </a:lnTo>
                <a:lnTo>
                  <a:pt x="344424" y="266700"/>
                </a:lnTo>
                <a:lnTo>
                  <a:pt x="350519" y="252984"/>
                </a:lnTo>
                <a:lnTo>
                  <a:pt x="359663" y="225552"/>
                </a:lnTo>
                <a:lnTo>
                  <a:pt x="362712" y="211836"/>
                </a:lnTo>
                <a:lnTo>
                  <a:pt x="364236" y="196596"/>
                </a:lnTo>
                <a:lnTo>
                  <a:pt x="365760" y="182880"/>
                </a:lnTo>
                <a:lnTo>
                  <a:pt x="359663" y="138684"/>
                </a:lnTo>
                <a:lnTo>
                  <a:pt x="344424" y="99060"/>
                </a:lnTo>
                <a:lnTo>
                  <a:pt x="310895" y="53340"/>
                </a:lnTo>
                <a:lnTo>
                  <a:pt x="277367" y="27432"/>
                </a:lnTo>
                <a:lnTo>
                  <a:pt x="266700" y="19812"/>
                </a:lnTo>
                <a:lnTo>
                  <a:pt x="252983" y="13716"/>
                </a:lnTo>
                <a:lnTo>
                  <a:pt x="225551" y="4572"/>
                </a:lnTo>
                <a:lnTo>
                  <a:pt x="211836" y="1524"/>
                </a:lnTo>
                <a:lnTo>
                  <a:pt x="19811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102355" y="2530856"/>
            <a:ext cx="611060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310" dirty="0">
                <a:latin typeface="Times New Roman"/>
                <a:cs typeface="Times New Roman"/>
              </a:rPr>
              <a:t>STANDAR </a:t>
            </a:r>
            <a:r>
              <a:rPr sz="4000" b="1" spc="305" dirty="0">
                <a:latin typeface="Times New Roman"/>
                <a:cs typeface="Times New Roman"/>
              </a:rPr>
              <a:t>JALAN</a:t>
            </a:r>
            <a:r>
              <a:rPr sz="4000" b="1" spc="-55" dirty="0">
                <a:latin typeface="Times New Roman"/>
                <a:cs typeface="Times New Roman"/>
              </a:rPr>
              <a:t> </a:t>
            </a:r>
            <a:r>
              <a:rPr sz="4000" b="1" spc="315" dirty="0">
                <a:latin typeface="Times New Roman"/>
                <a:cs typeface="Times New Roman"/>
              </a:rPr>
              <a:t>REL</a:t>
            </a:r>
            <a:endParaRPr sz="40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12488" y="898151"/>
            <a:ext cx="4538576" cy="670001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136" dirty="0"/>
              <a:t>Struktur </a:t>
            </a:r>
            <a:r>
              <a:rPr sz="4281" spc="-316" dirty="0"/>
              <a:t>Jalan</a:t>
            </a:r>
            <a:r>
              <a:rPr sz="4281" spc="-19" dirty="0"/>
              <a:t> </a:t>
            </a:r>
            <a:r>
              <a:rPr sz="4281" spc="-370" dirty="0"/>
              <a:t>Rel</a:t>
            </a:r>
            <a:endParaRPr sz="4281" dirty="0"/>
          </a:p>
        </p:txBody>
      </p:sp>
      <p:sp>
        <p:nvSpPr>
          <p:cNvPr id="3" name="object 3"/>
          <p:cNvSpPr txBox="1"/>
          <p:nvPr/>
        </p:nvSpPr>
        <p:spPr>
          <a:xfrm>
            <a:off x="1419454" y="5044371"/>
            <a:ext cx="7476347" cy="1982159"/>
          </a:xfrm>
          <a:prstGeom prst="rect">
            <a:avLst/>
          </a:prstGeom>
        </p:spPr>
        <p:txBody>
          <a:bodyPr vert="horz" wrap="square" lIns="0" tIns="98243" rIns="0" bIns="0" rtlCol="0">
            <a:spAutoFit/>
          </a:bodyPr>
          <a:lstStyle/>
          <a:p>
            <a:pPr marL="347235" marR="4943" indent="-334877">
              <a:lnSpc>
                <a:spcPts val="2802"/>
              </a:lnSpc>
              <a:spcBef>
                <a:spcPts val="774"/>
              </a:spcBef>
              <a:buChar char="•"/>
              <a:tabLst>
                <a:tab pos="347235" algn="l"/>
                <a:tab pos="347852" algn="l"/>
              </a:tabLst>
            </a:pPr>
            <a:r>
              <a:rPr sz="2919" spc="-97" dirty="0">
                <a:latin typeface="Arial"/>
                <a:cs typeface="Arial"/>
              </a:rPr>
              <a:t>Struktur </a:t>
            </a:r>
            <a:r>
              <a:rPr sz="2919" spc="-102" dirty="0">
                <a:latin typeface="Arial"/>
                <a:cs typeface="Arial"/>
              </a:rPr>
              <a:t>jalan </a:t>
            </a:r>
            <a:r>
              <a:rPr sz="2919" spc="-68" dirty="0">
                <a:latin typeface="Arial"/>
                <a:cs typeface="Arial"/>
              </a:rPr>
              <a:t>rel </a:t>
            </a:r>
            <a:r>
              <a:rPr sz="2919" spc="-146" dirty="0">
                <a:latin typeface="Arial"/>
                <a:cs typeface="Arial"/>
              </a:rPr>
              <a:t>adalah </a:t>
            </a:r>
            <a:r>
              <a:rPr sz="2919" spc="-58" dirty="0">
                <a:latin typeface="Arial"/>
                <a:cs typeface="Arial"/>
              </a:rPr>
              <a:t>struktur </a:t>
            </a:r>
            <a:r>
              <a:rPr sz="2919" spc="-136" dirty="0">
                <a:latin typeface="Arial"/>
                <a:cs typeface="Arial"/>
              </a:rPr>
              <a:t>elastis </a:t>
            </a:r>
            <a:r>
              <a:rPr sz="2919" spc="-161" dirty="0">
                <a:latin typeface="Arial"/>
                <a:cs typeface="Arial"/>
              </a:rPr>
              <a:t>dengan  </a:t>
            </a:r>
            <a:r>
              <a:rPr sz="2919" spc="-97" dirty="0">
                <a:latin typeface="Arial"/>
                <a:cs typeface="Arial"/>
              </a:rPr>
              <a:t>pola </a:t>
            </a:r>
            <a:r>
              <a:rPr sz="2919" spc="-78" dirty="0">
                <a:latin typeface="Arial"/>
                <a:cs typeface="Arial"/>
              </a:rPr>
              <a:t>distribusi </a:t>
            </a:r>
            <a:r>
              <a:rPr sz="2919" spc="-136" dirty="0">
                <a:latin typeface="Arial"/>
                <a:cs typeface="Arial"/>
              </a:rPr>
              <a:t>beban </a:t>
            </a:r>
            <a:r>
              <a:rPr sz="2919" spc="-185" dirty="0">
                <a:latin typeface="Arial"/>
                <a:cs typeface="Arial"/>
              </a:rPr>
              <a:t>yang</a:t>
            </a:r>
            <a:r>
              <a:rPr sz="2919" spc="-287" dirty="0">
                <a:latin typeface="Arial"/>
                <a:cs typeface="Arial"/>
              </a:rPr>
              <a:t> </a:t>
            </a:r>
            <a:r>
              <a:rPr sz="2919" spc="-29" dirty="0">
                <a:latin typeface="Arial"/>
                <a:cs typeface="Arial"/>
              </a:rPr>
              <a:t>rumit</a:t>
            </a:r>
            <a:endParaRPr sz="2919">
              <a:latin typeface="Arial"/>
              <a:cs typeface="Arial"/>
            </a:endParaRPr>
          </a:p>
          <a:p>
            <a:pPr marL="347235" marR="81557" indent="-334877">
              <a:lnSpc>
                <a:spcPct val="80000"/>
              </a:lnSpc>
              <a:spcBef>
                <a:spcPts val="725"/>
              </a:spcBef>
              <a:buChar char="•"/>
              <a:tabLst>
                <a:tab pos="347235" algn="l"/>
                <a:tab pos="347852" algn="l"/>
                <a:tab pos="6818030" algn="l"/>
              </a:tabLst>
            </a:pPr>
            <a:r>
              <a:rPr sz="2919" spc="-618" dirty="0">
                <a:latin typeface="Arial"/>
                <a:cs typeface="Arial"/>
              </a:rPr>
              <a:t>S</a:t>
            </a:r>
            <a:r>
              <a:rPr sz="2919" spc="-88" dirty="0">
                <a:latin typeface="Arial"/>
                <a:cs typeface="Arial"/>
              </a:rPr>
              <a:t>b</a:t>
            </a:r>
            <a:r>
              <a:rPr sz="2919" spc="-253" dirty="0">
                <a:latin typeface="Arial"/>
                <a:cs typeface="Arial"/>
              </a:rPr>
              <a:t>g</a:t>
            </a:r>
            <a:r>
              <a:rPr sz="2919" spc="-185" dirty="0">
                <a:latin typeface="Arial"/>
                <a:cs typeface="Arial"/>
              </a:rPr>
              <a:t> </a:t>
            </a:r>
            <a:r>
              <a:rPr sz="2919" spc="-297" dirty="0">
                <a:latin typeface="Arial"/>
                <a:cs typeface="Arial"/>
              </a:rPr>
              <a:t>g</a:t>
            </a:r>
            <a:r>
              <a:rPr sz="2919" spc="-229" dirty="0">
                <a:latin typeface="Arial"/>
                <a:cs typeface="Arial"/>
              </a:rPr>
              <a:t>a</a:t>
            </a:r>
            <a:r>
              <a:rPr sz="2919" spc="-102" dirty="0">
                <a:latin typeface="Arial"/>
                <a:cs typeface="Arial"/>
              </a:rPr>
              <a:t>m</a:t>
            </a:r>
            <a:r>
              <a:rPr sz="2919" spc="-88" dirty="0">
                <a:latin typeface="Arial"/>
                <a:cs typeface="Arial"/>
              </a:rPr>
              <a:t>b</a:t>
            </a:r>
            <a:r>
              <a:rPr sz="2919" spc="-229" dirty="0">
                <a:latin typeface="Arial"/>
                <a:cs typeface="Arial"/>
              </a:rPr>
              <a:t>a</a:t>
            </a:r>
            <a:r>
              <a:rPr sz="2919" spc="-39" dirty="0">
                <a:latin typeface="Arial"/>
                <a:cs typeface="Arial"/>
              </a:rPr>
              <a:t>r</a:t>
            </a:r>
            <a:r>
              <a:rPr sz="2919" spc="-229" dirty="0">
                <a:latin typeface="Arial"/>
                <a:cs typeface="Arial"/>
              </a:rPr>
              <a:t>a</a:t>
            </a:r>
            <a:r>
              <a:rPr sz="2919" spc="-63" dirty="0">
                <a:latin typeface="Arial"/>
                <a:cs typeface="Arial"/>
              </a:rPr>
              <a:t>n</a:t>
            </a:r>
            <a:r>
              <a:rPr sz="2919" spc="-83" dirty="0">
                <a:latin typeface="Arial"/>
                <a:cs typeface="Arial"/>
              </a:rPr>
              <a:t>,</a:t>
            </a:r>
            <a:r>
              <a:rPr sz="2919" spc="-185" dirty="0">
                <a:latin typeface="Arial"/>
                <a:cs typeface="Arial"/>
              </a:rPr>
              <a:t> </a:t>
            </a:r>
            <a:r>
              <a:rPr sz="2919" spc="58" dirty="0">
                <a:latin typeface="Arial"/>
                <a:cs typeface="Arial"/>
              </a:rPr>
              <a:t>t</a:t>
            </a:r>
            <a:r>
              <a:rPr sz="2919" spc="-180" dirty="0">
                <a:latin typeface="Arial"/>
                <a:cs typeface="Arial"/>
              </a:rPr>
              <a:t>e</a:t>
            </a:r>
            <a:r>
              <a:rPr sz="2919" spc="-297" dirty="0">
                <a:latin typeface="Arial"/>
                <a:cs typeface="Arial"/>
              </a:rPr>
              <a:t>g</a:t>
            </a:r>
            <a:r>
              <a:rPr sz="2919" spc="-229" dirty="0">
                <a:latin typeface="Arial"/>
                <a:cs typeface="Arial"/>
              </a:rPr>
              <a:t>a</a:t>
            </a:r>
            <a:r>
              <a:rPr sz="2919" spc="-88" dirty="0">
                <a:latin typeface="Arial"/>
                <a:cs typeface="Arial"/>
              </a:rPr>
              <a:t>n</a:t>
            </a:r>
            <a:r>
              <a:rPr sz="2919" spc="-297" dirty="0">
                <a:latin typeface="Arial"/>
                <a:cs typeface="Arial"/>
              </a:rPr>
              <a:t>g</a:t>
            </a:r>
            <a:r>
              <a:rPr sz="2919" spc="-161" dirty="0">
                <a:latin typeface="Arial"/>
                <a:cs typeface="Arial"/>
              </a:rPr>
              <a:t>an</a:t>
            </a:r>
            <a:r>
              <a:rPr sz="2919" spc="-111" dirty="0">
                <a:latin typeface="Arial"/>
                <a:cs typeface="Arial"/>
              </a:rPr>
              <a:t> </a:t>
            </a:r>
            <a:r>
              <a:rPr sz="2919" spc="-223" dirty="0">
                <a:latin typeface="Arial"/>
                <a:cs typeface="Arial"/>
              </a:rPr>
              <a:t>k</a:t>
            </a:r>
            <a:r>
              <a:rPr sz="2919" spc="-88" dirty="0">
                <a:latin typeface="Arial"/>
                <a:cs typeface="Arial"/>
              </a:rPr>
              <a:t>o</a:t>
            </a:r>
            <a:r>
              <a:rPr sz="2919" spc="-107" dirty="0">
                <a:latin typeface="Arial"/>
                <a:cs typeface="Arial"/>
              </a:rPr>
              <a:t>n</a:t>
            </a:r>
            <a:r>
              <a:rPr sz="2919" spc="39" dirty="0">
                <a:latin typeface="Arial"/>
                <a:cs typeface="Arial"/>
              </a:rPr>
              <a:t>t</a:t>
            </a:r>
            <a:r>
              <a:rPr sz="2919" spc="-180" dirty="0">
                <a:latin typeface="Arial"/>
                <a:cs typeface="Arial"/>
              </a:rPr>
              <a:t>ak</a:t>
            </a:r>
            <a:r>
              <a:rPr sz="2919" spc="-97" dirty="0">
                <a:latin typeface="Arial"/>
                <a:cs typeface="Arial"/>
              </a:rPr>
              <a:t> </a:t>
            </a:r>
            <a:r>
              <a:rPr sz="2919" spc="-229" dirty="0">
                <a:latin typeface="Arial"/>
                <a:cs typeface="Arial"/>
              </a:rPr>
              <a:t>a</a:t>
            </a:r>
            <a:r>
              <a:rPr sz="2919" spc="-107" dirty="0">
                <a:latin typeface="Arial"/>
                <a:cs typeface="Arial"/>
              </a:rPr>
              <a:t>n</a:t>
            </a:r>
            <a:r>
              <a:rPr sz="2919" spc="39" dirty="0">
                <a:latin typeface="Arial"/>
                <a:cs typeface="Arial"/>
              </a:rPr>
              <a:t>t</a:t>
            </a:r>
            <a:r>
              <a:rPr sz="2919" spc="-141" dirty="0">
                <a:latin typeface="Arial"/>
                <a:cs typeface="Arial"/>
              </a:rPr>
              <a:t>a</a:t>
            </a:r>
            <a:r>
              <a:rPr sz="2919" spc="-146" dirty="0">
                <a:latin typeface="Arial"/>
                <a:cs typeface="Arial"/>
              </a:rPr>
              <a:t>r</a:t>
            </a:r>
            <a:r>
              <a:rPr sz="2919" spc="-229" dirty="0">
                <a:latin typeface="Arial"/>
                <a:cs typeface="Arial"/>
              </a:rPr>
              <a:t>a</a:t>
            </a:r>
            <a:r>
              <a:rPr sz="2919" spc="-54" dirty="0">
                <a:latin typeface="Arial"/>
                <a:cs typeface="Arial"/>
              </a:rPr>
              <a:t> </a:t>
            </a:r>
            <a:r>
              <a:rPr sz="2919" spc="-15" dirty="0">
                <a:latin typeface="Arial"/>
                <a:cs typeface="Arial"/>
              </a:rPr>
              <a:t>r</a:t>
            </a:r>
            <a:r>
              <a:rPr sz="2919" spc="-180" dirty="0">
                <a:latin typeface="Arial"/>
                <a:cs typeface="Arial"/>
              </a:rPr>
              <a:t>e</a:t>
            </a:r>
            <a:r>
              <a:rPr sz="2919" dirty="0">
                <a:latin typeface="Arial"/>
                <a:cs typeface="Arial"/>
              </a:rPr>
              <a:t>l	</a:t>
            </a:r>
            <a:r>
              <a:rPr sz="2919" spc="-88" dirty="0">
                <a:latin typeface="Arial"/>
                <a:cs typeface="Arial"/>
              </a:rPr>
              <a:t>d</a:t>
            </a:r>
            <a:r>
              <a:rPr sz="2919" spc="-122" dirty="0">
                <a:latin typeface="Arial"/>
                <a:cs typeface="Arial"/>
              </a:rPr>
              <a:t>an  </a:t>
            </a:r>
            <a:r>
              <a:rPr sz="2919" spc="-107" dirty="0">
                <a:latin typeface="Arial"/>
                <a:cs typeface="Arial"/>
              </a:rPr>
              <a:t>roda </a:t>
            </a:r>
            <a:r>
              <a:rPr sz="2919" spc="-253" dirty="0">
                <a:latin typeface="Arial"/>
                <a:cs typeface="Arial"/>
              </a:rPr>
              <a:t>= </a:t>
            </a:r>
            <a:r>
              <a:rPr sz="2919" spc="-151" dirty="0">
                <a:latin typeface="Arial"/>
                <a:cs typeface="Arial"/>
              </a:rPr>
              <a:t>6000 </a:t>
            </a:r>
            <a:r>
              <a:rPr sz="2919" spc="-78" dirty="0">
                <a:latin typeface="Arial"/>
                <a:cs typeface="Arial"/>
              </a:rPr>
              <a:t>kg/cm</a:t>
            </a:r>
            <a:r>
              <a:rPr sz="2919" spc="-117" baseline="25000" dirty="0">
                <a:latin typeface="Arial"/>
                <a:cs typeface="Arial"/>
              </a:rPr>
              <a:t>2 </a:t>
            </a:r>
            <a:r>
              <a:rPr sz="2919" spc="-185" dirty="0">
                <a:latin typeface="Arial"/>
                <a:cs typeface="Arial"/>
              </a:rPr>
              <a:t>yang </a:t>
            </a:r>
            <a:r>
              <a:rPr sz="2919" spc="-141" dirty="0">
                <a:latin typeface="Arial"/>
                <a:cs typeface="Arial"/>
              </a:rPr>
              <a:t>harus </a:t>
            </a:r>
            <a:r>
              <a:rPr sz="2919" spc="-92" dirty="0">
                <a:latin typeface="Arial"/>
                <a:cs typeface="Arial"/>
              </a:rPr>
              <a:t>ditransfer </a:t>
            </a:r>
            <a:r>
              <a:rPr sz="2919" spc="-195" dirty="0">
                <a:latin typeface="Arial"/>
                <a:cs typeface="Arial"/>
              </a:rPr>
              <a:t>ke  </a:t>
            </a:r>
            <a:r>
              <a:rPr sz="2919" spc="-161" dirty="0">
                <a:latin typeface="Arial"/>
                <a:cs typeface="Arial"/>
              </a:rPr>
              <a:t>subgrade dengan </a:t>
            </a:r>
            <a:r>
              <a:rPr sz="2919" spc="-190" dirty="0">
                <a:latin typeface="Arial"/>
                <a:cs typeface="Arial"/>
              </a:rPr>
              <a:t>daya </a:t>
            </a:r>
            <a:r>
              <a:rPr sz="2919" spc="-131" dirty="0">
                <a:latin typeface="Arial"/>
                <a:cs typeface="Arial"/>
              </a:rPr>
              <a:t>dukung </a:t>
            </a:r>
            <a:r>
              <a:rPr sz="2919" spc="-146" dirty="0">
                <a:latin typeface="Arial"/>
                <a:cs typeface="Arial"/>
              </a:rPr>
              <a:t>2</a:t>
            </a:r>
            <a:r>
              <a:rPr sz="2919" spc="-238" dirty="0">
                <a:latin typeface="Arial"/>
                <a:cs typeface="Arial"/>
              </a:rPr>
              <a:t> </a:t>
            </a:r>
            <a:r>
              <a:rPr sz="2919" spc="-78" dirty="0">
                <a:latin typeface="Arial"/>
                <a:cs typeface="Arial"/>
              </a:rPr>
              <a:t>kg/cm</a:t>
            </a:r>
            <a:r>
              <a:rPr sz="2919" spc="-117" baseline="25000" dirty="0">
                <a:latin typeface="Arial"/>
                <a:cs typeface="Arial"/>
              </a:rPr>
              <a:t>2</a:t>
            </a:r>
            <a:r>
              <a:rPr sz="2919" spc="-78" dirty="0">
                <a:latin typeface="Arial"/>
                <a:cs typeface="Arial"/>
              </a:rPr>
              <a:t>.</a:t>
            </a:r>
            <a:endParaRPr sz="2919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95836" y="1877365"/>
            <a:ext cx="8778838" cy="27938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5" name="object 5"/>
          <p:cNvSpPr/>
          <p:nvPr/>
        </p:nvSpPr>
        <p:spPr>
          <a:xfrm>
            <a:off x="7126195" y="2737455"/>
            <a:ext cx="231705" cy="311411"/>
          </a:xfrm>
          <a:custGeom>
            <a:avLst/>
            <a:gdLst/>
            <a:ahLst/>
            <a:cxnLst/>
            <a:rect l="l" t="t" r="r" b="b"/>
            <a:pathLst>
              <a:path w="238125" h="320039">
                <a:moveTo>
                  <a:pt x="115824" y="301751"/>
                </a:moveTo>
                <a:lnTo>
                  <a:pt x="64007" y="301751"/>
                </a:lnTo>
                <a:lnTo>
                  <a:pt x="45720" y="304800"/>
                </a:lnTo>
                <a:lnTo>
                  <a:pt x="0" y="304800"/>
                </a:lnTo>
                <a:lnTo>
                  <a:pt x="3048" y="320040"/>
                </a:lnTo>
                <a:lnTo>
                  <a:pt x="24383" y="316992"/>
                </a:lnTo>
                <a:lnTo>
                  <a:pt x="45720" y="316992"/>
                </a:lnTo>
                <a:lnTo>
                  <a:pt x="67055" y="313944"/>
                </a:lnTo>
                <a:lnTo>
                  <a:pt x="82296" y="313944"/>
                </a:lnTo>
                <a:lnTo>
                  <a:pt x="97535" y="310896"/>
                </a:lnTo>
                <a:lnTo>
                  <a:pt x="109727" y="307848"/>
                </a:lnTo>
                <a:lnTo>
                  <a:pt x="109727" y="304800"/>
                </a:lnTo>
                <a:lnTo>
                  <a:pt x="115824" y="301751"/>
                </a:lnTo>
                <a:close/>
              </a:path>
              <a:path w="238125" h="320039">
                <a:moveTo>
                  <a:pt x="149351" y="170687"/>
                </a:moveTo>
                <a:lnTo>
                  <a:pt x="112775" y="170687"/>
                </a:lnTo>
                <a:lnTo>
                  <a:pt x="112775" y="173736"/>
                </a:lnTo>
                <a:lnTo>
                  <a:pt x="109727" y="173736"/>
                </a:lnTo>
                <a:lnTo>
                  <a:pt x="109727" y="292608"/>
                </a:lnTo>
                <a:lnTo>
                  <a:pt x="103631" y="295656"/>
                </a:lnTo>
                <a:lnTo>
                  <a:pt x="94488" y="298704"/>
                </a:lnTo>
                <a:lnTo>
                  <a:pt x="82296" y="301751"/>
                </a:lnTo>
                <a:lnTo>
                  <a:pt x="118872" y="301751"/>
                </a:lnTo>
                <a:lnTo>
                  <a:pt x="118872" y="298704"/>
                </a:lnTo>
                <a:lnTo>
                  <a:pt x="121920" y="298704"/>
                </a:lnTo>
                <a:lnTo>
                  <a:pt x="121920" y="179832"/>
                </a:lnTo>
                <a:lnTo>
                  <a:pt x="128016" y="176784"/>
                </a:lnTo>
                <a:lnTo>
                  <a:pt x="137159" y="173736"/>
                </a:lnTo>
                <a:lnTo>
                  <a:pt x="149351" y="170687"/>
                </a:lnTo>
                <a:close/>
              </a:path>
              <a:path w="238125" h="320039">
                <a:moveTo>
                  <a:pt x="141731" y="160020"/>
                </a:moveTo>
                <a:lnTo>
                  <a:pt x="134111" y="161544"/>
                </a:lnTo>
                <a:lnTo>
                  <a:pt x="121920" y="164592"/>
                </a:lnTo>
                <a:lnTo>
                  <a:pt x="115824" y="170687"/>
                </a:lnTo>
                <a:lnTo>
                  <a:pt x="167640" y="170687"/>
                </a:lnTo>
                <a:lnTo>
                  <a:pt x="185927" y="167640"/>
                </a:lnTo>
                <a:lnTo>
                  <a:pt x="228600" y="167640"/>
                </a:lnTo>
                <a:lnTo>
                  <a:pt x="207264" y="164592"/>
                </a:lnTo>
                <a:lnTo>
                  <a:pt x="185927" y="164592"/>
                </a:lnTo>
                <a:lnTo>
                  <a:pt x="164592" y="161544"/>
                </a:lnTo>
                <a:lnTo>
                  <a:pt x="149351" y="161544"/>
                </a:lnTo>
                <a:lnTo>
                  <a:pt x="141731" y="160020"/>
                </a:lnTo>
                <a:close/>
              </a:path>
              <a:path w="238125" h="320039">
                <a:moveTo>
                  <a:pt x="228600" y="152400"/>
                </a:moveTo>
                <a:lnTo>
                  <a:pt x="207264" y="155448"/>
                </a:lnTo>
                <a:lnTo>
                  <a:pt x="164592" y="155448"/>
                </a:lnTo>
                <a:lnTo>
                  <a:pt x="141731" y="160020"/>
                </a:lnTo>
                <a:lnTo>
                  <a:pt x="149351" y="161544"/>
                </a:lnTo>
                <a:lnTo>
                  <a:pt x="164592" y="161544"/>
                </a:lnTo>
                <a:lnTo>
                  <a:pt x="185927" y="164592"/>
                </a:lnTo>
                <a:lnTo>
                  <a:pt x="207264" y="164592"/>
                </a:lnTo>
                <a:lnTo>
                  <a:pt x="228600" y="167640"/>
                </a:lnTo>
                <a:lnTo>
                  <a:pt x="228600" y="152400"/>
                </a:lnTo>
                <a:close/>
              </a:path>
              <a:path w="238125" h="320039">
                <a:moveTo>
                  <a:pt x="234696" y="152400"/>
                </a:moveTo>
                <a:lnTo>
                  <a:pt x="228600" y="152400"/>
                </a:lnTo>
                <a:lnTo>
                  <a:pt x="228600" y="167640"/>
                </a:lnTo>
                <a:lnTo>
                  <a:pt x="234696" y="167640"/>
                </a:lnTo>
                <a:lnTo>
                  <a:pt x="237744" y="164592"/>
                </a:lnTo>
                <a:lnTo>
                  <a:pt x="237744" y="155448"/>
                </a:lnTo>
                <a:lnTo>
                  <a:pt x="234696" y="152400"/>
                </a:lnTo>
                <a:close/>
              </a:path>
              <a:path w="238125" h="320039">
                <a:moveTo>
                  <a:pt x="167640" y="149351"/>
                </a:moveTo>
                <a:lnTo>
                  <a:pt x="115824" y="149351"/>
                </a:lnTo>
                <a:lnTo>
                  <a:pt x="121920" y="152400"/>
                </a:lnTo>
                <a:lnTo>
                  <a:pt x="121920" y="155448"/>
                </a:lnTo>
                <a:lnTo>
                  <a:pt x="134111" y="158496"/>
                </a:lnTo>
                <a:lnTo>
                  <a:pt x="141731" y="160020"/>
                </a:lnTo>
                <a:lnTo>
                  <a:pt x="164592" y="155448"/>
                </a:lnTo>
                <a:lnTo>
                  <a:pt x="207264" y="155448"/>
                </a:lnTo>
                <a:lnTo>
                  <a:pt x="228600" y="152400"/>
                </a:lnTo>
                <a:lnTo>
                  <a:pt x="185927" y="152400"/>
                </a:lnTo>
                <a:lnTo>
                  <a:pt x="167640" y="149351"/>
                </a:lnTo>
                <a:close/>
              </a:path>
              <a:path w="238125" h="320039">
                <a:moveTo>
                  <a:pt x="118872" y="18287"/>
                </a:moveTo>
                <a:lnTo>
                  <a:pt x="82296" y="18287"/>
                </a:lnTo>
                <a:lnTo>
                  <a:pt x="94488" y="21336"/>
                </a:lnTo>
                <a:lnTo>
                  <a:pt x="103631" y="24384"/>
                </a:lnTo>
                <a:lnTo>
                  <a:pt x="109727" y="27432"/>
                </a:lnTo>
                <a:lnTo>
                  <a:pt x="109727" y="146304"/>
                </a:lnTo>
                <a:lnTo>
                  <a:pt x="112775" y="146304"/>
                </a:lnTo>
                <a:lnTo>
                  <a:pt x="112775" y="149351"/>
                </a:lnTo>
                <a:lnTo>
                  <a:pt x="149351" y="149351"/>
                </a:lnTo>
                <a:lnTo>
                  <a:pt x="137159" y="146304"/>
                </a:lnTo>
                <a:lnTo>
                  <a:pt x="128016" y="143256"/>
                </a:lnTo>
                <a:lnTo>
                  <a:pt x="121920" y="140208"/>
                </a:lnTo>
                <a:lnTo>
                  <a:pt x="121920" y="21336"/>
                </a:lnTo>
                <a:lnTo>
                  <a:pt x="118872" y="21336"/>
                </a:lnTo>
                <a:lnTo>
                  <a:pt x="118872" y="18287"/>
                </a:lnTo>
                <a:close/>
              </a:path>
              <a:path w="238125" h="320039">
                <a:moveTo>
                  <a:pt x="3048" y="0"/>
                </a:moveTo>
                <a:lnTo>
                  <a:pt x="0" y="15240"/>
                </a:lnTo>
                <a:lnTo>
                  <a:pt x="45720" y="15240"/>
                </a:lnTo>
                <a:lnTo>
                  <a:pt x="64007" y="18287"/>
                </a:lnTo>
                <a:lnTo>
                  <a:pt x="115824" y="18287"/>
                </a:lnTo>
                <a:lnTo>
                  <a:pt x="109727" y="12192"/>
                </a:lnTo>
                <a:lnTo>
                  <a:pt x="97535" y="9144"/>
                </a:lnTo>
                <a:lnTo>
                  <a:pt x="67055" y="3048"/>
                </a:lnTo>
                <a:lnTo>
                  <a:pt x="24383" y="3048"/>
                </a:lnTo>
                <a:lnTo>
                  <a:pt x="304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6" name="object 6"/>
          <p:cNvSpPr txBox="1"/>
          <p:nvPr/>
        </p:nvSpPr>
        <p:spPr>
          <a:xfrm>
            <a:off x="7573539" y="2760687"/>
            <a:ext cx="1191272" cy="281911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marL="12357">
              <a:spcBef>
                <a:spcPts val="97"/>
              </a:spcBef>
            </a:pPr>
            <a:r>
              <a:rPr sz="1751" spc="-63" dirty="0">
                <a:latin typeface="Arial"/>
                <a:cs typeface="Arial"/>
              </a:rPr>
              <a:t>Struktur</a:t>
            </a:r>
            <a:r>
              <a:rPr sz="1751" spc="-15" dirty="0">
                <a:latin typeface="Arial"/>
                <a:cs typeface="Arial"/>
              </a:rPr>
              <a:t> </a:t>
            </a:r>
            <a:r>
              <a:rPr sz="1751" spc="-131" dirty="0">
                <a:latin typeface="Arial"/>
                <a:cs typeface="Arial"/>
              </a:rPr>
              <a:t>Atas</a:t>
            </a:r>
            <a:endParaRPr sz="1751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422777" y="3034038"/>
            <a:ext cx="528287" cy="1646031"/>
          </a:xfrm>
          <a:custGeom>
            <a:avLst/>
            <a:gdLst/>
            <a:ahLst/>
            <a:cxnLst/>
            <a:rect l="l" t="t" r="r" b="b"/>
            <a:pathLst>
              <a:path w="542925" h="1691639">
                <a:moveTo>
                  <a:pt x="396240" y="845820"/>
                </a:moveTo>
                <a:lnTo>
                  <a:pt x="384048" y="847344"/>
                </a:lnTo>
                <a:lnTo>
                  <a:pt x="365759" y="850392"/>
                </a:lnTo>
                <a:lnTo>
                  <a:pt x="344424" y="853440"/>
                </a:lnTo>
                <a:lnTo>
                  <a:pt x="329183" y="856488"/>
                </a:lnTo>
                <a:lnTo>
                  <a:pt x="310896" y="859536"/>
                </a:lnTo>
                <a:lnTo>
                  <a:pt x="286511" y="865632"/>
                </a:lnTo>
                <a:lnTo>
                  <a:pt x="277368" y="871728"/>
                </a:lnTo>
                <a:lnTo>
                  <a:pt x="271272" y="874776"/>
                </a:lnTo>
                <a:lnTo>
                  <a:pt x="268224" y="874776"/>
                </a:lnTo>
                <a:lnTo>
                  <a:pt x="268224" y="877824"/>
                </a:lnTo>
                <a:lnTo>
                  <a:pt x="262127" y="883920"/>
                </a:lnTo>
                <a:lnTo>
                  <a:pt x="262127" y="1642872"/>
                </a:lnTo>
                <a:lnTo>
                  <a:pt x="259079" y="1642872"/>
                </a:lnTo>
                <a:lnTo>
                  <a:pt x="252983" y="1645920"/>
                </a:lnTo>
                <a:lnTo>
                  <a:pt x="243840" y="1652016"/>
                </a:lnTo>
                <a:lnTo>
                  <a:pt x="234696" y="1655064"/>
                </a:lnTo>
                <a:lnTo>
                  <a:pt x="219455" y="1658112"/>
                </a:lnTo>
                <a:lnTo>
                  <a:pt x="207264" y="1661160"/>
                </a:lnTo>
                <a:lnTo>
                  <a:pt x="170688" y="1667256"/>
                </a:lnTo>
                <a:lnTo>
                  <a:pt x="128016" y="1673352"/>
                </a:lnTo>
                <a:lnTo>
                  <a:pt x="103631" y="1673352"/>
                </a:lnTo>
                <a:lnTo>
                  <a:pt x="79248" y="1676400"/>
                </a:lnTo>
                <a:lnTo>
                  <a:pt x="0" y="1676400"/>
                </a:lnTo>
                <a:lnTo>
                  <a:pt x="3048" y="1691640"/>
                </a:lnTo>
                <a:lnTo>
                  <a:pt x="54864" y="1688592"/>
                </a:lnTo>
                <a:lnTo>
                  <a:pt x="82296" y="1688592"/>
                </a:lnTo>
                <a:lnTo>
                  <a:pt x="106679" y="1685544"/>
                </a:lnTo>
                <a:lnTo>
                  <a:pt x="128016" y="1685544"/>
                </a:lnTo>
                <a:lnTo>
                  <a:pt x="152400" y="1682496"/>
                </a:lnTo>
                <a:lnTo>
                  <a:pt x="170688" y="1679448"/>
                </a:lnTo>
                <a:lnTo>
                  <a:pt x="192024" y="1676400"/>
                </a:lnTo>
                <a:lnTo>
                  <a:pt x="207264" y="1673352"/>
                </a:lnTo>
                <a:lnTo>
                  <a:pt x="225551" y="1670304"/>
                </a:lnTo>
                <a:lnTo>
                  <a:pt x="237744" y="1667256"/>
                </a:lnTo>
                <a:lnTo>
                  <a:pt x="249935" y="1661160"/>
                </a:lnTo>
                <a:lnTo>
                  <a:pt x="259079" y="1658112"/>
                </a:lnTo>
                <a:lnTo>
                  <a:pt x="265175" y="1655064"/>
                </a:lnTo>
                <a:lnTo>
                  <a:pt x="271272" y="1648968"/>
                </a:lnTo>
                <a:lnTo>
                  <a:pt x="271272" y="1645920"/>
                </a:lnTo>
                <a:lnTo>
                  <a:pt x="274320" y="1645920"/>
                </a:lnTo>
                <a:lnTo>
                  <a:pt x="274320" y="1642872"/>
                </a:lnTo>
                <a:lnTo>
                  <a:pt x="262127" y="1642872"/>
                </a:lnTo>
                <a:lnTo>
                  <a:pt x="262127" y="1639824"/>
                </a:lnTo>
                <a:lnTo>
                  <a:pt x="274320" y="1639824"/>
                </a:lnTo>
                <a:lnTo>
                  <a:pt x="274320" y="886968"/>
                </a:lnTo>
                <a:lnTo>
                  <a:pt x="277368" y="886968"/>
                </a:lnTo>
                <a:lnTo>
                  <a:pt x="283464" y="883920"/>
                </a:lnTo>
                <a:lnTo>
                  <a:pt x="292607" y="877824"/>
                </a:lnTo>
                <a:lnTo>
                  <a:pt x="301751" y="874776"/>
                </a:lnTo>
                <a:lnTo>
                  <a:pt x="313944" y="871728"/>
                </a:lnTo>
                <a:lnTo>
                  <a:pt x="329183" y="868680"/>
                </a:lnTo>
                <a:lnTo>
                  <a:pt x="365759" y="862584"/>
                </a:lnTo>
                <a:lnTo>
                  <a:pt x="408431" y="856488"/>
                </a:lnTo>
                <a:lnTo>
                  <a:pt x="432816" y="856488"/>
                </a:lnTo>
                <a:lnTo>
                  <a:pt x="457200" y="853440"/>
                </a:lnTo>
                <a:lnTo>
                  <a:pt x="533400" y="853440"/>
                </a:lnTo>
                <a:lnTo>
                  <a:pt x="481583" y="850392"/>
                </a:lnTo>
                <a:lnTo>
                  <a:pt x="454151" y="850392"/>
                </a:lnTo>
                <a:lnTo>
                  <a:pt x="429768" y="847344"/>
                </a:lnTo>
                <a:lnTo>
                  <a:pt x="408431" y="847344"/>
                </a:lnTo>
                <a:lnTo>
                  <a:pt x="396240" y="845820"/>
                </a:lnTo>
                <a:close/>
              </a:path>
              <a:path w="542925" h="1691639">
                <a:moveTo>
                  <a:pt x="277368" y="886968"/>
                </a:moveTo>
                <a:lnTo>
                  <a:pt x="274320" y="886968"/>
                </a:lnTo>
                <a:lnTo>
                  <a:pt x="274320" y="890016"/>
                </a:lnTo>
                <a:lnTo>
                  <a:pt x="277368" y="886968"/>
                </a:lnTo>
                <a:close/>
              </a:path>
              <a:path w="542925" h="1691639">
                <a:moveTo>
                  <a:pt x="533400" y="838200"/>
                </a:moveTo>
                <a:lnTo>
                  <a:pt x="481583" y="841248"/>
                </a:lnTo>
                <a:lnTo>
                  <a:pt x="454151" y="841248"/>
                </a:lnTo>
                <a:lnTo>
                  <a:pt x="429768" y="844296"/>
                </a:lnTo>
                <a:lnTo>
                  <a:pt x="408431" y="844296"/>
                </a:lnTo>
                <a:lnTo>
                  <a:pt x="396240" y="845820"/>
                </a:lnTo>
                <a:lnTo>
                  <a:pt x="408431" y="847344"/>
                </a:lnTo>
                <a:lnTo>
                  <a:pt x="429768" y="847344"/>
                </a:lnTo>
                <a:lnTo>
                  <a:pt x="454151" y="850392"/>
                </a:lnTo>
                <a:lnTo>
                  <a:pt x="481583" y="850392"/>
                </a:lnTo>
                <a:lnTo>
                  <a:pt x="533400" y="853440"/>
                </a:lnTo>
                <a:lnTo>
                  <a:pt x="533400" y="838200"/>
                </a:lnTo>
                <a:close/>
              </a:path>
              <a:path w="542925" h="1691639">
                <a:moveTo>
                  <a:pt x="539496" y="838200"/>
                </a:moveTo>
                <a:lnTo>
                  <a:pt x="533400" y="838200"/>
                </a:lnTo>
                <a:lnTo>
                  <a:pt x="533400" y="853440"/>
                </a:lnTo>
                <a:lnTo>
                  <a:pt x="539496" y="853440"/>
                </a:lnTo>
                <a:lnTo>
                  <a:pt x="542544" y="850392"/>
                </a:lnTo>
                <a:lnTo>
                  <a:pt x="542544" y="841248"/>
                </a:lnTo>
                <a:lnTo>
                  <a:pt x="539496" y="838200"/>
                </a:lnTo>
                <a:close/>
              </a:path>
              <a:path w="542925" h="1691639">
                <a:moveTo>
                  <a:pt x="274320" y="48768"/>
                </a:moveTo>
                <a:lnTo>
                  <a:pt x="262127" y="48768"/>
                </a:lnTo>
                <a:lnTo>
                  <a:pt x="262127" y="807720"/>
                </a:lnTo>
                <a:lnTo>
                  <a:pt x="268224" y="813816"/>
                </a:lnTo>
                <a:lnTo>
                  <a:pt x="268224" y="816863"/>
                </a:lnTo>
                <a:lnTo>
                  <a:pt x="271272" y="816863"/>
                </a:lnTo>
                <a:lnTo>
                  <a:pt x="277368" y="819912"/>
                </a:lnTo>
                <a:lnTo>
                  <a:pt x="286511" y="822960"/>
                </a:lnTo>
                <a:lnTo>
                  <a:pt x="298703" y="829056"/>
                </a:lnTo>
                <a:lnTo>
                  <a:pt x="310896" y="832104"/>
                </a:lnTo>
                <a:lnTo>
                  <a:pt x="329183" y="835151"/>
                </a:lnTo>
                <a:lnTo>
                  <a:pt x="344424" y="838200"/>
                </a:lnTo>
                <a:lnTo>
                  <a:pt x="365759" y="841248"/>
                </a:lnTo>
                <a:lnTo>
                  <a:pt x="384048" y="844296"/>
                </a:lnTo>
                <a:lnTo>
                  <a:pt x="396240" y="845820"/>
                </a:lnTo>
                <a:lnTo>
                  <a:pt x="408431" y="844296"/>
                </a:lnTo>
                <a:lnTo>
                  <a:pt x="429768" y="844296"/>
                </a:lnTo>
                <a:lnTo>
                  <a:pt x="454151" y="841248"/>
                </a:lnTo>
                <a:lnTo>
                  <a:pt x="481583" y="841248"/>
                </a:lnTo>
                <a:lnTo>
                  <a:pt x="533400" y="838200"/>
                </a:lnTo>
                <a:lnTo>
                  <a:pt x="457200" y="838200"/>
                </a:lnTo>
                <a:lnTo>
                  <a:pt x="432816" y="835151"/>
                </a:lnTo>
                <a:lnTo>
                  <a:pt x="408431" y="835151"/>
                </a:lnTo>
                <a:lnTo>
                  <a:pt x="365759" y="829056"/>
                </a:lnTo>
                <a:lnTo>
                  <a:pt x="313944" y="819912"/>
                </a:lnTo>
                <a:lnTo>
                  <a:pt x="283464" y="807720"/>
                </a:lnTo>
                <a:lnTo>
                  <a:pt x="277368" y="804672"/>
                </a:lnTo>
                <a:lnTo>
                  <a:pt x="274320" y="804672"/>
                </a:lnTo>
                <a:lnTo>
                  <a:pt x="274320" y="48768"/>
                </a:lnTo>
                <a:close/>
              </a:path>
              <a:path w="542925" h="1691639">
                <a:moveTo>
                  <a:pt x="274320" y="801624"/>
                </a:moveTo>
                <a:lnTo>
                  <a:pt x="274320" y="804672"/>
                </a:lnTo>
                <a:lnTo>
                  <a:pt x="277368" y="804672"/>
                </a:lnTo>
                <a:lnTo>
                  <a:pt x="274320" y="801624"/>
                </a:lnTo>
                <a:close/>
              </a:path>
              <a:path w="542925" h="1691639">
                <a:moveTo>
                  <a:pt x="3048" y="0"/>
                </a:moveTo>
                <a:lnTo>
                  <a:pt x="0" y="15240"/>
                </a:lnTo>
                <a:lnTo>
                  <a:pt x="79248" y="15240"/>
                </a:lnTo>
                <a:lnTo>
                  <a:pt x="103631" y="18287"/>
                </a:lnTo>
                <a:lnTo>
                  <a:pt x="128016" y="18287"/>
                </a:lnTo>
                <a:lnTo>
                  <a:pt x="170688" y="24384"/>
                </a:lnTo>
                <a:lnTo>
                  <a:pt x="222503" y="33528"/>
                </a:lnTo>
                <a:lnTo>
                  <a:pt x="252983" y="45720"/>
                </a:lnTo>
                <a:lnTo>
                  <a:pt x="259079" y="48768"/>
                </a:lnTo>
                <a:lnTo>
                  <a:pt x="262127" y="51816"/>
                </a:lnTo>
                <a:lnTo>
                  <a:pt x="262127" y="48768"/>
                </a:lnTo>
                <a:lnTo>
                  <a:pt x="274320" y="48768"/>
                </a:lnTo>
                <a:lnTo>
                  <a:pt x="274320" y="45720"/>
                </a:lnTo>
                <a:lnTo>
                  <a:pt x="271272" y="45720"/>
                </a:lnTo>
                <a:lnTo>
                  <a:pt x="271272" y="42672"/>
                </a:lnTo>
                <a:lnTo>
                  <a:pt x="265175" y="36575"/>
                </a:lnTo>
                <a:lnTo>
                  <a:pt x="259079" y="33528"/>
                </a:lnTo>
                <a:lnTo>
                  <a:pt x="249935" y="27432"/>
                </a:lnTo>
                <a:lnTo>
                  <a:pt x="237744" y="24384"/>
                </a:lnTo>
                <a:lnTo>
                  <a:pt x="192024" y="15240"/>
                </a:lnTo>
                <a:lnTo>
                  <a:pt x="170688" y="12192"/>
                </a:lnTo>
                <a:lnTo>
                  <a:pt x="152400" y="9144"/>
                </a:lnTo>
                <a:lnTo>
                  <a:pt x="128016" y="6096"/>
                </a:lnTo>
                <a:lnTo>
                  <a:pt x="106679" y="6096"/>
                </a:lnTo>
                <a:lnTo>
                  <a:pt x="82296" y="3048"/>
                </a:lnTo>
                <a:lnTo>
                  <a:pt x="54864" y="3048"/>
                </a:lnTo>
                <a:lnTo>
                  <a:pt x="304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8" name="object 8"/>
          <p:cNvSpPr txBox="1"/>
          <p:nvPr/>
        </p:nvSpPr>
        <p:spPr>
          <a:xfrm>
            <a:off x="8240850" y="3724580"/>
            <a:ext cx="1416799" cy="281911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marL="12357">
              <a:spcBef>
                <a:spcPts val="97"/>
              </a:spcBef>
            </a:pPr>
            <a:r>
              <a:rPr sz="1751" spc="-63" dirty="0">
                <a:latin typeface="Arial"/>
                <a:cs typeface="Arial"/>
              </a:rPr>
              <a:t>Struktur</a:t>
            </a:r>
            <a:r>
              <a:rPr sz="1751" spc="-10" dirty="0">
                <a:latin typeface="Arial"/>
                <a:cs typeface="Arial"/>
              </a:rPr>
              <a:t> </a:t>
            </a:r>
            <a:r>
              <a:rPr sz="1751" spc="-122" dirty="0">
                <a:latin typeface="Arial"/>
                <a:cs typeface="Arial"/>
              </a:rPr>
              <a:t>Bawah</a:t>
            </a:r>
            <a:endParaRPr sz="1751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175083" y="6696336"/>
            <a:ext cx="100097" cy="192208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marL="12357">
              <a:spcBef>
                <a:spcPts val="97"/>
              </a:spcBef>
            </a:pPr>
            <a:r>
              <a:rPr sz="1168" spc="-58" dirty="0">
                <a:solidFill>
                  <a:srgbClr val="888888"/>
                </a:solidFill>
                <a:latin typeface="Arial"/>
                <a:cs typeface="Arial"/>
              </a:rPr>
              <a:t>2</a:t>
            </a:r>
            <a:endParaRPr sz="1168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6695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8857">
              <a:lnSpc>
                <a:spcPts val="1387"/>
              </a:lnSpc>
            </a:pPr>
            <a:fld id="{81D60167-4931-47E6-BA6A-407CBD079E47}" type="slidenum">
              <a:rPr spc="-58" dirty="0"/>
              <a:pPr marL="98857">
                <a:lnSpc>
                  <a:spcPts val="1387"/>
                </a:lnSpc>
              </a:pPr>
              <a:t>3</a:t>
            </a:fld>
            <a:endParaRPr spc="-5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12488" y="898151"/>
            <a:ext cx="4372612" cy="670001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136" dirty="0"/>
              <a:t>Struktur </a:t>
            </a:r>
            <a:r>
              <a:rPr sz="4281" spc="-316" dirty="0"/>
              <a:t>Jalan</a:t>
            </a:r>
            <a:r>
              <a:rPr sz="4281" spc="-19" dirty="0"/>
              <a:t> </a:t>
            </a:r>
            <a:r>
              <a:rPr sz="4281" spc="-370" dirty="0"/>
              <a:t>Rel</a:t>
            </a:r>
            <a:endParaRPr sz="4281" dirty="0"/>
          </a:p>
        </p:txBody>
      </p:sp>
      <p:sp>
        <p:nvSpPr>
          <p:cNvPr id="3" name="object 3"/>
          <p:cNvSpPr txBox="1"/>
          <p:nvPr/>
        </p:nvSpPr>
        <p:spPr>
          <a:xfrm>
            <a:off x="1419455" y="1787897"/>
            <a:ext cx="7407144" cy="3914887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347235" marR="4943" indent="-334877">
              <a:spcBef>
                <a:spcPts val="88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107" dirty="0">
                <a:latin typeface="Arial"/>
                <a:cs typeface="Arial"/>
              </a:rPr>
              <a:t>Struktur </a:t>
            </a:r>
            <a:r>
              <a:rPr sz="3114" spc="-161" dirty="0">
                <a:latin typeface="Arial"/>
                <a:cs typeface="Arial"/>
              </a:rPr>
              <a:t>bangunan </a:t>
            </a:r>
            <a:r>
              <a:rPr sz="3114" spc="-151" dirty="0">
                <a:latin typeface="Arial"/>
                <a:cs typeface="Arial"/>
              </a:rPr>
              <a:t>atas: </a:t>
            </a:r>
            <a:r>
              <a:rPr sz="3114" spc="-78" dirty="0">
                <a:latin typeface="Arial"/>
                <a:cs typeface="Arial"/>
              </a:rPr>
              <a:t>rel </a:t>
            </a:r>
            <a:r>
              <a:rPr sz="3114" spc="-44" dirty="0">
                <a:latin typeface="Arial"/>
                <a:cs typeface="Arial"/>
              </a:rPr>
              <a:t>(</a:t>
            </a:r>
            <a:r>
              <a:rPr sz="3114" i="1" spc="-44" dirty="0">
                <a:latin typeface="Arial"/>
                <a:cs typeface="Arial"/>
              </a:rPr>
              <a:t>rail</a:t>
            </a:r>
            <a:r>
              <a:rPr sz="3114" spc="-44" dirty="0">
                <a:latin typeface="Arial"/>
                <a:cs typeface="Arial"/>
              </a:rPr>
              <a:t>); </a:t>
            </a:r>
            <a:r>
              <a:rPr sz="3114" spc="-141" dirty="0">
                <a:latin typeface="Arial"/>
                <a:cs typeface="Arial"/>
              </a:rPr>
              <a:t>penambat  </a:t>
            </a:r>
            <a:r>
              <a:rPr sz="3114" spc="-107" dirty="0">
                <a:latin typeface="Arial"/>
                <a:cs typeface="Arial"/>
              </a:rPr>
              <a:t>(</a:t>
            </a:r>
            <a:r>
              <a:rPr sz="3114" i="1" spc="-107" dirty="0">
                <a:latin typeface="Arial"/>
                <a:cs typeface="Arial"/>
              </a:rPr>
              <a:t>fastening</a:t>
            </a:r>
            <a:r>
              <a:rPr sz="3114" spc="-107" dirty="0">
                <a:latin typeface="Arial"/>
                <a:cs typeface="Arial"/>
              </a:rPr>
              <a:t>); </a:t>
            </a:r>
            <a:r>
              <a:rPr sz="3114" spc="-126" dirty="0">
                <a:latin typeface="Arial"/>
                <a:cs typeface="Arial"/>
              </a:rPr>
              <a:t>bantalan </a:t>
            </a:r>
            <a:r>
              <a:rPr sz="3114" spc="-180" dirty="0">
                <a:latin typeface="Arial"/>
                <a:cs typeface="Arial"/>
              </a:rPr>
              <a:t>(</a:t>
            </a:r>
            <a:r>
              <a:rPr sz="3114" i="1" spc="-180" dirty="0">
                <a:latin typeface="Arial"/>
                <a:cs typeface="Arial"/>
              </a:rPr>
              <a:t>sleeper,</a:t>
            </a:r>
            <a:r>
              <a:rPr sz="3114" i="1" spc="-58" dirty="0">
                <a:latin typeface="Arial"/>
                <a:cs typeface="Arial"/>
              </a:rPr>
              <a:t> </a:t>
            </a:r>
            <a:r>
              <a:rPr sz="3114" i="1" spc="-29" dirty="0">
                <a:latin typeface="Arial"/>
                <a:cs typeface="Arial"/>
              </a:rPr>
              <a:t>tie</a:t>
            </a:r>
            <a:r>
              <a:rPr sz="3114" spc="-29" dirty="0">
                <a:latin typeface="Arial"/>
                <a:cs typeface="Arial"/>
              </a:rPr>
              <a:t>)</a:t>
            </a:r>
            <a:endParaRPr sz="3114">
              <a:latin typeface="Arial"/>
              <a:cs typeface="Arial"/>
            </a:endParaRPr>
          </a:p>
          <a:p>
            <a:pPr marL="347235" marR="80321" indent="-334877">
              <a:spcBef>
                <a:spcPts val="749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107" dirty="0">
                <a:latin typeface="Arial"/>
                <a:cs typeface="Arial"/>
              </a:rPr>
              <a:t>Struktur </a:t>
            </a:r>
            <a:r>
              <a:rPr sz="3114" spc="-161" dirty="0">
                <a:latin typeface="Arial"/>
                <a:cs typeface="Arial"/>
              </a:rPr>
              <a:t>bangunan </a:t>
            </a:r>
            <a:r>
              <a:rPr sz="3114" spc="-136" dirty="0">
                <a:latin typeface="Arial"/>
                <a:cs typeface="Arial"/>
              </a:rPr>
              <a:t>bawah: </a:t>
            </a:r>
            <a:r>
              <a:rPr sz="3114" spc="-185" dirty="0">
                <a:latin typeface="Arial"/>
                <a:cs typeface="Arial"/>
              </a:rPr>
              <a:t>balas </a:t>
            </a:r>
            <a:r>
              <a:rPr sz="3114" spc="-111" dirty="0">
                <a:latin typeface="Arial"/>
                <a:cs typeface="Arial"/>
              </a:rPr>
              <a:t>(ballast);  </a:t>
            </a:r>
            <a:r>
              <a:rPr sz="3114" spc="-185" dirty="0">
                <a:latin typeface="Arial"/>
                <a:cs typeface="Arial"/>
              </a:rPr>
              <a:t>subbalas </a:t>
            </a:r>
            <a:r>
              <a:rPr sz="3114" spc="-111" dirty="0">
                <a:latin typeface="Arial"/>
                <a:cs typeface="Arial"/>
              </a:rPr>
              <a:t>(</a:t>
            </a:r>
            <a:r>
              <a:rPr sz="3114" i="1" spc="-111" dirty="0">
                <a:latin typeface="Arial"/>
                <a:cs typeface="Arial"/>
              </a:rPr>
              <a:t>subballast</a:t>
            </a:r>
            <a:r>
              <a:rPr sz="3114" spc="-111" dirty="0">
                <a:latin typeface="Arial"/>
                <a:cs typeface="Arial"/>
              </a:rPr>
              <a:t>); </a:t>
            </a:r>
            <a:r>
              <a:rPr sz="3114" spc="-131" dirty="0">
                <a:latin typeface="Arial"/>
                <a:cs typeface="Arial"/>
              </a:rPr>
              <a:t>tanah </a:t>
            </a:r>
            <a:r>
              <a:rPr sz="3114" spc="-185" dirty="0">
                <a:latin typeface="Arial"/>
                <a:cs typeface="Arial"/>
              </a:rPr>
              <a:t>dasar </a:t>
            </a:r>
            <a:r>
              <a:rPr sz="3114" spc="-122" dirty="0">
                <a:latin typeface="Arial"/>
                <a:cs typeface="Arial"/>
              </a:rPr>
              <a:t>(</a:t>
            </a:r>
            <a:r>
              <a:rPr sz="3114" i="1" spc="-122" dirty="0">
                <a:latin typeface="Arial"/>
                <a:cs typeface="Arial"/>
              </a:rPr>
              <a:t>improve  </a:t>
            </a:r>
            <a:r>
              <a:rPr sz="3114" i="1" spc="-146" dirty="0">
                <a:latin typeface="Arial"/>
                <a:cs typeface="Arial"/>
              </a:rPr>
              <a:t>subgrade</a:t>
            </a:r>
            <a:r>
              <a:rPr sz="3114" spc="-146" dirty="0">
                <a:latin typeface="Arial"/>
                <a:cs typeface="Arial"/>
              </a:rPr>
              <a:t>); </a:t>
            </a:r>
            <a:r>
              <a:rPr sz="3114" spc="-151" dirty="0">
                <a:latin typeface="Arial"/>
                <a:cs typeface="Arial"/>
              </a:rPr>
              <a:t>dan </a:t>
            </a:r>
            <a:r>
              <a:rPr sz="3114" spc="-131" dirty="0">
                <a:latin typeface="Arial"/>
                <a:cs typeface="Arial"/>
              </a:rPr>
              <a:t>tanah </a:t>
            </a:r>
            <a:r>
              <a:rPr sz="3114" spc="-146" dirty="0">
                <a:latin typeface="Arial"/>
                <a:cs typeface="Arial"/>
              </a:rPr>
              <a:t>asli </a:t>
            </a:r>
            <a:r>
              <a:rPr sz="3114" spc="-73" dirty="0">
                <a:latin typeface="Arial"/>
                <a:cs typeface="Arial"/>
              </a:rPr>
              <a:t>(</a:t>
            </a:r>
            <a:r>
              <a:rPr sz="3114" i="1" spc="-73" dirty="0">
                <a:latin typeface="Arial"/>
                <a:cs typeface="Arial"/>
              </a:rPr>
              <a:t>natural </a:t>
            </a:r>
            <a:r>
              <a:rPr sz="3114" i="1" spc="-111" dirty="0">
                <a:latin typeface="Arial"/>
                <a:cs typeface="Arial"/>
              </a:rPr>
              <a:t>gorund</a:t>
            </a:r>
            <a:r>
              <a:rPr sz="3114" spc="-111" dirty="0">
                <a:latin typeface="Arial"/>
                <a:cs typeface="Arial"/>
              </a:rPr>
              <a:t>).  </a:t>
            </a:r>
            <a:r>
              <a:rPr sz="3114" spc="-282" dirty="0">
                <a:latin typeface="Arial"/>
                <a:cs typeface="Arial"/>
              </a:rPr>
              <a:t>Pada </a:t>
            </a:r>
            <a:r>
              <a:rPr sz="3114" spc="-131" dirty="0">
                <a:latin typeface="Arial"/>
                <a:cs typeface="Arial"/>
              </a:rPr>
              <a:t>kondisi </a:t>
            </a:r>
            <a:r>
              <a:rPr sz="3114" spc="-49" dirty="0">
                <a:latin typeface="Arial"/>
                <a:cs typeface="Arial"/>
              </a:rPr>
              <a:t>tertentu </a:t>
            </a:r>
            <a:r>
              <a:rPr sz="3114" spc="-185" dirty="0">
                <a:latin typeface="Arial"/>
                <a:cs typeface="Arial"/>
              </a:rPr>
              <a:t>balas </a:t>
            </a:r>
            <a:r>
              <a:rPr sz="3114" spc="-141" dirty="0">
                <a:latin typeface="Arial"/>
                <a:cs typeface="Arial"/>
              </a:rPr>
              <a:t>dapat </a:t>
            </a:r>
            <a:r>
              <a:rPr sz="3114" spc="-117" dirty="0">
                <a:latin typeface="Arial"/>
                <a:cs typeface="Arial"/>
              </a:rPr>
              <a:t>dibagi  </a:t>
            </a:r>
            <a:r>
              <a:rPr sz="3114" spc="-107" dirty="0">
                <a:latin typeface="Arial"/>
                <a:cs typeface="Arial"/>
              </a:rPr>
              <a:t>menjadi </a:t>
            </a:r>
            <a:r>
              <a:rPr sz="3114" spc="-185" dirty="0">
                <a:latin typeface="Arial"/>
                <a:cs typeface="Arial"/>
              </a:rPr>
              <a:t>balas </a:t>
            </a:r>
            <a:r>
              <a:rPr sz="3114" spc="-198" dirty="0">
                <a:latin typeface="Arial"/>
                <a:cs typeface="Arial"/>
              </a:rPr>
              <a:t>atas </a:t>
            </a:r>
            <a:r>
              <a:rPr sz="3114" spc="-88" dirty="0">
                <a:latin typeface="Arial"/>
                <a:cs typeface="Arial"/>
              </a:rPr>
              <a:t>(</a:t>
            </a:r>
            <a:r>
              <a:rPr sz="3114" i="1" spc="-88" dirty="0">
                <a:latin typeface="Arial"/>
                <a:cs typeface="Arial"/>
              </a:rPr>
              <a:t>top </a:t>
            </a:r>
            <a:r>
              <a:rPr sz="3114" i="1" spc="-117" dirty="0">
                <a:latin typeface="Arial"/>
                <a:cs typeface="Arial"/>
              </a:rPr>
              <a:t>ballast </a:t>
            </a:r>
            <a:r>
              <a:rPr sz="3114" spc="-97" dirty="0">
                <a:latin typeface="Arial"/>
                <a:cs typeface="Arial"/>
              </a:rPr>
              <a:t>) </a:t>
            </a:r>
            <a:r>
              <a:rPr sz="3114" spc="-151" dirty="0">
                <a:latin typeface="Arial"/>
                <a:cs typeface="Arial"/>
              </a:rPr>
              <a:t>dan </a:t>
            </a:r>
            <a:r>
              <a:rPr sz="3114" spc="-185" dirty="0">
                <a:latin typeface="Arial"/>
                <a:cs typeface="Arial"/>
              </a:rPr>
              <a:t>balas  </a:t>
            </a:r>
            <a:r>
              <a:rPr sz="3114" spc="-161" dirty="0">
                <a:latin typeface="Arial"/>
                <a:cs typeface="Arial"/>
              </a:rPr>
              <a:t>bawah </a:t>
            </a:r>
            <a:r>
              <a:rPr sz="3114" spc="-83" dirty="0">
                <a:latin typeface="Arial"/>
                <a:cs typeface="Arial"/>
              </a:rPr>
              <a:t>(</a:t>
            </a:r>
            <a:r>
              <a:rPr sz="3114" i="1" spc="-83" dirty="0">
                <a:latin typeface="Arial"/>
                <a:cs typeface="Arial"/>
              </a:rPr>
              <a:t>bottom </a:t>
            </a:r>
            <a:r>
              <a:rPr sz="3114" i="1" spc="-117" dirty="0">
                <a:latin typeface="Arial"/>
                <a:cs typeface="Arial"/>
              </a:rPr>
              <a:t>ballast</a:t>
            </a:r>
            <a:r>
              <a:rPr sz="3114" i="1" spc="-530" dirty="0">
                <a:latin typeface="Arial"/>
                <a:cs typeface="Arial"/>
              </a:rPr>
              <a:t> </a:t>
            </a:r>
            <a:r>
              <a:rPr sz="3114" spc="-97" dirty="0">
                <a:latin typeface="Arial"/>
                <a:cs typeface="Arial"/>
              </a:rPr>
              <a:t>)</a:t>
            </a:r>
            <a:endParaRPr sz="3114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411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46468" y="898150"/>
            <a:ext cx="5597374" cy="1328771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146" dirty="0"/>
              <a:t>Kriteria </a:t>
            </a:r>
            <a:r>
              <a:rPr sz="4281" spc="-136" dirty="0"/>
              <a:t>Struktur </a:t>
            </a:r>
            <a:r>
              <a:rPr sz="4281" spc="-316" dirty="0"/>
              <a:t>Jalan</a:t>
            </a:r>
            <a:r>
              <a:rPr sz="4281" spc="198" dirty="0"/>
              <a:t> </a:t>
            </a:r>
            <a:r>
              <a:rPr sz="4281" spc="-370" dirty="0"/>
              <a:t>Rel</a:t>
            </a:r>
            <a:endParaRPr sz="4281"/>
          </a:p>
        </p:txBody>
      </p:sp>
      <p:sp>
        <p:nvSpPr>
          <p:cNvPr id="3" name="object 3"/>
          <p:cNvSpPr/>
          <p:nvPr/>
        </p:nvSpPr>
        <p:spPr>
          <a:xfrm>
            <a:off x="1342839" y="3855571"/>
            <a:ext cx="2278123" cy="785943"/>
          </a:xfrm>
          <a:custGeom>
            <a:avLst/>
            <a:gdLst/>
            <a:ahLst/>
            <a:cxnLst/>
            <a:rect l="l" t="t" r="r" b="b"/>
            <a:pathLst>
              <a:path w="2341245" h="807720">
                <a:moveTo>
                  <a:pt x="2258568" y="0"/>
                </a:moveTo>
                <a:lnTo>
                  <a:pt x="82296" y="0"/>
                </a:lnTo>
                <a:lnTo>
                  <a:pt x="50149" y="6429"/>
                </a:lnTo>
                <a:lnTo>
                  <a:pt x="24002" y="24003"/>
                </a:lnTo>
                <a:lnTo>
                  <a:pt x="6429" y="50149"/>
                </a:lnTo>
                <a:lnTo>
                  <a:pt x="0" y="82296"/>
                </a:lnTo>
                <a:lnTo>
                  <a:pt x="0" y="728472"/>
                </a:lnTo>
                <a:lnTo>
                  <a:pt x="6429" y="758856"/>
                </a:lnTo>
                <a:lnTo>
                  <a:pt x="24003" y="784098"/>
                </a:lnTo>
                <a:lnTo>
                  <a:pt x="50149" y="801338"/>
                </a:lnTo>
                <a:lnTo>
                  <a:pt x="82296" y="807719"/>
                </a:lnTo>
                <a:lnTo>
                  <a:pt x="2258568" y="807719"/>
                </a:lnTo>
                <a:lnTo>
                  <a:pt x="2290714" y="801338"/>
                </a:lnTo>
                <a:lnTo>
                  <a:pt x="2316860" y="784098"/>
                </a:lnTo>
                <a:lnTo>
                  <a:pt x="2334434" y="758856"/>
                </a:lnTo>
                <a:lnTo>
                  <a:pt x="2340864" y="728472"/>
                </a:lnTo>
                <a:lnTo>
                  <a:pt x="2340864" y="82296"/>
                </a:lnTo>
                <a:lnTo>
                  <a:pt x="2334434" y="50149"/>
                </a:lnTo>
                <a:lnTo>
                  <a:pt x="2316861" y="24003"/>
                </a:lnTo>
                <a:lnTo>
                  <a:pt x="2290714" y="6429"/>
                </a:lnTo>
                <a:lnTo>
                  <a:pt x="2258568" y="0"/>
                </a:lnTo>
                <a:close/>
              </a:path>
            </a:pathLst>
          </a:custGeom>
          <a:solidFill>
            <a:srgbClr val="4E80BC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4" name="object 4"/>
          <p:cNvSpPr/>
          <p:nvPr/>
        </p:nvSpPr>
        <p:spPr>
          <a:xfrm>
            <a:off x="1330975" y="3843708"/>
            <a:ext cx="2301603" cy="810041"/>
          </a:xfrm>
          <a:custGeom>
            <a:avLst/>
            <a:gdLst/>
            <a:ahLst/>
            <a:cxnLst/>
            <a:rect l="l" t="t" r="r" b="b"/>
            <a:pathLst>
              <a:path w="2365375" h="832485">
                <a:moveTo>
                  <a:pt x="2310384" y="795527"/>
                </a:moveTo>
                <a:lnTo>
                  <a:pt x="2298191" y="801623"/>
                </a:lnTo>
                <a:lnTo>
                  <a:pt x="2301240" y="801623"/>
                </a:lnTo>
                <a:lnTo>
                  <a:pt x="2286000" y="807719"/>
                </a:lnTo>
                <a:lnTo>
                  <a:pt x="30479" y="807719"/>
                </a:lnTo>
                <a:lnTo>
                  <a:pt x="42671" y="816863"/>
                </a:lnTo>
                <a:lnTo>
                  <a:pt x="57911" y="826007"/>
                </a:lnTo>
                <a:lnTo>
                  <a:pt x="73151" y="832103"/>
                </a:lnTo>
                <a:lnTo>
                  <a:pt x="2292096" y="832103"/>
                </a:lnTo>
                <a:lnTo>
                  <a:pt x="2307336" y="826007"/>
                </a:lnTo>
                <a:lnTo>
                  <a:pt x="2310384" y="826007"/>
                </a:lnTo>
                <a:lnTo>
                  <a:pt x="2322576" y="816863"/>
                </a:lnTo>
                <a:lnTo>
                  <a:pt x="2325624" y="816863"/>
                </a:lnTo>
                <a:lnTo>
                  <a:pt x="2337816" y="807719"/>
                </a:lnTo>
                <a:lnTo>
                  <a:pt x="2337816" y="804671"/>
                </a:lnTo>
                <a:lnTo>
                  <a:pt x="2343912" y="798575"/>
                </a:lnTo>
                <a:lnTo>
                  <a:pt x="2310384" y="798575"/>
                </a:lnTo>
                <a:lnTo>
                  <a:pt x="2310384" y="795527"/>
                </a:lnTo>
                <a:close/>
              </a:path>
              <a:path w="2365375" h="832485">
                <a:moveTo>
                  <a:pt x="82295" y="27431"/>
                </a:moveTo>
                <a:lnTo>
                  <a:pt x="27431" y="27431"/>
                </a:lnTo>
                <a:lnTo>
                  <a:pt x="27431" y="30479"/>
                </a:lnTo>
                <a:lnTo>
                  <a:pt x="18287" y="42671"/>
                </a:lnTo>
                <a:lnTo>
                  <a:pt x="15239" y="42671"/>
                </a:lnTo>
                <a:lnTo>
                  <a:pt x="3047" y="73151"/>
                </a:lnTo>
                <a:lnTo>
                  <a:pt x="3047" y="76200"/>
                </a:lnTo>
                <a:lnTo>
                  <a:pt x="0" y="94487"/>
                </a:lnTo>
                <a:lnTo>
                  <a:pt x="0" y="740663"/>
                </a:lnTo>
                <a:lnTo>
                  <a:pt x="3047" y="758951"/>
                </a:lnTo>
                <a:lnTo>
                  <a:pt x="9143" y="774191"/>
                </a:lnTo>
                <a:lnTo>
                  <a:pt x="9143" y="777239"/>
                </a:lnTo>
                <a:lnTo>
                  <a:pt x="15239" y="792479"/>
                </a:lnTo>
                <a:lnTo>
                  <a:pt x="18287" y="792479"/>
                </a:lnTo>
                <a:lnTo>
                  <a:pt x="27431" y="804671"/>
                </a:lnTo>
                <a:lnTo>
                  <a:pt x="27431" y="807719"/>
                </a:lnTo>
                <a:lnTo>
                  <a:pt x="82295" y="807719"/>
                </a:lnTo>
                <a:lnTo>
                  <a:pt x="67054" y="801623"/>
                </a:lnTo>
                <a:lnTo>
                  <a:pt x="70103" y="801623"/>
                </a:lnTo>
                <a:lnTo>
                  <a:pt x="62483" y="798575"/>
                </a:lnTo>
                <a:lnTo>
                  <a:pt x="57911" y="798575"/>
                </a:lnTo>
                <a:lnTo>
                  <a:pt x="48767" y="789431"/>
                </a:lnTo>
                <a:lnTo>
                  <a:pt x="45719" y="789431"/>
                </a:lnTo>
                <a:lnTo>
                  <a:pt x="36575" y="777239"/>
                </a:lnTo>
                <a:lnTo>
                  <a:pt x="37795" y="777239"/>
                </a:lnTo>
                <a:lnTo>
                  <a:pt x="30479" y="765047"/>
                </a:lnTo>
                <a:lnTo>
                  <a:pt x="32308" y="765047"/>
                </a:lnTo>
                <a:lnTo>
                  <a:pt x="28651" y="755903"/>
                </a:lnTo>
                <a:lnTo>
                  <a:pt x="27431" y="755903"/>
                </a:lnTo>
                <a:lnTo>
                  <a:pt x="27431" y="79247"/>
                </a:lnTo>
                <a:lnTo>
                  <a:pt x="28651" y="79247"/>
                </a:lnTo>
                <a:lnTo>
                  <a:pt x="32308" y="70103"/>
                </a:lnTo>
                <a:lnTo>
                  <a:pt x="30479" y="70103"/>
                </a:lnTo>
                <a:lnTo>
                  <a:pt x="37795" y="57912"/>
                </a:lnTo>
                <a:lnTo>
                  <a:pt x="36575" y="57912"/>
                </a:lnTo>
                <a:lnTo>
                  <a:pt x="45719" y="45719"/>
                </a:lnTo>
                <a:lnTo>
                  <a:pt x="57911" y="36575"/>
                </a:lnTo>
                <a:lnTo>
                  <a:pt x="59943" y="36575"/>
                </a:lnTo>
                <a:lnTo>
                  <a:pt x="70103" y="30479"/>
                </a:lnTo>
                <a:lnTo>
                  <a:pt x="74675" y="30479"/>
                </a:lnTo>
                <a:lnTo>
                  <a:pt x="82295" y="27431"/>
                </a:lnTo>
                <a:close/>
              </a:path>
              <a:path w="2365375" h="832485">
                <a:moveTo>
                  <a:pt x="54863" y="795527"/>
                </a:moveTo>
                <a:lnTo>
                  <a:pt x="57911" y="798575"/>
                </a:lnTo>
                <a:lnTo>
                  <a:pt x="62483" y="798575"/>
                </a:lnTo>
                <a:lnTo>
                  <a:pt x="54863" y="795527"/>
                </a:lnTo>
                <a:close/>
              </a:path>
              <a:path w="2365375" h="832485">
                <a:moveTo>
                  <a:pt x="2319528" y="786383"/>
                </a:moveTo>
                <a:lnTo>
                  <a:pt x="2310384" y="798575"/>
                </a:lnTo>
                <a:lnTo>
                  <a:pt x="2343912" y="798575"/>
                </a:lnTo>
                <a:lnTo>
                  <a:pt x="2350007" y="792479"/>
                </a:lnTo>
                <a:lnTo>
                  <a:pt x="2351836" y="789431"/>
                </a:lnTo>
                <a:lnTo>
                  <a:pt x="2319528" y="789431"/>
                </a:lnTo>
                <a:lnTo>
                  <a:pt x="2319528" y="786383"/>
                </a:lnTo>
                <a:close/>
              </a:path>
              <a:path w="2365375" h="832485">
                <a:moveTo>
                  <a:pt x="45719" y="786383"/>
                </a:moveTo>
                <a:lnTo>
                  <a:pt x="45719" y="789431"/>
                </a:lnTo>
                <a:lnTo>
                  <a:pt x="48767" y="789431"/>
                </a:lnTo>
                <a:lnTo>
                  <a:pt x="45719" y="786383"/>
                </a:lnTo>
                <a:close/>
              </a:path>
              <a:path w="2365375" h="832485">
                <a:moveTo>
                  <a:pt x="2328672" y="777239"/>
                </a:moveTo>
                <a:lnTo>
                  <a:pt x="2319528" y="789431"/>
                </a:lnTo>
                <a:lnTo>
                  <a:pt x="2351836" y="789431"/>
                </a:lnTo>
                <a:lnTo>
                  <a:pt x="2357323" y="780287"/>
                </a:lnTo>
                <a:lnTo>
                  <a:pt x="2328672" y="780287"/>
                </a:lnTo>
                <a:lnTo>
                  <a:pt x="2328672" y="777239"/>
                </a:lnTo>
                <a:close/>
              </a:path>
              <a:path w="2365375" h="832485">
                <a:moveTo>
                  <a:pt x="37795" y="777239"/>
                </a:moveTo>
                <a:lnTo>
                  <a:pt x="36575" y="777239"/>
                </a:lnTo>
                <a:lnTo>
                  <a:pt x="39623" y="780287"/>
                </a:lnTo>
                <a:lnTo>
                  <a:pt x="37795" y="777239"/>
                </a:lnTo>
                <a:close/>
              </a:path>
              <a:path w="2365375" h="832485">
                <a:moveTo>
                  <a:pt x="2334767" y="765047"/>
                </a:moveTo>
                <a:lnTo>
                  <a:pt x="2328672" y="780287"/>
                </a:lnTo>
                <a:lnTo>
                  <a:pt x="2357323" y="780287"/>
                </a:lnTo>
                <a:lnTo>
                  <a:pt x="2359152" y="777239"/>
                </a:lnTo>
                <a:lnTo>
                  <a:pt x="2359152" y="774191"/>
                </a:lnTo>
                <a:lnTo>
                  <a:pt x="2360371" y="768095"/>
                </a:lnTo>
                <a:lnTo>
                  <a:pt x="2334767" y="768095"/>
                </a:lnTo>
                <a:lnTo>
                  <a:pt x="2334767" y="765047"/>
                </a:lnTo>
                <a:close/>
              </a:path>
              <a:path w="2365375" h="832485">
                <a:moveTo>
                  <a:pt x="32308" y="765047"/>
                </a:moveTo>
                <a:lnTo>
                  <a:pt x="30479" y="765047"/>
                </a:lnTo>
                <a:lnTo>
                  <a:pt x="33528" y="768095"/>
                </a:lnTo>
                <a:lnTo>
                  <a:pt x="32308" y="765047"/>
                </a:lnTo>
                <a:close/>
              </a:path>
              <a:path w="2365375" h="832485">
                <a:moveTo>
                  <a:pt x="2337816" y="752855"/>
                </a:moveTo>
                <a:lnTo>
                  <a:pt x="2334767" y="768095"/>
                </a:lnTo>
                <a:lnTo>
                  <a:pt x="2360371" y="768095"/>
                </a:lnTo>
                <a:lnTo>
                  <a:pt x="2362200" y="758951"/>
                </a:lnTo>
                <a:lnTo>
                  <a:pt x="2362708" y="755903"/>
                </a:lnTo>
                <a:lnTo>
                  <a:pt x="2337816" y="755903"/>
                </a:lnTo>
                <a:lnTo>
                  <a:pt x="2337816" y="752855"/>
                </a:lnTo>
                <a:close/>
              </a:path>
              <a:path w="2365375" h="832485">
                <a:moveTo>
                  <a:pt x="27431" y="752855"/>
                </a:moveTo>
                <a:lnTo>
                  <a:pt x="27431" y="755903"/>
                </a:lnTo>
                <a:lnTo>
                  <a:pt x="28651" y="755903"/>
                </a:lnTo>
                <a:lnTo>
                  <a:pt x="27431" y="752855"/>
                </a:lnTo>
                <a:close/>
              </a:path>
              <a:path w="2365375" h="832485">
                <a:moveTo>
                  <a:pt x="2362707" y="79247"/>
                </a:moveTo>
                <a:lnTo>
                  <a:pt x="2337816" y="79247"/>
                </a:lnTo>
                <a:lnTo>
                  <a:pt x="2340864" y="94487"/>
                </a:lnTo>
                <a:lnTo>
                  <a:pt x="2340864" y="740663"/>
                </a:lnTo>
                <a:lnTo>
                  <a:pt x="2337816" y="755903"/>
                </a:lnTo>
                <a:lnTo>
                  <a:pt x="2362708" y="755903"/>
                </a:lnTo>
                <a:lnTo>
                  <a:pt x="2365247" y="740663"/>
                </a:lnTo>
                <a:lnTo>
                  <a:pt x="2365247" y="94487"/>
                </a:lnTo>
                <a:lnTo>
                  <a:pt x="2362707" y="79247"/>
                </a:lnTo>
                <a:close/>
              </a:path>
              <a:path w="2365375" h="832485">
                <a:moveTo>
                  <a:pt x="28651" y="79247"/>
                </a:moveTo>
                <a:lnTo>
                  <a:pt x="27431" y="79247"/>
                </a:lnTo>
                <a:lnTo>
                  <a:pt x="27431" y="82295"/>
                </a:lnTo>
                <a:lnTo>
                  <a:pt x="28651" y="79247"/>
                </a:lnTo>
                <a:close/>
              </a:path>
              <a:path w="2365375" h="832485">
                <a:moveTo>
                  <a:pt x="2360980" y="67055"/>
                </a:moveTo>
                <a:lnTo>
                  <a:pt x="2334767" y="67055"/>
                </a:lnTo>
                <a:lnTo>
                  <a:pt x="2337816" y="82295"/>
                </a:lnTo>
                <a:lnTo>
                  <a:pt x="2337816" y="79247"/>
                </a:lnTo>
                <a:lnTo>
                  <a:pt x="2362707" y="79247"/>
                </a:lnTo>
                <a:lnTo>
                  <a:pt x="2362200" y="76200"/>
                </a:lnTo>
                <a:lnTo>
                  <a:pt x="2362200" y="73151"/>
                </a:lnTo>
                <a:lnTo>
                  <a:pt x="2360980" y="67055"/>
                </a:lnTo>
                <a:close/>
              </a:path>
              <a:path w="2365375" h="832485">
                <a:moveTo>
                  <a:pt x="33528" y="67055"/>
                </a:moveTo>
                <a:lnTo>
                  <a:pt x="30479" y="70103"/>
                </a:lnTo>
                <a:lnTo>
                  <a:pt x="32308" y="70103"/>
                </a:lnTo>
                <a:lnTo>
                  <a:pt x="33528" y="67055"/>
                </a:lnTo>
                <a:close/>
              </a:path>
              <a:path w="2365375" h="832485">
                <a:moveTo>
                  <a:pt x="2357323" y="54863"/>
                </a:moveTo>
                <a:lnTo>
                  <a:pt x="2328672" y="54863"/>
                </a:lnTo>
                <a:lnTo>
                  <a:pt x="2334767" y="70103"/>
                </a:lnTo>
                <a:lnTo>
                  <a:pt x="2334767" y="67055"/>
                </a:lnTo>
                <a:lnTo>
                  <a:pt x="2360980" y="67055"/>
                </a:lnTo>
                <a:lnTo>
                  <a:pt x="2359152" y="57912"/>
                </a:lnTo>
                <a:lnTo>
                  <a:pt x="2357323" y="54863"/>
                </a:lnTo>
                <a:close/>
              </a:path>
              <a:path w="2365375" h="832485">
                <a:moveTo>
                  <a:pt x="39623" y="54863"/>
                </a:moveTo>
                <a:lnTo>
                  <a:pt x="36575" y="57912"/>
                </a:lnTo>
                <a:lnTo>
                  <a:pt x="37795" y="57912"/>
                </a:lnTo>
                <a:lnTo>
                  <a:pt x="39623" y="54863"/>
                </a:lnTo>
                <a:close/>
              </a:path>
              <a:path w="2365375" h="832485">
                <a:moveTo>
                  <a:pt x="2343912" y="36575"/>
                </a:moveTo>
                <a:lnTo>
                  <a:pt x="2310384" y="36575"/>
                </a:lnTo>
                <a:lnTo>
                  <a:pt x="2319528" y="45719"/>
                </a:lnTo>
                <a:lnTo>
                  <a:pt x="2328672" y="57912"/>
                </a:lnTo>
                <a:lnTo>
                  <a:pt x="2328672" y="54863"/>
                </a:lnTo>
                <a:lnTo>
                  <a:pt x="2357323" y="54863"/>
                </a:lnTo>
                <a:lnTo>
                  <a:pt x="2350007" y="42671"/>
                </a:lnTo>
                <a:lnTo>
                  <a:pt x="2343912" y="36575"/>
                </a:lnTo>
                <a:close/>
              </a:path>
              <a:path w="2365375" h="832485">
                <a:moveTo>
                  <a:pt x="59943" y="36575"/>
                </a:moveTo>
                <a:lnTo>
                  <a:pt x="57911" y="36575"/>
                </a:lnTo>
                <a:lnTo>
                  <a:pt x="54863" y="39624"/>
                </a:lnTo>
                <a:lnTo>
                  <a:pt x="59943" y="36575"/>
                </a:lnTo>
                <a:close/>
              </a:path>
              <a:path w="2365375" h="832485">
                <a:moveTo>
                  <a:pt x="2337816" y="30479"/>
                </a:moveTo>
                <a:lnTo>
                  <a:pt x="2298191" y="30479"/>
                </a:lnTo>
                <a:lnTo>
                  <a:pt x="2310384" y="39624"/>
                </a:lnTo>
                <a:lnTo>
                  <a:pt x="2310384" y="36575"/>
                </a:lnTo>
                <a:lnTo>
                  <a:pt x="2343912" y="36575"/>
                </a:lnTo>
                <a:lnTo>
                  <a:pt x="2337816" y="30479"/>
                </a:lnTo>
                <a:close/>
              </a:path>
              <a:path w="2365375" h="832485">
                <a:moveTo>
                  <a:pt x="74675" y="30479"/>
                </a:moveTo>
                <a:lnTo>
                  <a:pt x="70103" y="30479"/>
                </a:lnTo>
                <a:lnTo>
                  <a:pt x="67054" y="33527"/>
                </a:lnTo>
                <a:lnTo>
                  <a:pt x="74675" y="30479"/>
                </a:lnTo>
                <a:close/>
              </a:path>
              <a:path w="2365375" h="832485">
                <a:moveTo>
                  <a:pt x="2292096" y="3047"/>
                </a:moveTo>
                <a:lnTo>
                  <a:pt x="73151" y="3047"/>
                </a:lnTo>
                <a:lnTo>
                  <a:pt x="42671" y="15239"/>
                </a:lnTo>
                <a:lnTo>
                  <a:pt x="42671" y="18287"/>
                </a:lnTo>
                <a:lnTo>
                  <a:pt x="30479" y="27431"/>
                </a:lnTo>
                <a:lnTo>
                  <a:pt x="2286000" y="27431"/>
                </a:lnTo>
                <a:lnTo>
                  <a:pt x="2301240" y="33527"/>
                </a:lnTo>
                <a:lnTo>
                  <a:pt x="2298191" y="30479"/>
                </a:lnTo>
                <a:lnTo>
                  <a:pt x="2337816" y="30479"/>
                </a:lnTo>
                <a:lnTo>
                  <a:pt x="2337816" y="27431"/>
                </a:lnTo>
                <a:lnTo>
                  <a:pt x="2325624" y="18287"/>
                </a:lnTo>
                <a:lnTo>
                  <a:pt x="2325624" y="15239"/>
                </a:lnTo>
                <a:lnTo>
                  <a:pt x="2322576" y="15239"/>
                </a:lnTo>
                <a:lnTo>
                  <a:pt x="2310384" y="9143"/>
                </a:lnTo>
                <a:lnTo>
                  <a:pt x="2307336" y="9143"/>
                </a:lnTo>
                <a:lnTo>
                  <a:pt x="2292096" y="3047"/>
                </a:lnTo>
                <a:close/>
              </a:path>
              <a:path w="2365375" h="832485">
                <a:moveTo>
                  <a:pt x="2270760" y="0"/>
                </a:moveTo>
                <a:lnTo>
                  <a:pt x="94487" y="0"/>
                </a:lnTo>
                <a:lnTo>
                  <a:pt x="76200" y="3047"/>
                </a:lnTo>
                <a:lnTo>
                  <a:pt x="2289048" y="3047"/>
                </a:lnTo>
                <a:lnTo>
                  <a:pt x="22707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5" name="object 5"/>
          <p:cNvSpPr txBox="1"/>
          <p:nvPr/>
        </p:nvSpPr>
        <p:spPr>
          <a:xfrm>
            <a:off x="1386830" y="3923289"/>
            <a:ext cx="2188531" cy="604811"/>
          </a:xfrm>
          <a:prstGeom prst="rect">
            <a:avLst/>
          </a:prstGeom>
        </p:spPr>
        <p:txBody>
          <a:bodyPr vert="horz" wrap="square" lIns="0" tIns="40162" rIns="0" bIns="0" rtlCol="0">
            <a:spAutoFit/>
          </a:bodyPr>
          <a:lstStyle/>
          <a:p>
            <a:pPr marL="940374" marR="4943" indent="-928636">
              <a:lnSpc>
                <a:spcPts val="2150"/>
              </a:lnSpc>
              <a:spcBef>
                <a:spcPts val="316"/>
              </a:spcBef>
            </a:pPr>
            <a:r>
              <a:rPr sz="1946" spc="-68" dirty="0">
                <a:solidFill>
                  <a:srgbClr val="FFFFFF"/>
                </a:solidFill>
                <a:latin typeface="Arial"/>
                <a:cs typeface="Arial"/>
              </a:rPr>
              <a:t>Kriteria </a:t>
            </a:r>
            <a:r>
              <a:rPr sz="1946" spc="-63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1946" spc="-146" dirty="0">
                <a:solidFill>
                  <a:srgbClr val="FFFFFF"/>
                </a:solidFill>
                <a:latin typeface="Arial"/>
                <a:cs typeface="Arial"/>
              </a:rPr>
              <a:t>Jalan  </a:t>
            </a:r>
            <a:r>
              <a:rPr sz="1946" spc="-170" dirty="0">
                <a:solidFill>
                  <a:srgbClr val="FFFFFF"/>
                </a:solidFill>
                <a:latin typeface="Arial"/>
                <a:cs typeface="Arial"/>
              </a:rPr>
              <a:t>Rel</a:t>
            </a:r>
            <a:endParaRPr sz="1946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608728" y="2393419"/>
            <a:ext cx="872445" cy="1862908"/>
          </a:xfrm>
          <a:custGeom>
            <a:avLst/>
            <a:gdLst/>
            <a:ahLst/>
            <a:cxnLst/>
            <a:rect l="l" t="t" r="r" b="b"/>
            <a:pathLst>
              <a:path w="896620" h="1914525">
                <a:moveTo>
                  <a:pt x="874776" y="0"/>
                </a:moveTo>
                <a:lnTo>
                  <a:pt x="0" y="1901952"/>
                </a:lnTo>
                <a:lnTo>
                  <a:pt x="24383" y="1914143"/>
                </a:lnTo>
                <a:lnTo>
                  <a:pt x="896112" y="12191"/>
                </a:lnTo>
                <a:lnTo>
                  <a:pt x="874776" y="0"/>
                </a:lnTo>
                <a:close/>
              </a:path>
            </a:pathLst>
          </a:custGeom>
          <a:solidFill>
            <a:srgbClr val="3C6695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7" name="object 7"/>
          <p:cNvSpPr/>
          <p:nvPr/>
        </p:nvSpPr>
        <p:spPr>
          <a:xfrm>
            <a:off x="4471782" y="2007861"/>
            <a:ext cx="1569415" cy="783472"/>
          </a:xfrm>
          <a:custGeom>
            <a:avLst/>
            <a:gdLst/>
            <a:ahLst/>
            <a:cxnLst/>
            <a:rect l="l" t="t" r="r" b="b"/>
            <a:pathLst>
              <a:path w="1612900" h="805180">
                <a:moveTo>
                  <a:pt x="1533144" y="0"/>
                </a:moveTo>
                <a:lnTo>
                  <a:pt x="79248" y="0"/>
                </a:lnTo>
                <a:lnTo>
                  <a:pt x="48863" y="5953"/>
                </a:lnTo>
                <a:lnTo>
                  <a:pt x="23622" y="22478"/>
                </a:lnTo>
                <a:lnTo>
                  <a:pt x="6381" y="47577"/>
                </a:lnTo>
                <a:lnTo>
                  <a:pt x="0" y="79248"/>
                </a:lnTo>
                <a:lnTo>
                  <a:pt x="0" y="725424"/>
                </a:lnTo>
                <a:lnTo>
                  <a:pt x="6381" y="757094"/>
                </a:lnTo>
                <a:lnTo>
                  <a:pt x="23622" y="782192"/>
                </a:lnTo>
                <a:lnTo>
                  <a:pt x="48863" y="798718"/>
                </a:lnTo>
                <a:lnTo>
                  <a:pt x="79248" y="804671"/>
                </a:lnTo>
                <a:lnTo>
                  <a:pt x="1533144" y="804671"/>
                </a:lnTo>
                <a:lnTo>
                  <a:pt x="1563528" y="798718"/>
                </a:lnTo>
                <a:lnTo>
                  <a:pt x="1588770" y="782192"/>
                </a:lnTo>
                <a:lnTo>
                  <a:pt x="1606010" y="757094"/>
                </a:lnTo>
                <a:lnTo>
                  <a:pt x="1612392" y="725424"/>
                </a:lnTo>
                <a:lnTo>
                  <a:pt x="1612392" y="79248"/>
                </a:lnTo>
                <a:lnTo>
                  <a:pt x="1606010" y="47577"/>
                </a:lnTo>
                <a:lnTo>
                  <a:pt x="1588770" y="22478"/>
                </a:lnTo>
                <a:lnTo>
                  <a:pt x="1563528" y="5953"/>
                </a:lnTo>
                <a:lnTo>
                  <a:pt x="1533144" y="0"/>
                </a:lnTo>
                <a:close/>
              </a:path>
            </a:pathLst>
          </a:custGeom>
          <a:solidFill>
            <a:srgbClr val="4E80BC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8" name="object 8"/>
          <p:cNvSpPr/>
          <p:nvPr/>
        </p:nvSpPr>
        <p:spPr>
          <a:xfrm>
            <a:off x="4459918" y="1993032"/>
            <a:ext cx="1592894" cy="813130"/>
          </a:xfrm>
          <a:custGeom>
            <a:avLst/>
            <a:gdLst/>
            <a:ahLst/>
            <a:cxnLst/>
            <a:rect l="l" t="t" r="r" b="b"/>
            <a:pathLst>
              <a:path w="1637029" h="835660">
                <a:moveTo>
                  <a:pt x="1578864" y="826008"/>
                </a:moveTo>
                <a:lnTo>
                  <a:pt x="57912" y="826008"/>
                </a:lnTo>
                <a:lnTo>
                  <a:pt x="73151" y="832104"/>
                </a:lnTo>
                <a:lnTo>
                  <a:pt x="91439" y="835152"/>
                </a:lnTo>
                <a:lnTo>
                  <a:pt x="1545336" y="835152"/>
                </a:lnTo>
                <a:lnTo>
                  <a:pt x="1560576" y="832104"/>
                </a:lnTo>
                <a:lnTo>
                  <a:pt x="1563624" y="832104"/>
                </a:lnTo>
                <a:lnTo>
                  <a:pt x="1578864" y="826008"/>
                </a:lnTo>
                <a:close/>
              </a:path>
              <a:path w="1637029" h="835660">
                <a:moveTo>
                  <a:pt x="1609343" y="807720"/>
                </a:moveTo>
                <a:lnTo>
                  <a:pt x="27431" y="807720"/>
                </a:lnTo>
                <a:lnTo>
                  <a:pt x="39624" y="816864"/>
                </a:lnTo>
                <a:lnTo>
                  <a:pt x="39624" y="819912"/>
                </a:lnTo>
                <a:lnTo>
                  <a:pt x="54863" y="826008"/>
                </a:lnTo>
                <a:lnTo>
                  <a:pt x="1581912" y="826008"/>
                </a:lnTo>
                <a:lnTo>
                  <a:pt x="1597152" y="819912"/>
                </a:lnTo>
                <a:lnTo>
                  <a:pt x="1597152" y="816864"/>
                </a:lnTo>
                <a:lnTo>
                  <a:pt x="1609343" y="807720"/>
                </a:lnTo>
                <a:close/>
              </a:path>
              <a:path w="1637029" h="835660">
                <a:moveTo>
                  <a:pt x="1581912" y="9144"/>
                </a:moveTo>
                <a:lnTo>
                  <a:pt x="54863" y="9144"/>
                </a:lnTo>
                <a:lnTo>
                  <a:pt x="39624" y="15240"/>
                </a:lnTo>
                <a:lnTo>
                  <a:pt x="39624" y="18288"/>
                </a:lnTo>
                <a:lnTo>
                  <a:pt x="27431" y="27432"/>
                </a:lnTo>
                <a:lnTo>
                  <a:pt x="24384" y="30480"/>
                </a:lnTo>
                <a:lnTo>
                  <a:pt x="15239" y="42672"/>
                </a:lnTo>
                <a:lnTo>
                  <a:pt x="6096" y="57912"/>
                </a:lnTo>
                <a:lnTo>
                  <a:pt x="6096" y="60960"/>
                </a:lnTo>
                <a:lnTo>
                  <a:pt x="0" y="76200"/>
                </a:lnTo>
                <a:lnTo>
                  <a:pt x="0" y="758952"/>
                </a:lnTo>
                <a:lnTo>
                  <a:pt x="6096" y="774192"/>
                </a:lnTo>
                <a:lnTo>
                  <a:pt x="6096" y="777240"/>
                </a:lnTo>
                <a:lnTo>
                  <a:pt x="15239" y="792480"/>
                </a:lnTo>
                <a:lnTo>
                  <a:pt x="24384" y="804672"/>
                </a:lnTo>
                <a:lnTo>
                  <a:pt x="24384" y="807720"/>
                </a:lnTo>
                <a:lnTo>
                  <a:pt x="79248" y="807720"/>
                </a:lnTo>
                <a:lnTo>
                  <a:pt x="71627" y="804672"/>
                </a:lnTo>
                <a:lnTo>
                  <a:pt x="67055" y="804672"/>
                </a:lnTo>
                <a:lnTo>
                  <a:pt x="56896" y="798576"/>
                </a:lnTo>
                <a:lnTo>
                  <a:pt x="54863" y="798576"/>
                </a:lnTo>
                <a:lnTo>
                  <a:pt x="33527" y="777240"/>
                </a:lnTo>
                <a:lnTo>
                  <a:pt x="34747" y="777240"/>
                </a:lnTo>
                <a:lnTo>
                  <a:pt x="27431" y="765048"/>
                </a:lnTo>
                <a:lnTo>
                  <a:pt x="29260" y="765048"/>
                </a:lnTo>
                <a:lnTo>
                  <a:pt x="25603" y="755904"/>
                </a:lnTo>
                <a:lnTo>
                  <a:pt x="24384" y="755904"/>
                </a:lnTo>
                <a:lnTo>
                  <a:pt x="24384" y="79248"/>
                </a:lnTo>
                <a:lnTo>
                  <a:pt x="25603" y="79248"/>
                </a:lnTo>
                <a:lnTo>
                  <a:pt x="29260" y="70104"/>
                </a:lnTo>
                <a:lnTo>
                  <a:pt x="27431" y="70104"/>
                </a:lnTo>
                <a:lnTo>
                  <a:pt x="34747" y="57912"/>
                </a:lnTo>
                <a:lnTo>
                  <a:pt x="33527" y="57912"/>
                </a:lnTo>
                <a:lnTo>
                  <a:pt x="54863" y="36576"/>
                </a:lnTo>
                <a:lnTo>
                  <a:pt x="56895" y="36576"/>
                </a:lnTo>
                <a:lnTo>
                  <a:pt x="67055" y="30480"/>
                </a:lnTo>
                <a:lnTo>
                  <a:pt x="71627" y="30480"/>
                </a:lnTo>
                <a:lnTo>
                  <a:pt x="79248" y="27432"/>
                </a:lnTo>
                <a:lnTo>
                  <a:pt x="1609343" y="27432"/>
                </a:lnTo>
                <a:lnTo>
                  <a:pt x="1597152" y="18288"/>
                </a:lnTo>
                <a:lnTo>
                  <a:pt x="1597152" y="15240"/>
                </a:lnTo>
                <a:lnTo>
                  <a:pt x="1581912" y="9144"/>
                </a:lnTo>
                <a:close/>
              </a:path>
              <a:path w="1637029" h="835660">
                <a:moveTo>
                  <a:pt x="1572767" y="801624"/>
                </a:moveTo>
                <a:lnTo>
                  <a:pt x="1557527" y="807720"/>
                </a:lnTo>
                <a:lnTo>
                  <a:pt x="1612391" y="807720"/>
                </a:lnTo>
                <a:lnTo>
                  <a:pt x="1612391" y="804672"/>
                </a:lnTo>
                <a:lnTo>
                  <a:pt x="1569719" y="804672"/>
                </a:lnTo>
                <a:lnTo>
                  <a:pt x="1572767" y="801624"/>
                </a:lnTo>
                <a:close/>
              </a:path>
              <a:path w="1637029" h="835660">
                <a:moveTo>
                  <a:pt x="64007" y="801624"/>
                </a:moveTo>
                <a:lnTo>
                  <a:pt x="67055" y="804672"/>
                </a:lnTo>
                <a:lnTo>
                  <a:pt x="71627" y="804672"/>
                </a:lnTo>
                <a:lnTo>
                  <a:pt x="64007" y="801624"/>
                </a:lnTo>
                <a:close/>
              </a:path>
              <a:path w="1637029" h="835660">
                <a:moveTo>
                  <a:pt x="1584960" y="795528"/>
                </a:moveTo>
                <a:lnTo>
                  <a:pt x="1569719" y="804672"/>
                </a:lnTo>
                <a:lnTo>
                  <a:pt x="1612391" y="804672"/>
                </a:lnTo>
                <a:lnTo>
                  <a:pt x="1616964" y="798576"/>
                </a:lnTo>
                <a:lnTo>
                  <a:pt x="1581912" y="798576"/>
                </a:lnTo>
                <a:lnTo>
                  <a:pt x="1584960" y="795528"/>
                </a:lnTo>
                <a:close/>
              </a:path>
              <a:path w="1637029" h="835660">
                <a:moveTo>
                  <a:pt x="51815" y="795528"/>
                </a:moveTo>
                <a:lnTo>
                  <a:pt x="54863" y="798576"/>
                </a:lnTo>
                <a:lnTo>
                  <a:pt x="56896" y="798576"/>
                </a:lnTo>
                <a:lnTo>
                  <a:pt x="51815" y="795528"/>
                </a:lnTo>
                <a:close/>
              </a:path>
              <a:path w="1637029" h="835660">
                <a:moveTo>
                  <a:pt x="1630679" y="777240"/>
                </a:moveTo>
                <a:lnTo>
                  <a:pt x="1603248" y="777240"/>
                </a:lnTo>
                <a:lnTo>
                  <a:pt x="1581912" y="798576"/>
                </a:lnTo>
                <a:lnTo>
                  <a:pt x="1616964" y="798576"/>
                </a:lnTo>
                <a:lnTo>
                  <a:pt x="1621536" y="792480"/>
                </a:lnTo>
                <a:lnTo>
                  <a:pt x="1630679" y="777240"/>
                </a:lnTo>
                <a:close/>
              </a:path>
              <a:path w="1637029" h="835660">
                <a:moveTo>
                  <a:pt x="34747" y="777240"/>
                </a:moveTo>
                <a:lnTo>
                  <a:pt x="33527" y="777240"/>
                </a:lnTo>
                <a:lnTo>
                  <a:pt x="36575" y="780288"/>
                </a:lnTo>
                <a:lnTo>
                  <a:pt x="34747" y="777240"/>
                </a:lnTo>
                <a:close/>
              </a:path>
              <a:path w="1637029" h="835660">
                <a:moveTo>
                  <a:pt x="1606296" y="765048"/>
                </a:moveTo>
                <a:lnTo>
                  <a:pt x="1600200" y="780288"/>
                </a:lnTo>
                <a:lnTo>
                  <a:pt x="1603248" y="777240"/>
                </a:lnTo>
                <a:lnTo>
                  <a:pt x="1630679" y="777240"/>
                </a:lnTo>
                <a:lnTo>
                  <a:pt x="1630679" y="774192"/>
                </a:lnTo>
                <a:lnTo>
                  <a:pt x="1633118" y="768096"/>
                </a:lnTo>
                <a:lnTo>
                  <a:pt x="1606296" y="768096"/>
                </a:lnTo>
                <a:lnTo>
                  <a:pt x="1606296" y="765048"/>
                </a:lnTo>
                <a:close/>
              </a:path>
              <a:path w="1637029" h="835660">
                <a:moveTo>
                  <a:pt x="29260" y="765048"/>
                </a:moveTo>
                <a:lnTo>
                  <a:pt x="27431" y="765048"/>
                </a:lnTo>
                <a:lnTo>
                  <a:pt x="30479" y="768096"/>
                </a:lnTo>
                <a:lnTo>
                  <a:pt x="29260" y="765048"/>
                </a:lnTo>
                <a:close/>
              </a:path>
              <a:path w="1637029" h="835660">
                <a:moveTo>
                  <a:pt x="1612391" y="752856"/>
                </a:moveTo>
                <a:lnTo>
                  <a:pt x="1606296" y="768096"/>
                </a:lnTo>
                <a:lnTo>
                  <a:pt x="1633118" y="768096"/>
                </a:lnTo>
                <a:lnTo>
                  <a:pt x="1636776" y="758952"/>
                </a:lnTo>
                <a:lnTo>
                  <a:pt x="1636776" y="755904"/>
                </a:lnTo>
                <a:lnTo>
                  <a:pt x="1612391" y="755904"/>
                </a:lnTo>
                <a:lnTo>
                  <a:pt x="1612391" y="752856"/>
                </a:lnTo>
                <a:close/>
              </a:path>
              <a:path w="1637029" h="835660">
                <a:moveTo>
                  <a:pt x="24384" y="752856"/>
                </a:moveTo>
                <a:lnTo>
                  <a:pt x="24384" y="755904"/>
                </a:lnTo>
                <a:lnTo>
                  <a:pt x="25603" y="755904"/>
                </a:lnTo>
                <a:lnTo>
                  <a:pt x="24384" y="752856"/>
                </a:lnTo>
                <a:close/>
              </a:path>
              <a:path w="1637029" h="835660">
                <a:moveTo>
                  <a:pt x="1636776" y="79248"/>
                </a:moveTo>
                <a:lnTo>
                  <a:pt x="1612391" y="79248"/>
                </a:lnTo>
                <a:lnTo>
                  <a:pt x="1612391" y="755904"/>
                </a:lnTo>
                <a:lnTo>
                  <a:pt x="1636776" y="755904"/>
                </a:lnTo>
                <a:lnTo>
                  <a:pt x="1636776" y="79248"/>
                </a:lnTo>
                <a:close/>
              </a:path>
              <a:path w="1637029" h="835660">
                <a:moveTo>
                  <a:pt x="25603" y="79248"/>
                </a:moveTo>
                <a:lnTo>
                  <a:pt x="24384" y="79248"/>
                </a:lnTo>
                <a:lnTo>
                  <a:pt x="24384" y="82296"/>
                </a:lnTo>
                <a:lnTo>
                  <a:pt x="25603" y="79248"/>
                </a:lnTo>
                <a:close/>
              </a:path>
              <a:path w="1637029" h="835660">
                <a:moveTo>
                  <a:pt x="1633118" y="67056"/>
                </a:moveTo>
                <a:lnTo>
                  <a:pt x="1606296" y="67056"/>
                </a:lnTo>
                <a:lnTo>
                  <a:pt x="1612391" y="82296"/>
                </a:lnTo>
                <a:lnTo>
                  <a:pt x="1612391" y="79248"/>
                </a:lnTo>
                <a:lnTo>
                  <a:pt x="1636776" y="79248"/>
                </a:lnTo>
                <a:lnTo>
                  <a:pt x="1636776" y="76200"/>
                </a:lnTo>
                <a:lnTo>
                  <a:pt x="1633118" y="67056"/>
                </a:lnTo>
                <a:close/>
              </a:path>
              <a:path w="1637029" h="835660">
                <a:moveTo>
                  <a:pt x="30479" y="67056"/>
                </a:moveTo>
                <a:lnTo>
                  <a:pt x="27431" y="70104"/>
                </a:lnTo>
                <a:lnTo>
                  <a:pt x="29260" y="70104"/>
                </a:lnTo>
                <a:lnTo>
                  <a:pt x="30479" y="67056"/>
                </a:lnTo>
                <a:close/>
              </a:path>
              <a:path w="1637029" h="835660">
                <a:moveTo>
                  <a:pt x="1600200" y="54863"/>
                </a:moveTo>
                <a:lnTo>
                  <a:pt x="1606296" y="70104"/>
                </a:lnTo>
                <a:lnTo>
                  <a:pt x="1606296" y="67056"/>
                </a:lnTo>
                <a:lnTo>
                  <a:pt x="1633118" y="67056"/>
                </a:lnTo>
                <a:lnTo>
                  <a:pt x="1630679" y="60960"/>
                </a:lnTo>
                <a:lnTo>
                  <a:pt x="1630679" y="57912"/>
                </a:lnTo>
                <a:lnTo>
                  <a:pt x="1603248" y="57912"/>
                </a:lnTo>
                <a:lnTo>
                  <a:pt x="1600200" y="54863"/>
                </a:lnTo>
                <a:close/>
              </a:path>
              <a:path w="1637029" h="835660">
                <a:moveTo>
                  <a:pt x="36575" y="54863"/>
                </a:moveTo>
                <a:lnTo>
                  <a:pt x="33527" y="57912"/>
                </a:lnTo>
                <a:lnTo>
                  <a:pt x="34747" y="57912"/>
                </a:lnTo>
                <a:lnTo>
                  <a:pt x="36575" y="54863"/>
                </a:lnTo>
                <a:close/>
              </a:path>
              <a:path w="1637029" h="835660">
                <a:moveTo>
                  <a:pt x="1616964" y="36576"/>
                </a:moveTo>
                <a:lnTo>
                  <a:pt x="1581912" y="36576"/>
                </a:lnTo>
                <a:lnTo>
                  <a:pt x="1603248" y="57912"/>
                </a:lnTo>
                <a:lnTo>
                  <a:pt x="1630679" y="57912"/>
                </a:lnTo>
                <a:lnTo>
                  <a:pt x="1621536" y="42672"/>
                </a:lnTo>
                <a:lnTo>
                  <a:pt x="1616964" y="36576"/>
                </a:lnTo>
                <a:close/>
              </a:path>
              <a:path w="1637029" h="835660">
                <a:moveTo>
                  <a:pt x="56895" y="36576"/>
                </a:moveTo>
                <a:lnTo>
                  <a:pt x="54863" y="36576"/>
                </a:lnTo>
                <a:lnTo>
                  <a:pt x="51816" y="39624"/>
                </a:lnTo>
                <a:lnTo>
                  <a:pt x="56895" y="36576"/>
                </a:lnTo>
                <a:close/>
              </a:path>
              <a:path w="1637029" h="835660">
                <a:moveTo>
                  <a:pt x="1612391" y="30480"/>
                </a:moveTo>
                <a:lnTo>
                  <a:pt x="1569719" y="30480"/>
                </a:lnTo>
                <a:lnTo>
                  <a:pt x="1584960" y="39624"/>
                </a:lnTo>
                <a:lnTo>
                  <a:pt x="1581912" y="36576"/>
                </a:lnTo>
                <a:lnTo>
                  <a:pt x="1616964" y="36576"/>
                </a:lnTo>
                <a:lnTo>
                  <a:pt x="1612391" y="30480"/>
                </a:lnTo>
                <a:close/>
              </a:path>
              <a:path w="1637029" h="835660">
                <a:moveTo>
                  <a:pt x="71627" y="30480"/>
                </a:moveTo>
                <a:lnTo>
                  <a:pt x="67055" y="30480"/>
                </a:lnTo>
                <a:lnTo>
                  <a:pt x="64007" y="33528"/>
                </a:lnTo>
                <a:lnTo>
                  <a:pt x="71627" y="30480"/>
                </a:lnTo>
                <a:close/>
              </a:path>
              <a:path w="1637029" h="835660">
                <a:moveTo>
                  <a:pt x="1609343" y="27432"/>
                </a:moveTo>
                <a:lnTo>
                  <a:pt x="1557527" y="27432"/>
                </a:lnTo>
                <a:lnTo>
                  <a:pt x="1572767" y="33528"/>
                </a:lnTo>
                <a:lnTo>
                  <a:pt x="1569719" y="30480"/>
                </a:lnTo>
                <a:lnTo>
                  <a:pt x="1612391" y="30480"/>
                </a:lnTo>
                <a:lnTo>
                  <a:pt x="1609343" y="27432"/>
                </a:lnTo>
                <a:close/>
              </a:path>
              <a:path w="1637029" h="835660">
                <a:moveTo>
                  <a:pt x="1563624" y="3048"/>
                </a:moveTo>
                <a:lnTo>
                  <a:pt x="73151" y="3048"/>
                </a:lnTo>
                <a:lnTo>
                  <a:pt x="57912" y="9144"/>
                </a:lnTo>
                <a:lnTo>
                  <a:pt x="1578864" y="9144"/>
                </a:lnTo>
                <a:lnTo>
                  <a:pt x="1563624" y="3048"/>
                </a:lnTo>
                <a:close/>
              </a:path>
              <a:path w="1637029" h="835660">
                <a:moveTo>
                  <a:pt x="1545336" y="0"/>
                </a:moveTo>
                <a:lnTo>
                  <a:pt x="91439" y="3048"/>
                </a:lnTo>
                <a:lnTo>
                  <a:pt x="1560576" y="3048"/>
                </a:lnTo>
                <a:lnTo>
                  <a:pt x="15453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9" name="object 9"/>
          <p:cNvSpPr txBox="1"/>
          <p:nvPr/>
        </p:nvSpPr>
        <p:spPr>
          <a:xfrm>
            <a:off x="4687792" y="2072616"/>
            <a:ext cx="2047036" cy="604811"/>
          </a:xfrm>
          <a:prstGeom prst="rect">
            <a:avLst/>
          </a:prstGeom>
        </p:spPr>
        <p:txBody>
          <a:bodyPr vert="horz" wrap="square" lIns="0" tIns="40162" rIns="0" bIns="0" rtlCol="0">
            <a:spAutoFit/>
          </a:bodyPr>
          <a:lstStyle/>
          <a:p>
            <a:pPr marL="145814" marR="4943" indent="-133457">
              <a:lnSpc>
                <a:spcPts val="2150"/>
              </a:lnSpc>
              <a:spcBef>
                <a:spcPts val="316"/>
              </a:spcBef>
              <a:tabLst>
                <a:tab pos="1352485" algn="l"/>
                <a:tab pos="2033979" algn="l"/>
              </a:tabLst>
            </a:pPr>
            <a:r>
              <a:rPr sz="1946" spc="-141" dirty="0">
                <a:solidFill>
                  <a:srgbClr val="FFFFFF"/>
                </a:solidFill>
                <a:latin typeface="Arial"/>
                <a:cs typeface="Arial"/>
              </a:rPr>
              <a:t>Kekakuan</a:t>
            </a:r>
            <a:r>
              <a:rPr sz="1946" spc="-1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946" spc="-5" dirty="0">
                <a:solidFill>
                  <a:srgbClr val="FFFFFF"/>
                </a:solidFill>
                <a:latin typeface="Arial"/>
                <a:cs typeface="Arial"/>
              </a:rPr>
              <a:t>/ </a:t>
            </a:r>
            <a:r>
              <a:rPr sz="1946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1946" u="heavy" spc="-107" dirty="0">
                <a:solidFill>
                  <a:srgbClr val="FFFFFF"/>
                </a:solidFill>
                <a:uFill>
                  <a:solidFill>
                    <a:srgbClr val="4673AA"/>
                  </a:solidFill>
                </a:uFill>
                <a:latin typeface="Arial"/>
                <a:cs typeface="Arial"/>
              </a:rPr>
              <a:t> </a:t>
            </a:r>
            <a:r>
              <a:rPr sz="1946" u="heavy" dirty="0">
                <a:solidFill>
                  <a:srgbClr val="FFFFFF"/>
                </a:solidFill>
                <a:uFill>
                  <a:solidFill>
                    <a:srgbClr val="4673AA"/>
                  </a:solidFill>
                </a:uFill>
                <a:latin typeface="Arial"/>
                <a:cs typeface="Arial"/>
              </a:rPr>
              <a:t>	</a:t>
            </a:r>
            <a:r>
              <a:rPr sz="194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946" spc="-111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1946" spc="223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946" spc="-111" dirty="0">
                <a:solidFill>
                  <a:srgbClr val="FFFFFF"/>
                </a:solidFill>
                <a:latin typeface="Arial"/>
                <a:cs typeface="Arial"/>
              </a:rPr>
              <a:t>Stiffness</a:t>
            </a:r>
            <a:endParaRPr sz="1946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669457" y="2007861"/>
            <a:ext cx="2459162" cy="783472"/>
          </a:xfrm>
          <a:custGeom>
            <a:avLst/>
            <a:gdLst/>
            <a:ahLst/>
            <a:cxnLst/>
            <a:rect l="l" t="t" r="r" b="b"/>
            <a:pathLst>
              <a:path w="2527300" h="805180">
                <a:moveTo>
                  <a:pt x="2447543" y="0"/>
                </a:moveTo>
                <a:lnTo>
                  <a:pt x="79247" y="0"/>
                </a:lnTo>
                <a:lnTo>
                  <a:pt x="48863" y="5953"/>
                </a:lnTo>
                <a:lnTo>
                  <a:pt x="23622" y="22478"/>
                </a:lnTo>
                <a:lnTo>
                  <a:pt x="6381" y="47577"/>
                </a:lnTo>
                <a:lnTo>
                  <a:pt x="0" y="79248"/>
                </a:lnTo>
                <a:lnTo>
                  <a:pt x="0" y="725424"/>
                </a:lnTo>
                <a:lnTo>
                  <a:pt x="6381" y="757094"/>
                </a:lnTo>
                <a:lnTo>
                  <a:pt x="23621" y="782192"/>
                </a:lnTo>
                <a:lnTo>
                  <a:pt x="48863" y="798718"/>
                </a:lnTo>
                <a:lnTo>
                  <a:pt x="79247" y="804671"/>
                </a:lnTo>
                <a:lnTo>
                  <a:pt x="2447543" y="804671"/>
                </a:lnTo>
                <a:lnTo>
                  <a:pt x="2479214" y="798718"/>
                </a:lnTo>
                <a:lnTo>
                  <a:pt x="2504313" y="782192"/>
                </a:lnTo>
                <a:lnTo>
                  <a:pt x="2520838" y="757094"/>
                </a:lnTo>
                <a:lnTo>
                  <a:pt x="2526791" y="725424"/>
                </a:lnTo>
                <a:lnTo>
                  <a:pt x="2526791" y="79248"/>
                </a:lnTo>
                <a:lnTo>
                  <a:pt x="2520838" y="47577"/>
                </a:lnTo>
                <a:lnTo>
                  <a:pt x="2504313" y="22478"/>
                </a:lnTo>
                <a:lnTo>
                  <a:pt x="2479214" y="5953"/>
                </a:lnTo>
                <a:lnTo>
                  <a:pt x="2447543" y="0"/>
                </a:lnTo>
                <a:close/>
              </a:path>
            </a:pathLst>
          </a:custGeom>
          <a:solidFill>
            <a:srgbClr val="4E80BC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11" name="object 11"/>
          <p:cNvSpPr/>
          <p:nvPr/>
        </p:nvSpPr>
        <p:spPr>
          <a:xfrm>
            <a:off x="6657593" y="1993032"/>
            <a:ext cx="2485731" cy="813130"/>
          </a:xfrm>
          <a:custGeom>
            <a:avLst/>
            <a:gdLst/>
            <a:ahLst/>
            <a:cxnLst/>
            <a:rect l="l" t="t" r="r" b="b"/>
            <a:pathLst>
              <a:path w="2554604" h="835660">
                <a:moveTo>
                  <a:pt x="2478024" y="832104"/>
                </a:moveTo>
                <a:lnTo>
                  <a:pt x="76200" y="832104"/>
                </a:lnTo>
                <a:lnTo>
                  <a:pt x="91439" y="835152"/>
                </a:lnTo>
                <a:lnTo>
                  <a:pt x="2459736" y="835152"/>
                </a:lnTo>
                <a:lnTo>
                  <a:pt x="2478024" y="832104"/>
                </a:lnTo>
                <a:close/>
              </a:path>
              <a:path w="2554604" h="835660">
                <a:moveTo>
                  <a:pt x="2481072" y="3048"/>
                </a:moveTo>
                <a:lnTo>
                  <a:pt x="73151" y="3048"/>
                </a:lnTo>
                <a:lnTo>
                  <a:pt x="57912" y="9144"/>
                </a:lnTo>
                <a:lnTo>
                  <a:pt x="54863" y="9144"/>
                </a:lnTo>
                <a:lnTo>
                  <a:pt x="42672" y="15240"/>
                </a:lnTo>
                <a:lnTo>
                  <a:pt x="39624" y="18288"/>
                </a:lnTo>
                <a:lnTo>
                  <a:pt x="27432" y="27432"/>
                </a:lnTo>
                <a:lnTo>
                  <a:pt x="27432" y="30480"/>
                </a:lnTo>
                <a:lnTo>
                  <a:pt x="15239" y="42672"/>
                </a:lnTo>
                <a:lnTo>
                  <a:pt x="6096" y="57912"/>
                </a:lnTo>
                <a:lnTo>
                  <a:pt x="6096" y="60960"/>
                </a:lnTo>
                <a:lnTo>
                  <a:pt x="3048" y="76200"/>
                </a:lnTo>
                <a:lnTo>
                  <a:pt x="0" y="76200"/>
                </a:lnTo>
                <a:lnTo>
                  <a:pt x="0" y="758952"/>
                </a:lnTo>
                <a:lnTo>
                  <a:pt x="3048" y="758952"/>
                </a:lnTo>
                <a:lnTo>
                  <a:pt x="6096" y="774192"/>
                </a:lnTo>
                <a:lnTo>
                  <a:pt x="6096" y="777240"/>
                </a:lnTo>
                <a:lnTo>
                  <a:pt x="15239" y="792480"/>
                </a:lnTo>
                <a:lnTo>
                  <a:pt x="27432" y="804672"/>
                </a:lnTo>
                <a:lnTo>
                  <a:pt x="27432" y="807720"/>
                </a:lnTo>
                <a:lnTo>
                  <a:pt x="39624" y="816864"/>
                </a:lnTo>
                <a:lnTo>
                  <a:pt x="42672" y="819912"/>
                </a:lnTo>
                <a:lnTo>
                  <a:pt x="54863" y="826008"/>
                </a:lnTo>
                <a:lnTo>
                  <a:pt x="57912" y="826008"/>
                </a:lnTo>
                <a:lnTo>
                  <a:pt x="73151" y="832104"/>
                </a:lnTo>
                <a:lnTo>
                  <a:pt x="2481072" y="832104"/>
                </a:lnTo>
                <a:lnTo>
                  <a:pt x="2511552" y="819912"/>
                </a:lnTo>
                <a:lnTo>
                  <a:pt x="2511552" y="816864"/>
                </a:lnTo>
                <a:lnTo>
                  <a:pt x="2514600" y="816864"/>
                </a:lnTo>
                <a:lnTo>
                  <a:pt x="2523743" y="807720"/>
                </a:lnTo>
                <a:lnTo>
                  <a:pt x="79248" y="807720"/>
                </a:lnTo>
                <a:lnTo>
                  <a:pt x="71628" y="804672"/>
                </a:lnTo>
                <a:lnTo>
                  <a:pt x="67056" y="804672"/>
                </a:lnTo>
                <a:lnTo>
                  <a:pt x="58928" y="798576"/>
                </a:lnTo>
                <a:lnTo>
                  <a:pt x="54863" y="798576"/>
                </a:lnTo>
                <a:lnTo>
                  <a:pt x="42672" y="786384"/>
                </a:lnTo>
                <a:lnTo>
                  <a:pt x="43434" y="786384"/>
                </a:lnTo>
                <a:lnTo>
                  <a:pt x="38862" y="780288"/>
                </a:lnTo>
                <a:lnTo>
                  <a:pt x="36575" y="780288"/>
                </a:lnTo>
                <a:lnTo>
                  <a:pt x="31699" y="768096"/>
                </a:lnTo>
                <a:lnTo>
                  <a:pt x="30480" y="768096"/>
                </a:lnTo>
                <a:lnTo>
                  <a:pt x="28041" y="755904"/>
                </a:lnTo>
                <a:lnTo>
                  <a:pt x="27432" y="755904"/>
                </a:lnTo>
                <a:lnTo>
                  <a:pt x="24384" y="737616"/>
                </a:lnTo>
                <a:lnTo>
                  <a:pt x="24384" y="94488"/>
                </a:lnTo>
                <a:lnTo>
                  <a:pt x="27432" y="79248"/>
                </a:lnTo>
                <a:lnTo>
                  <a:pt x="28041" y="79248"/>
                </a:lnTo>
                <a:lnTo>
                  <a:pt x="30480" y="67056"/>
                </a:lnTo>
                <a:lnTo>
                  <a:pt x="31699" y="67056"/>
                </a:lnTo>
                <a:lnTo>
                  <a:pt x="36575" y="54864"/>
                </a:lnTo>
                <a:lnTo>
                  <a:pt x="38861" y="54864"/>
                </a:lnTo>
                <a:lnTo>
                  <a:pt x="43434" y="48768"/>
                </a:lnTo>
                <a:lnTo>
                  <a:pt x="42672" y="48768"/>
                </a:lnTo>
                <a:lnTo>
                  <a:pt x="54863" y="36576"/>
                </a:lnTo>
                <a:lnTo>
                  <a:pt x="58927" y="36576"/>
                </a:lnTo>
                <a:lnTo>
                  <a:pt x="67056" y="30480"/>
                </a:lnTo>
                <a:lnTo>
                  <a:pt x="71628" y="30480"/>
                </a:lnTo>
                <a:lnTo>
                  <a:pt x="79248" y="27432"/>
                </a:lnTo>
                <a:lnTo>
                  <a:pt x="2523743" y="27432"/>
                </a:lnTo>
                <a:lnTo>
                  <a:pt x="2514600" y="18288"/>
                </a:lnTo>
                <a:lnTo>
                  <a:pt x="2511552" y="18288"/>
                </a:lnTo>
                <a:lnTo>
                  <a:pt x="2511552" y="15240"/>
                </a:lnTo>
                <a:lnTo>
                  <a:pt x="2481072" y="3048"/>
                </a:lnTo>
                <a:close/>
              </a:path>
              <a:path w="2554604" h="835660">
                <a:moveTo>
                  <a:pt x="2487167" y="801624"/>
                </a:moveTo>
                <a:lnTo>
                  <a:pt x="2471928" y="807720"/>
                </a:lnTo>
                <a:lnTo>
                  <a:pt x="2526791" y="807720"/>
                </a:lnTo>
                <a:lnTo>
                  <a:pt x="2526791" y="804672"/>
                </a:lnTo>
                <a:lnTo>
                  <a:pt x="2484119" y="804672"/>
                </a:lnTo>
                <a:lnTo>
                  <a:pt x="2487167" y="801624"/>
                </a:lnTo>
                <a:close/>
              </a:path>
              <a:path w="2554604" h="835660">
                <a:moveTo>
                  <a:pt x="64008" y="801624"/>
                </a:moveTo>
                <a:lnTo>
                  <a:pt x="67056" y="804672"/>
                </a:lnTo>
                <a:lnTo>
                  <a:pt x="71628" y="804672"/>
                </a:lnTo>
                <a:lnTo>
                  <a:pt x="64008" y="801624"/>
                </a:lnTo>
                <a:close/>
              </a:path>
              <a:path w="2554604" h="835660">
                <a:moveTo>
                  <a:pt x="2499360" y="795528"/>
                </a:moveTo>
                <a:lnTo>
                  <a:pt x="2484119" y="804672"/>
                </a:lnTo>
                <a:lnTo>
                  <a:pt x="2526791" y="804672"/>
                </a:lnTo>
                <a:lnTo>
                  <a:pt x="2531364" y="798576"/>
                </a:lnTo>
                <a:lnTo>
                  <a:pt x="2496312" y="798576"/>
                </a:lnTo>
                <a:lnTo>
                  <a:pt x="2499360" y="795528"/>
                </a:lnTo>
                <a:close/>
              </a:path>
              <a:path w="2554604" h="835660">
                <a:moveTo>
                  <a:pt x="54863" y="795528"/>
                </a:moveTo>
                <a:lnTo>
                  <a:pt x="54863" y="798576"/>
                </a:lnTo>
                <a:lnTo>
                  <a:pt x="58928" y="798576"/>
                </a:lnTo>
                <a:lnTo>
                  <a:pt x="54863" y="795528"/>
                </a:lnTo>
                <a:close/>
              </a:path>
              <a:path w="2554604" h="835660">
                <a:moveTo>
                  <a:pt x="2508504" y="786384"/>
                </a:moveTo>
                <a:lnTo>
                  <a:pt x="2496312" y="798576"/>
                </a:lnTo>
                <a:lnTo>
                  <a:pt x="2531364" y="798576"/>
                </a:lnTo>
                <a:lnTo>
                  <a:pt x="2535936" y="792480"/>
                </a:lnTo>
                <a:lnTo>
                  <a:pt x="2538984" y="792480"/>
                </a:lnTo>
                <a:lnTo>
                  <a:pt x="2540203" y="789432"/>
                </a:lnTo>
                <a:lnTo>
                  <a:pt x="2508504" y="789432"/>
                </a:lnTo>
                <a:lnTo>
                  <a:pt x="2508504" y="786384"/>
                </a:lnTo>
                <a:close/>
              </a:path>
              <a:path w="2554604" h="835660">
                <a:moveTo>
                  <a:pt x="43434" y="786384"/>
                </a:moveTo>
                <a:lnTo>
                  <a:pt x="42672" y="786384"/>
                </a:lnTo>
                <a:lnTo>
                  <a:pt x="45720" y="789432"/>
                </a:lnTo>
                <a:lnTo>
                  <a:pt x="43434" y="786384"/>
                </a:lnTo>
                <a:close/>
              </a:path>
              <a:path w="2554604" h="835660">
                <a:moveTo>
                  <a:pt x="2545080" y="777240"/>
                </a:moveTo>
                <a:lnTo>
                  <a:pt x="2517648" y="777240"/>
                </a:lnTo>
                <a:lnTo>
                  <a:pt x="2508504" y="789432"/>
                </a:lnTo>
                <a:lnTo>
                  <a:pt x="2540203" y="789432"/>
                </a:lnTo>
                <a:lnTo>
                  <a:pt x="2545080" y="777240"/>
                </a:lnTo>
                <a:close/>
              </a:path>
              <a:path w="2554604" h="835660">
                <a:moveTo>
                  <a:pt x="36575" y="777240"/>
                </a:moveTo>
                <a:lnTo>
                  <a:pt x="36575" y="780288"/>
                </a:lnTo>
                <a:lnTo>
                  <a:pt x="38862" y="780288"/>
                </a:lnTo>
                <a:lnTo>
                  <a:pt x="36575" y="777240"/>
                </a:lnTo>
                <a:close/>
              </a:path>
              <a:path w="2554604" h="835660">
                <a:moveTo>
                  <a:pt x="2548737" y="765048"/>
                </a:moveTo>
                <a:lnTo>
                  <a:pt x="2523743" y="765048"/>
                </a:lnTo>
                <a:lnTo>
                  <a:pt x="2514600" y="780288"/>
                </a:lnTo>
                <a:lnTo>
                  <a:pt x="2517648" y="777240"/>
                </a:lnTo>
                <a:lnTo>
                  <a:pt x="2545080" y="777240"/>
                </a:lnTo>
                <a:lnTo>
                  <a:pt x="2545080" y="774192"/>
                </a:lnTo>
                <a:lnTo>
                  <a:pt x="2548737" y="765048"/>
                </a:lnTo>
                <a:close/>
              </a:path>
              <a:path w="2554604" h="835660">
                <a:moveTo>
                  <a:pt x="30480" y="765048"/>
                </a:moveTo>
                <a:lnTo>
                  <a:pt x="30480" y="768096"/>
                </a:lnTo>
                <a:lnTo>
                  <a:pt x="31699" y="768096"/>
                </a:lnTo>
                <a:lnTo>
                  <a:pt x="30480" y="765048"/>
                </a:lnTo>
                <a:close/>
              </a:path>
              <a:path w="2554604" h="835660">
                <a:moveTo>
                  <a:pt x="2526791" y="752856"/>
                </a:moveTo>
                <a:lnTo>
                  <a:pt x="2520695" y="768096"/>
                </a:lnTo>
                <a:lnTo>
                  <a:pt x="2523743" y="765048"/>
                </a:lnTo>
                <a:lnTo>
                  <a:pt x="2548737" y="765048"/>
                </a:lnTo>
                <a:lnTo>
                  <a:pt x="2551176" y="758952"/>
                </a:lnTo>
                <a:lnTo>
                  <a:pt x="2551684" y="755904"/>
                </a:lnTo>
                <a:lnTo>
                  <a:pt x="2526791" y="755904"/>
                </a:lnTo>
                <a:lnTo>
                  <a:pt x="2526791" y="752856"/>
                </a:lnTo>
                <a:close/>
              </a:path>
              <a:path w="2554604" h="835660">
                <a:moveTo>
                  <a:pt x="27432" y="752856"/>
                </a:moveTo>
                <a:lnTo>
                  <a:pt x="27432" y="755904"/>
                </a:lnTo>
                <a:lnTo>
                  <a:pt x="28041" y="755904"/>
                </a:lnTo>
                <a:lnTo>
                  <a:pt x="27432" y="752856"/>
                </a:lnTo>
                <a:close/>
              </a:path>
              <a:path w="2554604" h="835660">
                <a:moveTo>
                  <a:pt x="2551684" y="79248"/>
                </a:moveTo>
                <a:lnTo>
                  <a:pt x="2526791" y="79248"/>
                </a:lnTo>
                <a:lnTo>
                  <a:pt x="2526791" y="755904"/>
                </a:lnTo>
                <a:lnTo>
                  <a:pt x="2551684" y="755904"/>
                </a:lnTo>
                <a:lnTo>
                  <a:pt x="2554224" y="740664"/>
                </a:lnTo>
                <a:lnTo>
                  <a:pt x="2554224" y="94488"/>
                </a:lnTo>
                <a:lnTo>
                  <a:pt x="2551684" y="79248"/>
                </a:lnTo>
                <a:close/>
              </a:path>
              <a:path w="2554604" h="835660">
                <a:moveTo>
                  <a:pt x="28041" y="79248"/>
                </a:moveTo>
                <a:lnTo>
                  <a:pt x="27432" y="79248"/>
                </a:lnTo>
                <a:lnTo>
                  <a:pt x="27432" y="82296"/>
                </a:lnTo>
                <a:lnTo>
                  <a:pt x="28041" y="79248"/>
                </a:lnTo>
                <a:close/>
              </a:path>
              <a:path w="2554604" h="835660">
                <a:moveTo>
                  <a:pt x="2520695" y="67056"/>
                </a:moveTo>
                <a:lnTo>
                  <a:pt x="2526791" y="82296"/>
                </a:lnTo>
                <a:lnTo>
                  <a:pt x="2526791" y="79248"/>
                </a:lnTo>
                <a:lnTo>
                  <a:pt x="2551684" y="79248"/>
                </a:lnTo>
                <a:lnTo>
                  <a:pt x="2551176" y="76200"/>
                </a:lnTo>
                <a:lnTo>
                  <a:pt x="2548737" y="70104"/>
                </a:lnTo>
                <a:lnTo>
                  <a:pt x="2523743" y="70104"/>
                </a:lnTo>
                <a:lnTo>
                  <a:pt x="2520695" y="67056"/>
                </a:lnTo>
                <a:close/>
              </a:path>
              <a:path w="2554604" h="835660">
                <a:moveTo>
                  <a:pt x="31699" y="67056"/>
                </a:moveTo>
                <a:lnTo>
                  <a:pt x="30480" y="67056"/>
                </a:lnTo>
                <a:lnTo>
                  <a:pt x="30480" y="70104"/>
                </a:lnTo>
                <a:lnTo>
                  <a:pt x="31699" y="67056"/>
                </a:lnTo>
                <a:close/>
              </a:path>
              <a:path w="2554604" h="835660">
                <a:moveTo>
                  <a:pt x="2514600" y="54864"/>
                </a:moveTo>
                <a:lnTo>
                  <a:pt x="2523743" y="70104"/>
                </a:lnTo>
                <a:lnTo>
                  <a:pt x="2548737" y="70104"/>
                </a:lnTo>
                <a:lnTo>
                  <a:pt x="2545080" y="60960"/>
                </a:lnTo>
                <a:lnTo>
                  <a:pt x="2545080" y="57912"/>
                </a:lnTo>
                <a:lnTo>
                  <a:pt x="2517648" y="57912"/>
                </a:lnTo>
                <a:lnTo>
                  <a:pt x="2514600" y="54864"/>
                </a:lnTo>
                <a:close/>
              </a:path>
              <a:path w="2554604" h="835660">
                <a:moveTo>
                  <a:pt x="38861" y="54864"/>
                </a:moveTo>
                <a:lnTo>
                  <a:pt x="36575" y="54864"/>
                </a:lnTo>
                <a:lnTo>
                  <a:pt x="36575" y="57912"/>
                </a:lnTo>
                <a:lnTo>
                  <a:pt x="38861" y="54864"/>
                </a:lnTo>
                <a:close/>
              </a:path>
              <a:path w="2554604" h="835660">
                <a:moveTo>
                  <a:pt x="2540203" y="45720"/>
                </a:moveTo>
                <a:lnTo>
                  <a:pt x="2508504" y="45720"/>
                </a:lnTo>
                <a:lnTo>
                  <a:pt x="2517648" y="57912"/>
                </a:lnTo>
                <a:lnTo>
                  <a:pt x="2545080" y="57912"/>
                </a:lnTo>
                <a:lnTo>
                  <a:pt x="2540203" y="45720"/>
                </a:lnTo>
                <a:close/>
              </a:path>
              <a:path w="2554604" h="835660">
                <a:moveTo>
                  <a:pt x="45720" y="45720"/>
                </a:moveTo>
                <a:lnTo>
                  <a:pt x="42672" y="48768"/>
                </a:lnTo>
                <a:lnTo>
                  <a:pt x="43434" y="48768"/>
                </a:lnTo>
                <a:lnTo>
                  <a:pt x="45720" y="45720"/>
                </a:lnTo>
                <a:close/>
              </a:path>
              <a:path w="2554604" h="835660">
                <a:moveTo>
                  <a:pt x="2531364" y="36576"/>
                </a:moveTo>
                <a:lnTo>
                  <a:pt x="2496312" y="36576"/>
                </a:lnTo>
                <a:lnTo>
                  <a:pt x="2508504" y="48768"/>
                </a:lnTo>
                <a:lnTo>
                  <a:pt x="2508504" y="45720"/>
                </a:lnTo>
                <a:lnTo>
                  <a:pt x="2540203" y="45720"/>
                </a:lnTo>
                <a:lnTo>
                  <a:pt x="2538984" y="42672"/>
                </a:lnTo>
                <a:lnTo>
                  <a:pt x="2535936" y="42672"/>
                </a:lnTo>
                <a:lnTo>
                  <a:pt x="2531364" y="36576"/>
                </a:lnTo>
                <a:close/>
              </a:path>
              <a:path w="2554604" h="835660">
                <a:moveTo>
                  <a:pt x="58927" y="36576"/>
                </a:moveTo>
                <a:lnTo>
                  <a:pt x="54863" y="36576"/>
                </a:lnTo>
                <a:lnTo>
                  <a:pt x="54863" y="39624"/>
                </a:lnTo>
                <a:lnTo>
                  <a:pt x="58927" y="36576"/>
                </a:lnTo>
                <a:close/>
              </a:path>
              <a:path w="2554604" h="835660">
                <a:moveTo>
                  <a:pt x="2526791" y="30480"/>
                </a:moveTo>
                <a:lnTo>
                  <a:pt x="2484119" y="30480"/>
                </a:lnTo>
                <a:lnTo>
                  <a:pt x="2499360" y="39624"/>
                </a:lnTo>
                <a:lnTo>
                  <a:pt x="2496312" y="36576"/>
                </a:lnTo>
                <a:lnTo>
                  <a:pt x="2531364" y="36576"/>
                </a:lnTo>
                <a:lnTo>
                  <a:pt x="2526791" y="30480"/>
                </a:lnTo>
                <a:close/>
              </a:path>
              <a:path w="2554604" h="835660">
                <a:moveTo>
                  <a:pt x="71628" y="30480"/>
                </a:moveTo>
                <a:lnTo>
                  <a:pt x="67056" y="30480"/>
                </a:lnTo>
                <a:lnTo>
                  <a:pt x="64008" y="33528"/>
                </a:lnTo>
                <a:lnTo>
                  <a:pt x="71628" y="30480"/>
                </a:lnTo>
                <a:close/>
              </a:path>
              <a:path w="2554604" h="835660">
                <a:moveTo>
                  <a:pt x="2526791" y="27432"/>
                </a:moveTo>
                <a:lnTo>
                  <a:pt x="2471928" y="27432"/>
                </a:lnTo>
                <a:lnTo>
                  <a:pt x="2487167" y="33528"/>
                </a:lnTo>
                <a:lnTo>
                  <a:pt x="2484119" y="30480"/>
                </a:lnTo>
                <a:lnTo>
                  <a:pt x="2526791" y="30480"/>
                </a:lnTo>
                <a:lnTo>
                  <a:pt x="2526791" y="27432"/>
                </a:lnTo>
                <a:close/>
              </a:path>
              <a:path w="2554604" h="835660">
                <a:moveTo>
                  <a:pt x="2459736" y="0"/>
                </a:moveTo>
                <a:lnTo>
                  <a:pt x="91439" y="3048"/>
                </a:lnTo>
                <a:lnTo>
                  <a:pt x="2478024" y="3048"/>
                </a:lnTo>
                <a:lnTo>
                  <a:pt x="245973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12" name="object 12"/>
          <p:cNvSpPr txBox="1"/>
          <p:nvPr/>
        </p:nvSpPr>
        <p:spPr>
          <a:xfrm>
            <a:off x="6743108" y="2069649"/>
            <a:ext cx="2307164" cy="614173"/>
          </a:xfrm>
          <a:prstGeom prst="rect">
            <a:avLst/>
          </a:prstGeom>
        </p:spPr>
        <p:txBody>
          <a:bodyPr vert="horz" wrap="square" lIns="0" tIns="27805" rIns="0" bIns="0" rtlCol="0">
            <a:spAutoFit/>
          </a:bodyPr>
          <a:lstStyle/>
          <a:p>
            <a:pPr marL="12357" marR="4943" indent="-2471" algn="ctr">
              <a:lnSpc>
                <a:spcPct val="92100"/>
              </a:lnSpc>
              <a:spcBef>
                <a:spcPts val="219"/>
              </a:spcBef>
            </a:pPr>
            <a:r>
              <a:rPr sz="1362" spc="-63" dirty="0">
                <a:solidFill>
                  <a:srgbClr val="FFFFFF"/>
                </a:solidFill>
                <a:latin typeface="Arial"/>
                <a:cs typeface="Arial"/>
              </a:rPr>
              <a:t>Untuk </a:t>
            </a:r>
            <a:r>
              <a:rPr sz="1362" spc="-83" dirty="0">
                <a:solidFill>
                  <a:srgbClr val="FFFFFF"/>
                </a:solidFill>
                <a:latin typeface="Arial"/>
                <a:cs typeface="Arial"/>
              </a:rPr>
              <a:t>menjaga </a:t>
            </a:r>
            <a:r>
              <a:rPr sz="1362" spc="-58" dirty="0">
                <a:solidFill>
                  <a:srgbClr val="FFFFFF"/>
                </a:solidFill>
                <a:latin typeface="Arial"/>
                <a:cs typeface="Arial"/>
              </a:rPr>
              <a:t>deformasi  </a:t>
            </a:r>
            <a:r>
              <a:rPr sz="1362" spc="-39" dirty="0">
                <a:solidFill>
                  <a:srgbClr val="FFFFFF"/>
                </a:solidFill>
                <a:latin typeface="Arial"/>
                <a:cs typeface="Arial"/>
              </a:rPr>
              <a:t>vertikal</a:t>
            </a:r>
            <a:r>
              <a:rPr sz="1362" spc="-39" dirty="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sz="1362" spc="-39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362" spc="-49" dirty="0">
                <a:solidFill>
                  <a:srgbClr val="FFFFFF"/>
                </a:solidFill>
                <a:latin typeface="Arial"/>
                <a:cs typeface="Arial"/>
              </a:rPr>
              <a:t>indikator </a:t>
            </a:r>
            <a:r>
              <a:rPr sz="1362" spc="-68" dirty="0">
                <a:solidFill>
                  <a:srgbClr val="FFFFFF"/>
                </a:solidFill>
                <a:latin typeface="Arial"/>
                <a:cs typeface="Arial"/>
              </a:rPr>
              <a:t>utama umur,  </a:t>
            </a:r>
            <a:r>
              <a:rPr sz="1362" spc="-78" dirty="0">
                <a:solidFill>
                  <a:srgbClr val="FFFFFF"/>
                </a:solidFill>
                <a:latin typeface="Arial"/>
                <a:cs typeface="Arial"/>
              </a:rPr>
              <a:t>kekuatan,</a:t>
            </a:r>
            <a:r>
              <a:rPr sz="136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62" spc="-68" dirty="0">
                <a:solidFill>
                  <a:srgbClr val="FFFFFF"/>
                </a:solidFill>
                <a:latin typeface="Arial"/>
                <a:cs typeface="Arial"/>
              </a:rPr>
              <a:t>kualitas</a:t>
            </a:r>
            <a:endParaRPr sz="1362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608727" y="2897608"/>
            <a:ext cx="5534227" cy="35174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14" name="object 14"/>
          <p:cNvSpPr txBox="1"/>
          <p:nvPr/>
        </p:nvSpPr>
        <p:spPr>
          <a:xfrm>
            <a:off x="4678894" y="2974227"/>
            <a:ext cx="1123306" cy="604811"/>
          </a:xfrm>
          <a:prstGeom prst="rect">
            <a:avLst/>
          </a:prstGeom>
        </p:spPr>
        <p:txBody>
          <a:bodyPr vert="horz" wrap="square" lIns="0" tIns="40162" rIns="0" bIns="0" rtlCol="0">
            <a:spAutoFit/>
          </a:bodyPr>
          <a:lstStyle/>
          <a:p>
            <a:pPr marL="77232" marR="4943" indent="-65493">
              <a:lnSpc>
                <a:spcPts val="2150"/>
              </a:lnSpc>
              <a:spcBef>
                <a:spcPts val="316"/>
              </a:spcBef>
            </a:pPr>
            <a:r>
              <a:rPr sz="1946" spc="-117" dirty="0">
                <a:solidFill>
                  <a:srgbClr val="FFFFFF"/>
                </a:solidFill>
                <a:latin typeface="Arial"/>
                <a:cs typeface="Arial"/>
              </a:rPr>
              <a:t>Elastisitas </a:t>
            </a:r>
            <a:r>
              <a:rPr sz="1946" spc="-5" dirty="0">
                <a:solidFill>
                  <a:srgbClr val="FFFFFF"/>
                </a:solidFill>
                <a:latin typeface="Arial"/>
                <a:cs typeface="Arial"/>
              </a:rPr>
              <a:t>/  </a:t>
            </a:r>
            <a:r>
              <a:rPr sz="1946" spc="-122" dirty="0">
                <a:solidFill>
                  <a:srgbClr val="FFFFFF"/>
                </a:solidFill>
                <a:latin typeface="Arial"/>
                <a:cs typeface="Arial"/>
              </a:rPr>
              <a:t>Resilience</a:t>
            </a:r>
            <a:endParaRPr sz="1946">
              <a:latin typeface="Arial"/>
              <a:cs typeface="Arial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8857">
              <a:lnSpc>
                <a:spcPts val="1387"/>
              </a:lnSpc>
            </a:pPr>
            <a:fld id="{81D60167-4931-47E6-BA6A-407CBD079E47}" type="slidenum">
              <a:rPr spc="-58" dirty="0"/>
              <a:pPr marL="98857">
                <a:lnSpc>
                  <a:spcPts val="1387"/>
                </a:lnSpc>
              </a:pPr>
              <a:t>4</a:t>
            </a:fld>
            <a:endParaRPr spc="-58" dirty="0"/>
          </a:p>
        </p:txBody>
      </p:sp>
      <p:sp>
        <p:nvSpPr>
          <p:cNvPr id="15" name="object 15"/>
          <p:cNvSpPr txBox="1"/>
          <p:nvPr/>
        </p:nvSpPr>
        <p:spPr>
          <a:xfrm>
            <a:off x="6838014" y="2974227"/>
            <a:ext cx="2109442" cy="614173"/>
          </a:xfrm>
          <a:prstGeom prst="rect">
            <a:avLst/>
          </a:prstGeom>
        </p:spPr>
        <p:txBody>
          <a:bodyPr vert="horz" wrap="square" lIns="0" tIns="27805" rIns="0" bIns="0" rtlCol="0">
            <a:spAutoFit/>
          </a:bodyPr>
          <a:lstStyle/>
          <a:p>
            <a:pPr marL="12357" marR="4943" algn="ctr">
              <a:lnSpc>
                <a:spcPct val="92100"/>
              </a:lnSpc>
              <a:spcBef>
                <a:spcPts val="219"/>
              </a:spcBef>
            </a:pPr>
            <a:r>
              <a:rPr sz="1362" spc="-63" dirty="0">
                <a:solidFill>
                  <a:srgbClr val="FFFFFF"/>
                </a:solidFill>
                <a:latin typeface="Arial"/>
                <a:cs typeface="Arial"/>
              </a:rPr>
              <a:t>Untuk </a:t>
            </a:r>
            <a:r>
              <a:rPr sz="1362" spc="-83" dirty="0">
                <a:solidFill>
                  <a:srgbClr val="FFFFFF"/>
                </a:solidFill>
                <a:latin typeface="Arial"/>
                <a:cs typeface="Arial"/>
              </a:rPr>
              <a:t>kenyamanan: </a:t>
            </a:r>
            <a:r>
              <a:rPr sz="1362" spc="-68" dirty="0">
                <a:solidFill>
                  <a:srgbClr val="FFFFFF"/>
                </a:solidFill>
                <a:latin typeface="Arial"/>
                <a:cs typeface="Arial"/>
              </a:rPr>
              <a:t>antisipasi  </a:t>
            </a:r>
            <a:r>
              <a:rPr sz="1362" spc="-92" dirty="0">
                <a:solidFill>
                  <a:srgbClr val="FFFFFF"/>
                </a:solidFill>
                <a:latin typeface="Arial"/>
                <a:cs typeface="Arial"/>
              </a:rPr>
              <a:t>patas </a:t>
            </a:r>
            <a:r>
              <a:rPr sz="1362" spc="-131" dirty="0">
                <a:solidFill>
                  <a:srgbClr val="FFFFFF"/>
                </a:solidFill>
                <a:latin typeface="Arial"/>
                <a:cs typeface="Arial"/>
              </a:rPr>
              <a:t>as </a:t>
            </a:r>
            <a:r>
              <a:rPr sz="1362" spc="-54" dirty="0">
                <a:solidFill>
                  <a:srgbClr val="FFFFFF"/>
                </a:solidFill>
                <a:latin typeface="Arial"/>
                <a:cs typeface="Arial"/>
              </a:rPr>
              <a:t>roda, </a:t>
            </a:r>
            <a:r>
              <a:rPr sz="1362" spc="-68" dirty="0">
                <a:solidFill>
                  <a:srgbClr val="FFFFFF"/>
                </a:solidFill>
                <a:latin typeface="Arial"/>
                <a:cs typeface="Arial"/>
              </a:rPr>
              <a:t>peredam </a:t>
            </a:r>
            <a:r>
              <a:rPr sz="1362" spc="-39" dirty="0">
                <a:solidFill>
                  <a:srgbClr val="FFFFFF"/>
                </a:solidFill>
                <a:latin typeface="Arial"/>
                <a:cs typeface="Arial"/>
              </a:rPr>
              <a:t>kejut,  </a:t>
            </a:r>
            <a:r>
              <a:rPr sz="1362" spc="-73" dirty="0">
                <a:solidFill>
                  <a:srgbClr val="FFFFFF"/>
                </a:solidFill>
                <a:latin typeface="Arial"/>
                <a:cs typeface="Arial"/>
              </a:rPr>
              <a:t>getaran</a:t>
            </a:r>
            <a:r>
              <a:rPr sz="1362" spc="-49" dirty="0">
                <a:solidFill>
                  <a:srgbClr val="FFFFFF"/>
                </a:solidFill>
                <a:latin typeface="Arial"/>
                <a:cs typeface="Arial"/>
              </a:rPr>
              <a:t> vertikal</a:t>
            </a:r>
            <a:endParaRPr sz="1362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27639" y="3786862"/>
            <a:ext cx="1440278" cy="781000"/>
          </a:xfrm>
          <a:prstGeom prst="rect">
            <a:avLst/>
          </a:prstGeom>
        </p:spPr>
        <p:txBody>
          <a:bodyPr vert="horz" wrap="square" lIns="0" tIns="34601" rIns="0" bIns="0" rtlCol="0">
            <a:spAutoFit/>
          </a:bodyPr>
          <a:lstStyle/>
          <a:p>
            <a:pPr marL="11739" marR="4943" indent="8650" algn="ctr">
              <a:lnSpc>
                <a:spcPct val="91700"/>
              </a:lnSpc>
              <a:spcBef>
                <a:spcPts val="272"/>
              </a:spcBef>
            </a:pPr>
            <a:r>
              <a:rPr sz="1751" spc="-107" dirty="0">
                <a:solidFill>
                  <a:srgbClr val="FFFFFF"/>
                </a:solidFill>
                <a:latin typeface="Arial"/>
                <a:cs typeface="Arial"/>
              </a:rPr>
              <a:t>Ketahanan  </a:t>
            </a:r>
            <a:r>
              <a:rPr sz="1751" spc="-68" dirty="0">
                <a:solidFill>
                  <a:srgbClr val="FFFFFF"/>
                </a:solidFill>
                <a:latin typeface="Arial"/>
                <a:cs typeface="Arial"/>
              </a:rPr>
              <a:t>terhadap  </a:t>
            </a:r>
            <a:r>
              <a:rPr sz="1751" spc="-73" dirty="0">
                <a:solidFill>
                  <a:srgbClr val="FFFFFF"/>
                </a:solidFill>
                <a:latin typeface="Arial"/>
                <a:cs typeface="Arial"/>
              </a:rPr>
              <a:t>deformasi</a:t>
            </a:r>
            <a:r>
              <a:rPr sz="1751" spc="-12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51" spc="-54" dirty="0">
                <a:solidFill>
                  <a:srgbClr val="FFFFFF"/>
                </a:solidFill>
                <a:latin typeface="Arial"/>
                <a:cs typeface="Arial"/>
              </a:rPr>
              <a:t>tetap</a:t>
            </a:r>
            <a:endParaRPr sz="1751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710484" y="3780930"/>
            <a:ext cx="2370187" cy="803862"/>
          </a:xfrm>
          <a:prstGeom prst="rect">
            <a:avLst/>
          </a:prstGeom>
        </p:spPr>
        <p:txBody>
          <a:bodyPr vert="horz" wrap="square" lIns="0" tIns="27805" rIns="0" bIns="0" rtlCol="0">
            <a:spAutoFit/>
          </a:bodyPr>
          <a:lstStyle/>
          <a:p>
            <a:pPr marL="12357" marR="4943" indent="1236" algn="ctr">
              <a:lnSpc>
                <a:spcPct val="91900"/>
              </a:lnSpc>
              <a:spcBef>
                <a:spcPts val="219"/>
              </a:spcBef>
            </a:pPr>
            <a:r>
              <a:rPr sz="1362" spc="-68" dirty="0">
                <a:solidFill>
                  <a:srgbClr val="FFFFFF"/>
                </a:solidFill>
                <a:latin typeface="Arial"/>
                <a:cs typeface="Arial"/>
              </a:rPr>
              <a:t>Deformasi </a:t>
            </a:r>
            <a:r>
              <a:rPr sz="1362" spc="-63" dirty="0">
                <a:solidFill>
                  <a:srgbClr val="FFFFFF"/>
                </a:solidFill>
                <a:latin typeface="Arial"/>
                <a:cs typeface="Arial"/>
              </a:rPr>
              <a:t>vertikal&gt;&gt;&gt; </a:t>
            </a:r>
            <a:r>
              <a:rPr sz="1362" spc="-92" dirty="0">
                <a:solidFill>
                  <a:srgbClr val="FFFFFF"/>
                </a:solidFill>
                <a:latin typeface="Arial"/>
                <a:cs typeface="Arial"/>
              </a:rPr>
              <a:t>akan  </a:t>
            </a:r>
            <a:r>
              <a:rPr sz="1362" spc="-83" dirty="0">
                <a:solidFill>
                  <a:srgbClr val="FFFFFF"/>
                </a:solidFill>
                <a:latin typeface="Arial"/>
                <a:cs typeface="Arial"/>
              </a:rPr>
              <a:t>menyebabkan </a:t>
            </a:r>
            <a:r>
              <a:rPr sz="1362" spc="-58" dirty="0">
                <a:solidFill>
                  <a:srgbClr val="FFFFFF"/>
                </a:solidFill>
                <a:latin typeface="Arial"/>
                <a:cs typeface="Arial"/>
              </a:rPr>
              <a:t>deformasi </a:t>
            </a:r>
            <a:r>
              <a:rPr sz="1362" spc="-49" dirty="0">
                <a:solidFill>
                  <a:srgbClr val="FFFFFF"/>
                </a:solidFill>
                <a:latin typeface="Arial"/>
                <a:cs typeface="Arial"/>
              </a:rPr>
              <a:t>tetap </a:t>
            </a:r>
            <a:r>
              <a:rPr sz="1362" spc="-10" dirty="0">
                <a:solidFill>
                  <a:srgbClr val="FFFFFF"/>
                </a:solidFill>
                <a:latin typeface="Wingdings"/>
                <a:cs typeface="Wingdings"/>
              </a:rPr>
              <a:t></a:t>
            </a:r>
            <a:r>
              <a:rPr sz="1362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362" spc="-63" dirty="0">
                <a:solidFill>
                  <a:srgbClr val="FFFFFF"/>
                </a:solidFill>
                <a:latin typeface="Arial"/>
                <a:cs typeface="Arial"/>
              </a:rPr>
              <a:t>ketidak </a:t>
            </a:r>
            <a:r>
              <a:rPr sz="1362" spc="-73" dirty="0">
                <a:solidFill>
                  <a:srgbClr val="FFFFFF"/>
                </a:solidFill>
                <a:latin typeface="Arial"/>
                <a:cs typeface="Arial"/>
              </a:rPr>
              <a:t>rataan </a:t>
            </a:r>
            <a:r>
              <a:rPr sz="1362" spc="-44" dirty="0">
                <a:solidFill>
                  <a:srgbClr val="FFFFFF"/>
                </a:solidFill>
                <a:latin typeface="Arial"/>
                <a:cs typeface="Arial"/>
              </a:rPr>
              <a:t>vertikal, </a:t>
            </a:r>
            <a:r>
              <a:rPr sz="1362" spc="-49" dirty="0">
                <a:solidFill>
                  <a:srgbClr val="FFFFFF"/>
                </a:solidFill>
                <a:latin typeface="Arial"/>
                <a:cs typeface="Arial"/>
              </a:rPr>
              <a:t>horisontal  </a:t>
            </a:r>
            <a:r>
              <a:rPr sz="1362" spc="-73" dirty="0">
                <a:solidFill>
                  <a:srgbClr val="FFFFFF"/>
                </a:solidFill>
                <a:latin typeface="Arial"/>
                <a:cs typeface="Arial"/>
              </a:rPr>
              <a:t>dan</a:t>
            </a:r>
            <a:r>
              <a:rPr sz="1362" spc="-9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62" spc="-34" dirty="0">
                <a:solidFill>
                  <a:srgbClr val="FFFFFF"/>
                </a:solidFill>
                <a:latin typeface="Arial"/>
                <a:cs typeface="Arial"/>
              </a:rPr>
              <a:t>puntir</a:t>
            </a:r>
            <a:endParaRPr sz="1362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88630" y="4916841"/>
            <a:ext cx="914462" cy="310672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1946" spc="-409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946" spc="29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946" spc="-156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946" spc="-58" dirty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946" dirty="0">
                <a:solidFill>
                  <a:srgbClr val="FFFFFF"/>
                </a:solidFill>
                <a:latin typeface="Arial"/>
                <a:cs typeface="Arial"/>
              </a:rPr>
              <a:t>ili</a:t>
            </a:r>
            <a:r>
              <a:rPr sz="1946" spc="29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946" spc="-156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946" spc="-219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1946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740143" y="4732961"/>
            <a:ext cx="2292952" cy="699440"/>
          </a:xfrm>
          <a:prstGeom prst="rect">
            <a:avLst/>
          </a:prstGeom>
        </p:spPr>
        <p:txBody>
          <a:bodyPr vert="horz" wrap="square" lIns="0" tIns="32130" rIns="0" bIns="0" rtlCol="0">
            <a:spAutoFit/>
          </a:bodyPr>
          <a:lstStyle/>
          <a:p>
            <a:pPr marL="12357" marR="4943" indent="9268" algn="ctr">
              <a:lnSpc>
                <a:spcPct val="91900"/>
              </a:lnSpc>
              <a:spcBef>
                <a:spcPts val="253"/>
              </a:spcBef>
            </a:pPr>
            <a:r>
              <a:rPr sz="1557" spc="-117" dirty="0">
                <a:solidFill>
                  <a:srgbClr val="FFFFFF"/>
                </a:solidFill>
                <a:latin typeface="Arial"/>
                <a:cs typeface="Arial"/>
              </a:rPr>
              <a:t>Jalan </a:t>
            </a:r>
            <a:r>
              <a:rPr sz="1557" spc="-39" dirty="0">
                <a:solidFill>
                  <a:srgbClr val="FFFFFF"/>
                </a:solidFill>
                <a:latin typeface="Arial"/>
                <a:cs typeface="Arial"/>
              </a:rPr>
              <a:t>rel </a:t>
            </a:r>
            <a:r>
              <a:rPr sz="1557" spc="-54" dirty="0">
                <a:solidFill>
                  <a:srgbClr val="FFFFFF"/>
                </a:solidFill>
                <a:latin typeface="Arial"/>
                <a:cs typeface="Arial"/>
              </a:rPr>
              <a:t>tetap </a:t>
            </a:r>
            <a:r>
              <a:rPr sz="1557" spc="-88" dirty="0">
                <a:solidFill>
                  <a:srgbClr val="FFFFFF"/>
                </a:solidFill>
                <a:latin typeface="Arial"/>
                <a:cs typeface="Arial"/>
              </a:rPr>
              <a:t>pada </a:t>
            </a:r>
            <a:r>
              <a:rPr sz="1557" spc="-78" dirty="0">
                <a:solidFill>
                  <a:srgbClr val="FFFFFF"/>
                </a:solidFill>
                <a:latin typeface="Arial"/>
                <a:cs typeface="Arial"/>
              </a:rPr>
              <a:t>posisi  </a:t>
            </a:r>
            <a:r>
              <a:rPr sz="1557" spc="-83" dirty="0">
                <a:solidFill>
                  <a:srgbClr val="FFFFFF"/>
                </a:solidFill>
                <a:latin typeface="Arial"/>
                <a:cs typeface="Arial"/>
              </a:rPr>
              <a:t>semula </a:t>
            </a:r>
            <a:r>
              <a:rPr sz="1557" spc="5" dirty="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sz="1557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557" spc="-39" dirty="0">
                <a:solidFill>
                  <a:srgbClr val="FFFFFF"/>
                </a:solidFill>
                <a:latin typeface="Arial"/>
                <a:cs typeface="Arial"/>
              </a:rPr>
              <a:t>perlu </a:t>
            </a:r>
            <a:r>
              <a:rPr sz="1557" spc="-29" dirty="0">
                <a:solidFill>
                  <a:srgbClr val="FFFFFF"/>
                </a:solidFill>
                <a:latin typeface="Arial"/>
                <a:cs typeface="Arial"/>
              </a:rPr>
              <a:t>mutu</a:t>
            </a:r>
            <a:r>
              <a:rPr sz="1557" spc="-1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57" spc="-83" dirty="0">
                <a:solidFill>
                  <a:srgbClr val="FFFFFF"/>
                </a:solidFill>
                <a:latin typeface="Arial"/>
                <a:cs typeface="Arial"/>
              </a:rPr>
              <a:t>balast  </a:t>
            </a:r>
            <a:r>
              <a:rPr sz="1557" spc="-102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1557" spc="-63" dirty="0">
                <a:solidFill>
                  <a:srgbClr val="FFFFFF"/>
                </a:solidFill>
                <a:latin typeface="Arial"/>
                <a:cs typeface="Arial"/>
              </a:rPr>
              <a:t>baik</a:t>
            </a:r>
            <a:endParaRPr sz="1557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89921" y="5821417"/>
            <a:ext cx="1309288" cy="310672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1946" spc="-54" dirty="0">
                <a:solidFill>
                  <a:srgbClr val="FFFFFF"/>
                </a:solidFill>
                <a:latin typeface="Arial"/>
                <a:cs typeface="Arial"/>
              </a:rPr>
              <a:t>Adjustabillity</a:t>
            </a:r>
            <a:endParaRPr sz="1946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710484" y="5637537"/>
            <a:ext cx="2373277" cy="699440"/>
          </a:xfrm>
          <a:prstGeom prst="rect">
            <a:avLst/>
          </a:prstGeom>
        </p:spPr>
        <p:txBody>
          <a:bodyPr vert="horz" wrap="square" lIns="0" tIns="32130" rIns="0" bIns="0" rtlCol="0">
            <a:spAutoFit/>
          </a:bodyPr>
          <a:lstStyle/>
          <a:p>
            <a:pPr marL="12357" marR="4943" indent="2471" algn="ctr">
              <a:lnSpc>
                <a:spcPct val="91900"/>
              </a:lnSpc>
              <a:spcBef>
                <a:spcPts val="253"/>
              </a:spcBef>
            </a:pPr>
            <a:r>
              <a:rPr sz="1557" spc="-73" dirty="0">
                <a:solidFill>
                  <a:srgbClr val="FFFFFF"/>
                </a:solidFill>
                <a:latin typeface="Arial"/>
                <a:cs typeface="Arial"/>
              </a:rPr>
              <a:t>Pemulihan </a:t>
            </a:r>
            <a:r>
              <a:rPr sz="1557" spc="-107" dirty="0">
                <a:solidFill>
                  <a:srgbClr val="FFFFFF"/>
                </a:solidFill>
                <a:latin typeface="Arial"/>
                <a:cs typeface="Arial"/>
              </a:rPr>
              <a:t>ke </a:t>
            </a:r>
            <a:r>
              <a:rPr sz="1557" spc="-54" dirty="0">
                <a:solidFill>
                  <a:srgbClr val="FFFFFF"/>
                </a:solidFill>
                <a:latin typeface="Arial"/>
                <a:cs typeface="Arial"/>
              </a:rPr>
              <a:t>geometri </a:t>
            </a:r>
            <a:r>
              <a:rPr sz="1557" spc="-102" dirty="0">
                <a:solidFill>
                  <a:srgbClr val="FFFFFF"/>
                </a:solidFill>
                <a:latin typeface="Arial"/>
                <a:cs typeface="Arial"/>
              </a:rPr>
              <a:t>yang  </a:t>
            </a:r>
            <a:r>
              <a:rPr sz="1557" spc="-63" dirty="0">
                <a:solidFill>
                  <a:srgbClr val="FFFFFF"/>
                </a:solidFill>
                <a:latin typeface="Arial"/>
                <a:cs typeface="Arial"/>
              </a:rPr>
              <a:t>benar </a:t>
            </a:r>
            <a:r>
              <a:rPr sz="1557" spc="-54" dirty="0">
                <a:solidFill>
                  <a:srgbClr val="FFFFFF"/>
                </a:solidFill>
                <a:latin typeface="Arial"/>
                <a:cs typeface="Arial"/>
              </a:rPr>
              <a:t>jika </a:t>
            </a:r>
            <a:r>
              <a:rPr sz="1557" spc="-97" dirty="0">
                <a:solidFill>
                  <a:srgbClr val="FFFFFF"/>
                </a:solidFill>
                <a:latin typeface="Arial"/>
                <a:cs typeface="Arial"/>
              </a:rPr>
              <a:t>ada </a:t>
            </a:r>
            <a:r>
              <a:rPr sz="1557" spc="-68" dirty="0">
                <a:solidFill>
                  <a:srgbClr val="FFFFFF"/>
                </a:solidFill>
                <a:latin typeface="Arial"/>
                <a:cs typeface="Arial"/>
              </a:rPr>
              <a:t>perubahan</a:t>
            </a:r>
            <a:r>
              <a:rPr sz="1557" spc="-14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557" spc="-44" dirty="0">
                <a:solidFill>
                  <a:srgbClr val="FFFFFF"/>
                </a:solidFill>
                <a:latin typeface="Arial"/>
                <a:cs typeface="Arial"/>
              </a:rPr>
              <a:t>krn  </a:t>
            </a:r>
            <a:r>
              <a:rPr sz="1557" spc="-73" dirty="0">
                <a:solidFill>
                  <a:srgbClr val="FFFFFF"/>
                </a:solidFill>
                <a:latin typeface="Arial"/>
                <a:cs typeface="Arial"/>
              </a:rPr>
              <a:t>beban</a:t>
            </a:r>
            <a:endParaRPr sz="1557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6035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06279" y="2168017"/>
            <a:ext cx="5664723" cy="44250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53690" y="901116"/>
            <a:ext cx="5982931" cy="676578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223" dirty="0"/>
              <a:t>Komponen </a:t>
            </a:r>
            <a:r>
              <a:rPr sz="4281" spc="-282" dirty="0"/>
              <a:t>Beban </a:t>
            </a:r>
            <a:r>
              <a:rPr sz="4281" spc="-316" dirty="0"/>
              <a:t>Jalan</a:t>
            </a:r>
            <a:r>
              <a:rPr sz="4281" spc="-136" dirty="0"/>
              <a:t> </a:t>
            </a:r>
            <a:r>
              <a:rPr sz="4281" spc="-370" dirty="0"/>
              <a:t>Rel</a:t>
            </a:r>
            <a:endParaRPr sz="4281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8857">
              <a:lnSpc>
                <a:spcPts val="1387"/>
              </a:lnSpc>
            </a:pPr>
            <a:fld id="{81D60167-4931-47E6-BA6A-407CBD079E47}" type="slidenum">
              <a:rPr spc="-58" dirty="0"/>
              <a:pPr marL="98857">
                <a:lnSpc>
                  <a:spcPts val="1387"/>
                </a:lnSpc>
              </a:pPr>
              <a:t>5</a:t>
            </a:fld>
            <a:endParaRPr spc="-58" dirty="0"/>
          </a:p>
        </p:txBody>
      </p:sp>
    </p:spTree>
    <p:extLst>
      <p:ext uri="{BB962C8B-B14F-4D97-AF65-F5344CB8AC3E}">
        <p14:creationId xmlns:p14="http://schemas.microsoft.com/office/powerpoint/2010/main" val="284965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74134" y="444873"/>
            <a:ext cx="5531943" cy="18401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19455" y="901116"/>
            <a:ext cx="2879938" cy="1328771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414" dirty="0"/>
              <a:t>Gaya</a:t>
            </a:r>
            <a:r>
              <a:rPr sz="4281" spc="-316" dirty="0"/>
              <a:t> </a:t>
            </a:r>
            <a:r>
              <a:rPr sz="4281" spc="-170" dirty="0"/>
              <a:t>Vertikal</a:t>
            </a:r>
            <a:endParaRPr sz="4281"/>
          </a:p>
        </p:txBody>
      </p:sp>
      <p:sp>
        <p:nvSpPr>
          <p:cNvPr id="4" name="object 4"/>
          <p:cNvSpPr txBox="1"/>
          <p:nvPr/>
        </p:nvSpPr>
        <p:spPr>
          <a:xfrm>
            <a:off x="1419455" y="2696397"/>
            <a:ext cx="7070400" cy="1542228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347235" marR="4943" indent="-334877">
              <a:spcBef>
                <a:spcPts val="88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302" dirty="0">
                <a:latin typeface="Arial"/>
                <a:cs typeface="Arial"/>
              </a:rPr>
              <a:t>Gaya </a:t>
            </a:r>
            <a:r>
              <a:rPr sz="3114" spc="-88" dirty="0">
                <a:latin typeface="Arial"/>
                <a:cs typeface="Arial"/>
              </a:rPr>
              <a:t>vertikal </a:t>
            </a:r>
            <a:r>
              <a:rPr sz="3114" spc="-146" dirty="0">
                <a:latin typeface="Arial"/>
                <a:cs typeface="Arial"/>
              </a:rPr>
              <a:t>merupakan </a:t>
            </a:r>
            <a:r>
              <a:rPr sz="3114" spc="-263" dirty="0">
                <a:latin typeface="Arial"/>
                <a:cs typeface="Arial"/>
              </a:rPr>
              <a:t>gaya </a:t>
            </a:r>
            <a:r>
              <a:rPr sz="3114" spc="-204" dirty="0">
                <a:latin typeface="Arial"/>
                <a:cs typeface="Arial"/>
              </a:rPr>
              <a:t>yang </a:t>
            </a:r>
            <a:r>
              <a:rPr sz="3114" spc="-117" dirty="0">
                <a:latin typeface="Arial"/>
                <a:cs typeface="Arial"/>
              </a:rPr>
              <a:t>paling  </a:t>
            </a:r>
            <a:r>
              <a:rPr sz="3114" spc="-107" dirty="0">
                <a:latin typeface="Arial"/>
                <a:cs typeface="Arial"/>
              </a:rPr>
              <a:t>dominan </a:t>
            </a:r>
            <a:r>
              <a:rPr sz="3114" spc="-175" dirty="0">
                <a:latin typeface="Arial"/>
                <a:cs typeface="Arial"/>
              </a:rPr>
              <a:t>pada </a:t>
            </a:r>
            <a:r>
              <a:rPr sz="3114" spc="-73" dirty="0">
                <a:latin typeface="Arial"/>
                <a:cs typeface="Arial"/>
              </a:rPr>
              <a:t>struktur </a:t>
            </a:r>
            <a:r>
              <a:rPr sz="3114" spc="-107" dirty="0">
                <a:latin typeface="Arial"/>
                <a:cs typeface="Arial"/>
              </a:rPr>
              <a:t>jalan</a:t>
            </a:r>
            <a:r>
              <a:rPr sz="3114" spc="107" dirty="0">
                <a:latin typeface="Arial"/>
                <a:cs typeface="Arial"/>
              </a:rPr>
              <a:t> </a:t>
            </a:r>
            <a:r>
              <a:rPr sz="3114" spc="-78" dirty="0">
                <a:latin typeface="Arial"/>
                <a:cs typeface="Arial"/>
              </a:rPr>
              <a:t>rel</a:t>
            </a:r>
            <a:endParaRPr sz="3114" dirty="0">
              <a:latin typeface="Arial"/>
              <a:cs typeface="Arial"/>
            </a:endParaRPr>
          </a:p>
          <a:p>
            <a:pPr marL="347235" indent="-334877">
              <a:spcBef>
                <a:spcPts val="749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156" dirty="0">
                <a:latin typeface="Arial"/>
                <a:cs typeface="Arial"/>
              </a:rPr>
              <a:t>Menyebabkan </a:t>
            </a:r>
            <a:r>
              <a:rPr sz="3114" spc="-122" dirty="0">
                <a:latin typeface="Arial"/>
                <a:cs typeface="Arial"/>
              </a:rPr>
              <a:t>defleksi</a:t>
            </a:r>
            <a:r>
              <a:rPr sz="3114" spc="-49" dirty="0">
                <a:latin typeface="Arial"/>
                <a:cs typeface="Arial"/>
              </a:rPr>
              <a:t> </a:t>
            </a:r>
            <a:r>
              <a:rPr sz="3114" spc="-88" dirty="0">
                <a:latin typeface="Arial"/>
                <a:cs typeface="Arial"/>
              </a:rPr>
              <a:t>vertikal</a:t>
            </a:r>
            <a:endParaRPr sz="3114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92887" y="4477898"/>
            <a:ext cx="1495887" cy="356868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marL="12357">
              <a:spcBef>
                <a:spcPts val="97"/>
              </a:spcBef>
            </a:pPr>
            <a:r>
              <a:rPr sz="2238" spc="-214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238" spc="-22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38" spc="-63" dirty="0">
                <a:solidFill>
                  <a:srgbClr val="FFFFFF"/>
                </a:solidFill>
                <a:latin typeface="Arial"/>
                <a:cs typeface="Arial"/>
              </a:rPr>
              <a:t>vertikal</a:t>
            </a:r>
            <a:endParaRPr sz="2238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9565" y="5616775"/>
            <a:ext cx="1756015" cy="677814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algn="ctr">
              <a:lnSpc>
                <a:spcPts val="2569"/>
              </a:lnSpc>
              <a:spcBef>
                <a:spcPts val="97"/>
              </a:spcBef>
            </a:pPr>
            <a:r>
              <a:rPr sz="2238" spc="-214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238" spc="-20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38" spc="-39" dirty="0">
                <a:solidFill>
                  <a:srgbClr val="FFFFFF"/>
                </a:solidFill>
                <a:latin typeface="Arial"/>
                <a:cs typeface="Arial"/>
              </a:rPr>
              <a:t>lokomotif</a:t>
            </a:r>
            <a:endParaRPr sz="2238">
              <a:latin typeface="Arial"/>
              <a:cs typeface="Arial"/>
            </a:endParaRPr>
          </a:p>
          <a:p>
            <a:pPr marL="8032" algn="ctr">
              <a:lnSpc>
                <a:spcPts val="2569"/>
              </a:lnSpc>
            </a:pPr>
            <a:r>
              <a:rPr sz="2238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238" spc="73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38" i="1" spc="-83" dirty="0">
                <a:solidFill>
                  <a:srgbClr val="FFFFFF"/>
                </a:solidFill>
                <a:latin typeface="Arial"/>
                <a:cs typeface="Arial"/>
              </a:rPr>
              <a:t>locomotive</a:t>
            </a:r>
            <a:endParaRPr sz="2238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62908" y="5616775"/>
            <a:ext cx="1525545" cy="677814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algn="ctr">
              <a:lnSpc>
                <a:spcPts val="2569"/>
              </a:lnSpc>
              <a:spcBef>
                <a:spcPts val="97"/>
              </a:spcBef>
            </a:pPr>
            <a:r>
              <a:rPr sz="2238" spc="-214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238" spc="-102" dirty="0">
                <a:solidFill>
                  <a:srgbClr val="FFFFFF"/>
                </a:solidFill>
                <a:latin typeface="Arial"/>
                <a:cs typeface="Arial"/>
              </a:rPr>
              <a:t>kereta</a:t>
            </a:r>
            <a:r>
              <a:rPr sz="2238" spc="-58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38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endParaRPr sz="2238">
              <a:latin typeface="Arial"/>
              <a:cs typeface="Arial"/>
            </a:endParaRPr>
          </a:p>
          <a:p>
            <a:pPr marL="17300" algn="ctr">
              <a:lnSpc>
                <a:spcPts val="2569"/>
              </a:lnSpc>
            </a:pPr>
            <a:r>
              <a:rPr sz="2238" i="1" spc="-78" dirty="0">
                <a:solidFill>
                  <a:srgbClr val="FFFFFF"/>
                </a:solidFill>
                <a:latin typeface="Arial"/>
                <a:cs typeface="Arial"/>
              </a:rPr>
              <a:t>car/</a:t>
            </a:r>
            <a:r>
              <a:rPr sz="2238" i="1" spc="-4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38" i="1" spc="-141" dirty="0">
                <a:solidFill>
                  <a:srgbClr val="FFFFFF"/>
                </a:solidFill>
                <a:latin typeface="Arial"/>
                <a:cs typeface="Arial"/>
              </a:rPr>
              <a:t>coach</a:t>
            </a:r>
            <a:endParaRPr sz="2238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53814" y="5616775"/>
            <a:ext cx="1756633" cy="677814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algn="ctr">
              <a:lnSpc>
                <a:spcPts val="2569"/>
              </a:lnSpc>
              <a:spcBef>
                <a:spcPts val="97"/>
              </a:spcBef>
            </a:pPr>
            <a:r>
              <a:rPr sz="2238" spc="-214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238" spc="-107" dirty="0">
                <a:solidFill>
                  <a:srgbClr val="FFFFFF"/>
                </a:solidFill>
                <a:latin typeface="Arial"/>
                <a:cs typeface="Arial"/>
              </a:rPr>
              <a:t>gerbong</a:t>
            </a:r>
            <a:r>
              <a:rPr sz="2238" spc="-9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38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endParaRPr sz="2238">
              <a:latin typeface="Arial"/>
              <a:cs typeface="Arial"/>
            </a:endParaRPr>
          </a:p>
          <a:p>
            <a:pPr marL="33982" algn="ctr">
              <a:lnSpc>
                <a:spcPts val="2569"/>
              </a:lnSpc>
            </a:pPr>
            <a:r>
              <a:rPr sz="2238" i="1" spc="-83" dirty="0">
                <a:solidFill>
                  <a:srgbClr val="FFFFFF"/>
                </a:solidFill>
                <a:latin typeface="Arial"/>
                <a:cs typeface="Arial"/>
              </a:rPr>
              <a:t>wagon</a:t>
            </a:r>
            <a:endParaRPr sz="2238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781147" y="5773963"/>
            <a:ext cx="1741802" cy="356868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marL="12357">
              <a:spcBef>
                <a:spcPts val="97"/>
              </a:spcBef>
            </a:pPr>
            <a:r>
              <a:rPr sz="2238" spc="-117" dirty="0">
                <a:solidFill>
                  <a:srgbClr val="FFFFFF"/>
                </a:solidFill>
                <a:latin typeface="Arial"/>
                <a:cs typeface="Arial"/>
              </a:rPr>
              <a:t>Faktor</a:t>
            </a:r>
            <a:r>
              <a:rPr sz="2238" spc="-122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38" spc="-117" dirty="0">
                <a:solidFill>
                  <a:srgbClr val="FFFFFF"/>
                </a:solidFill>
                <a:latin typeface="Arial"/>
                <a:cs typeface="Arial"/>
              </a:rPr>
              <a:t>Dinamis</a:t>
            </a:r>
            <a:endParaRPr sz="2238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8857">
              <a:lnSpc>
                <a:spcPts val="1387"/>
              </a:lnSpc>
            </a:pPr>
            <a:fld id="{81D60167-4931-47E6-BA6A-407CBD079E47}" type="slidenum">
              <a:rPr spc="-58" dirty="0"/>
              <a:pPr marL="98857">
                <a:lnSpc>
                  <a:spcPts val="1387"/>
                </a:lnSpc>
              </a:pPr>
              <a:t>6</a:t>
            </a:fld>
            <a:endParaRPr spc="-58" dirty="0"/>
          </a:p>
        </p:txBody>
      </p:sp>
    </p:spTree>
    <p:extLst>
      <p:ext uri="{BB962C8B-B14F-4D97-AF65-F5344CB8AC3E}">
        <p14:creationId xmlns:p14="http://schemas.microsoft.com/office/powerpoint/2010/main" val="76418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8857">
              <a:lnSpc>
                <a:spcPts val="1387"/>
              </a:lnSpc>
            </a:pPr>
            <a:fld id="{81D60167-4931-47E6-BA6A-407CBD079E47}" type="slidenum">
              <a:rPr spc="-58" dirty="0"/>
              <a:pPr marL="98857">
                <a:lnSpc>
                  <a:spcPts val="1387"/>
                </a:lnSpc>
              </a:pPr>
              <a:t>7</a:t>
            </a:fld>
            <a:endParaRPr spc="-5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85024" y="898151"/>
            <a:ext cx="5522611" cy="676578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414" dirty="0"/>
              <a:t>Gaya </a:t>
            </a:r>
            <a:r>
              <a:rPr sz="4281" spc="-195" dirty="0"/>
              <a:t>Kereta/</a:t>
            </a:r>
            <a:r>
              <a:rPr sz="4281" spc="-589" dirty="0"/>
              <a:t> </a:t>
            </a:r>
            <a:r>
              <a:rPr sz="4281" spc="-204" dirty="0"/>
              <a:t>penumpang</a:t>
            </a:r>
            <a:endParaRPr sz="4281"/>
          </a:p>
        </p:txBody>
      </p:sp>
      <p:sp>
        <p:nvSpPr>
          <p:cNvPr id="3" name="object 3"/>
          <p:cNvSpPr txBox="1"/>
          <p:nvPr/>
        </p:nvSpPr>
        <p:spPr>
          <a:xfrm>
            <a:off x="1419454" y="1914242"/>
            <a:ext cx="7209423" cy="2777370"/>
          </a:xfrm>
          <a:prstGeom prst="rect">
            <a:avLst/>
          </a:prstGeom>
        </p:spPr>
        <p:txBody>
          <a:bodyPr vert="horz" wrap="square" lIns="0" tIns="107511" rIns="0" bIns="0" rtlCol="0">
            <a:spAutoFit/>
          </a:bodyPr>
          <a:lstStyle/>
          <a:p>
            <a:pPr marL="347235" indent="-334877">
              <a:spcBef>
                <a:spcPts val="847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185" dirty="0">
                <a:latin typeface="Arial"/>
                <a:cs typeface="Arial"/>
              </a:rPr>
              <a:t>Berat </a:t>
            </a:r>
            <a:r>
              <a:rPr sz="3114" spc="-151" dirty="0">
                <a:latin typeface="Arial"/>
                <a:cs typeface="Arial"/>
              </a:rPr>
              <a:t>kereta </a:t>
            </a:r>
            <a:r>
              <a:rPr sz="3114" spc="-136" dirty="0">
                <a:latin typeface="Arial"/>
                <a:cs typeface="Arial"/>
              </a:rPr>
              <a:t>plus </a:t>
            </a:r>
            <a:r>
              <a:rPr sz="3114" spc="-131" dirty="0">
                <a:latin typeface="Arial"/>
                <a:cs typeface="Arial"/>
              </a:rPr>
              <a:t>muatan </a:t>
            </a:r>
            <a:r>
              <a:rPr sz="3114" spc="-272" dirty="0">
                <a:latin typeface="Arial"/>
                <a:cs typeface="Arial"/>
              </a:rPr>
              <a:t>= </a:t>
            </a:r>
            <a:r>
              <a:rPr sz="3114" spc="-165" dirty="0">
                <a:latin typeface="Arial"/>
                <a:cs typeface="Arial"/>
              </a:rPr>
              <a:t>40</a:t>
            </a:r>
            <a:r>
              <a:rPr sz="3114" spc="-243" dirty="0">
                <a:latin typeface="Arial"/>
                <a:cs typeface="Arial"/>
              </a:rPr>
              <a:t> </a:t>
            </a:r>
            <a:r>
              <a:rPr sz="3114" spc="-44" dirty="0">
                <a:latin typeface="Arial"/>
                <a:cs typeface="Arial"/>
              </a:rPr>
              <a:t>ton</a:t>
            </a:r>
            <a:endParaRPr sz="3114">
              <a:latin typeface="Arial"/>
              <a:cs typeface="Arial"/>
            </a:endParaRPr>
          </a:p>
          <a:p>
            <a:pPr marL="347235" indent="-334877">
              <a:spcBef>
                <a:spcPts val="744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97" dirty="0">
                <a:latin typeface="Arial"/>
                <a:cs typeface="Arial"/>
              </a:rPr>
              <a:t>Ditumpu </a:t>
            </a:r>
            <a:r>
              <a:rPr sz="3114" spc="-161" dirty="0">
                <a:latin typeface="Arial"/>
                <a:cs typeface="Arial"/>
              </a:rPr>
              <a:t>2 </a:t>
            </a:r>
            <a:r>
              <a:rPr sz="3114" spc="-126" dirty="0">
                <a:latin typeface="Arial"/>
                <a:cs typeface="Arial"/>
              </a:rPr>
              <a:t>bogie </a:t>
            </a:r>
            <a:r>
              <a:rPr sz="3114" spc="-223" dirty="0">
                <a:latin typeface="Arial"/>
                <a:cs typeface="Arial"/>
              </a:rPr>
              <a:t>(Pb </a:t>
            </a:r>
            <a:r>
              <a:rPr sz="3114" spc="-272" dirty="0">
                <a:latin typeface="Arial"/>
                <a:cs typeface="Arial"/>
              </a:rPr>
              <a:t>= </a:t>
            </a:r>
            <a:r>
              <a:rPr sz="3114" spc="-165" dirty="0">
                <a:latin typeface="Arial"/>
                <a:cs typeface="Arial"/>
              </a:rPr>
              <a:t>20</a:t>
            </a:r>
            <a:r>
              <a:rPr sz="3114" spc="107" dirty="0">
                <a:latin typeface="Arial"/>
                <a:cs typeface="Arial"/>
              </a:rPr>
              <a:t> </a:t>
            </a:r>
            <a:r>
              <a:rPr sz="3114" spc="-58" dirty="0">
                <a:latin typeface="Arial"/>
                <a:cs typeface="Arial"/>
              </a:rPr>
              <a:t>ton)</a:t>
            </a:r>
            <a:endParaRPr sz="3114">
              <a:latin typeface="Arial"/>
              <a:cs typeface="Arial"/>
            </a:endParaRPr>
          </a:p>
          <a:p>
            <a:pPr marL="347235" marR="4943" indent="-334877">
              <a:spcBef>
                <a:spcPts val="749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156" dirty="0">
                <a:latin typeface="Arial"/>
                <a:cs typeface="Arial"/>
              </a:rPr>
              <a:t>Masing-masing </a:t>
            </a:r>
            <a:r>
              <a:rPr sz="3114" spc="-126" dirty="0">
                <a:latin typeface="Arial"/>
                <a:cs typeface="Arial"/>
              </a:rPr>
              <a:t>bogie </a:t>
            </a:r>
            <a:r>
              <a:rPr sz="3114" spc="-19" dirty="0">
                <a:latin typeface="Arial"/>
                <a:cs typeface="Arial"/>
              </a:rPr>
              <a:t>tdr </a:t>
            </a:r>
            <a:r>
              <a:rPr sz="3114" spc="-161" dirty="0">
                <a:latin typeface="Arial"/>
                <a:cs typeface="Arial"/>
              </a:rPr>
              <a:t>2 </a:t>
            </a:r>
            <a:r>
              <a:rPr sz="3114" spc="-165" dirty="0">
                <a:latin typeface="Arial"/>
                <a:cs typeface="Arial"/>
              </a:rPr>
              <a:t>gandar </a:t>
            </a:r>
            <a:r>
              <a:rPr sz="3114" spc="-282" dirty="0">
                <a:latin typeface="Arial"/>
                <a:cs typeface="Arial"/>
              </a:rPr>
              <a:t>(Pg </a:t>
            </a:r>
            <a:r>
              <a:rPr sz="3114" spc="-272" dirty="0">
                <a:latin typeface="Arial"/>
                <a:cs typeface="Arial"/>
              </a:rPr>
              <a:t>= </a:t>
            </a:r>
            <a:r>
              <a:rPr sz="3114" spc="-165" dirty="0">
                <a:latin typeface="Arial"/>
                <a:cs typeface="Arial"/>
              </a:rPr>
              <a:t>10  </a:t>
            </a:r>
            <a:r>
              <a:rPr sz="3114" spc="-58" dirty="0">
                <a:latin typeface="Arial"/>
                <a:cs typeface="Arial"/>
              </a:rPr>
              <a:t>ton)</a:t>
            </a:r>
            <a:endParaRPr sz="3114">
              <a:latin typeface="Arial"/>
              <a:cs typeface="Arial"/>
            </a:endParaRPr>
          </a:p>
          <a:p>
            <a:pPr marL="347235" indent="-334877">
              <a:spcBef>
                <a:spcPts val="744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433" dirty="0">
                <a:latin typeface="Arial"/>
                <a:cs typeface="Arial"/>
              </a:rPr>
              <a:t>Ps </a:t>
            </a:r>
            <a:r>
              <a:rPr sz="3114" spc="-272" dirty="0">
                <a:latin typeface="Arial"/>
                <a:cs typeface="Arial"/>
              </a:rPr>
              <a:t>= </a:t>
            </a:r>
            <a:r>
              <a:rPr sz="3114" spc="-161" dirty="0">
                <a:latin typeface="Arial"/>
                <a:cs typeface="Arial"/>
              </a:rPr>
              <a:t>5</a:t>
            </a:r>
            <a:r>
              <a:rPr sz="3114" spc="-214" dirty="0">
                <a:latin typeface="Arial"/>
                <a:cs typeface="Arial"/>
              </a:rPr>
              <a:t> </a:t>
            </a:r>
            <a:r>
              <a:rPr sz="3114" spc="-44" dirty="0">
                <a:latin typeface="Arial"/>
                <a:cs typeface="Arial"/>
              </a:rPr>
              <a:t>ton</a:t>
            </a:r>
            <a:endParaRPr sz="3114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079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3"/>
            <a:ext cx="2393172" cy="278247"/>
          </a:xfrm>
          <a:prstGeom prst="rect">
            <a:avLst/>
          </a:prstGeom>
        </p:spPr>
        <p:txBody>
          <a:bodyPr vert="horz" wrap="square" lIns="0" tIns="1236" rIns="0" bIns="0" rtlCol="0">
            <a:spAutoFit/>
          </a:bodyPr>
          <a:lstStyle/>
          <a:p>
            <a:pPr marL="24714">
              <a:spcBef>
                <a:spcPts val="10"/>
              </a:spcBef>
            </a:pPr>
            <a:fld id="{81D60167-4931-47E6-BA6A-407CBD079E47}" type="slidenum">
              <a:rPr spc="-58" dirty="0"/>
              <a:pPr marL="24714">
                <a:spcBef>
                  <a:spcPts val="10"/>
                </a:spcBef>
              </a:pPr>
              <a:t>8</a:t>
            </a:fld>
            <a:endParaRPr spc="-5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77802" y="898151"/>
            <a:ext cx="5133964" cy="676578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414" dirty="0"/>
              <a:t>Gaya </a:t>
            </a:r>
            <a:r>
              <a:rPr sz="4281" spc="-238" dirty="0"/>
              <a:t>Gerbong </a:t>
            </a:r>
            <a:r>
              <a:rPr sz="4281" spc="-5" dirty="0"/>
              <a:t>/</a:t>
            </a:r>
            <a:r>
              <a:rPr sz="4281" spc="467" dirty="0"/>
              <a:t> </a:t>
            </a:r>
            <a:r>
              <a:rPr sz="4281" spc="-229" dirty="0"/>
              <a:t>barang</a:t>
            </a:r>
            <a:endParaRPr sz="4281"/>
          </a:p>
        </p:txBody>
      </p:sp>
      <p:sp>
        <p:nvSpPr>
          <p:cNvPr id="3" name="object 3"/>
          <p:cNvSpPr txBox="1"/>
          <p:nvPr/>
        </p:nvSpPr>
        <p:spPr>
          <a:xfrm>
            <a:off x="1419455" y="2010335"/>
            <a:ext cx="7536281" cy="1922224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347235" marR="4943" indent="-334877">
              <a:spcBef>
                <a:spcPts val="88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175" dirty="0">
                <a:latin typeface="Arial"/>
                <a:cs typeface="Arial"/>
              </a:rPr>
              <a:t>Berbeda dengan </a:t>
            </a:r>
            <a:r>
              <a:rPr sz="3114" spc="-111" dirty="0">
                <a:latin typeface="Arial"/>
                <a:cs typeface="Arial"/>
              </a:rPr>
              <a:t>kereta/ </a:t>
            </a:r>
            <a:r>
              <a:rPr sz="3114" i="1" spc="-141" dirty="0">
                <a:latin typeface="Arial"/>
                <a:cs typeface="Arial"/>
              </a:rPr>
              <a:t>car/coach </a:t>
            </a:r>
            <a:r>
              <a:rPr sz="3114" spc="-204" dirty="0">
                <a:latin typeface="Arial"/>
                <a:cs typeface="Arial"/>
              </a:rPr>
              <a:t>yang  </a:t>
            </a:r>
            <a:r>
              <a:rPr sz="3114" spc="-156" dirty="0">
                <a:latin typeface="Arial"/>
                <a:cs typeface="Arial"/>
              </a:rPr>
              <a:t>mengutamakan </a:t>
            </a:r>
            <a:r>
              <a:rPr sz="3114" spc="-185" dirty="0">
                <a:latin typeface="Arial"/>
                <a:cs typeface="Arial"/>
              </a:rPr>
              <a:t>kenyamanan </a:t>
            </a:r>
            <a:r>
              <a:rPr sz="3114" spc="-151" dirty="0">
                <a:latin typeface="Arial"/>
                <a:cs typeface="Arial"/>
              </a:rPr>
              <a:t>dan kecepatan;  gerbong </a:t>
            </a:r>
            <a:r>
              <a:rPr sz="3114" spc="-156" dirty="0">
                <a:latin typeface="Arial"/>
                <a:cs typeface="Arial"/>
              </a:rPr>
              <a:t>mengutamakan </a:t>
            </a:r>
            <a:r>
              <a:rPr sz="3114" spc="-209" dirty="0">
                <a:latin typeface="Arial"/>
                <a:cs typeface="Arial"/>
              </a:rPr>
              <a:t>daya </a:t>
            </a:r>
            <a:r>
              <a:rPr sz="3114" spc="-78" dirty="0">
                <a:latin typeface="Arial"/>
                <a:cs typeface="Arial"/>
              </a:rPr>
              <a:t>muat, </a:t>
            </a:r>
            <a:r>
              <a:rPr sz="3114" spc="-88" dirty="0">
                <a:latin typeface="Arial"/>
                <a:cs typeface="Arial"/>
              </a:rPr>
              <a:t>yaitu  </a:t>
            </a:r>
            <a:r>
              <a:rPr sz="3114" spc="-219" dirty="0">
                <a:latin typeface="Arial"/>
                <a:cs typeface="Arial"/>
              </a:rPr>
              <a:t>massal </a:t>
            </a:r>
            <a:r>
              <a:rPr sz="3114" spc="-151" dirty="0">
                <a:latin typeface="Arial"/>
                <a:cs typeface="Arial"/>
              </a:rPr>
              <a:t>dan</a:t>
            </a:r>
            <a:r>
              <a:rPr sz="3114" spc="-54" dirty="0">
                <a:latin typeface="Arial"/>
                <a:cs typeface="Arial"/>
              </a:rPr>
              <a:t> </a:t>
            </a:r>
            <a:r>
              <a:rPr sz="3114" spc="-122" dirty="0">
                <a:latin typeface="Arial"/>
                <a:cs typeface="Arial"/>
              </a:rPr>
              <a:t>berat</a:t>
            </a:r>
            <a:endParaRPr sz="3114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8385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675114" y="535064"/>
            <a:ext cx="3906424" cy="16234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19454" y="631226"/>
            <a:ext cx="3523768" cy="936431"/>
          </a:xfrm>
          <a:prstGeom prst="rect">
            <a:avLst/>
          </a:prstGeom>
        </p:spPr>
        <p:txBody>
          <a:bodyPr vert="horz" wrap="square" lIns="0" tIns="12975" rIns="0" bIns="0" rtlCol="0">
            <a:spAutoFit/>
          </a:bodyPr>
          <a:lstStyle/>
          <a:p>
            <a:pPr marL="12357" marR="4943">
              <a:spcBef>
                <a:spcPts val="102"/>
              </a:spcBef>
            </a:pPr>
            <a:r>
              <a:rPr spc="-375" dirty="0"/>
              <a:t>Gaya </a:t>
            </a:r>
            <a:r>
              <a:rPr spc="-247" dirty="0"/>
              <a:t>Transfersal </a:t>
            </a:r>
            <a:r>
              <a:rPr dirty="0"/>
              <a:t>/  </a:t>
            </a:r>
            <a:r>
              <a:rPr spc="-198" dirty="0"/>
              <a:t>Lateral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3"/>
            <a:ext cx="2393172" cy="278247"/>
          </a:xfrm>
          <a:prstGeom prst="rect">
            <a:avLst/>
          </a:prstGeom>
        </p:spPr>
        <p:txBody>
          <a:bodyPr vert="horz" wrap="square" lIns="0" tIns="1236" rIns="0" bIns="0" rtlCol="0">
            <a:spAutoFit/>
          </a:bodyPr>
          <a:lstStyle/>
          <a:p>
            <a:pPr marL="24714">
              <a:spcBef>
                <a:spcPts val="10"/>
              </a:spcBef>
            </a:pPr>
            <a:fld id="{81D60167-4931-47E6-BA6A-407CBD079E47}" type="slidenum">
              <a:rPr spc="-58" dirty="0"/>
              <a:pPr marL="24714">
                <a:spcBef>
                  <a:spcPts val="10"/>
                </a:spcBef>
              </a:pPr>
              <a:t>9</a:t>
            </a:fld>
            <a:endParaRPr spc="-58" dirty="0"/>
          </a:p>
        </p:txBody>
      </p:sp>
      <p:sp>
        <p:nvSpPr>
          <p:cNvPr id="4" name="object 4"/>
          <p:cNvSpPr txBox="1"/>
          <p:nvPr/>
        </p:nvSpPr>
        <p:spPr>
          <a:xfrm>
            <a:off x="1419455" y="2431388"/>
            <a:ext cx="7795172" cy="3940837"/>
          </a:xfrm>
          <a:prstGeom prst="rect">
            <a:avLst/>
          </a:prstGeom>
        </p:spPr>
        <p:txBody>
          <a:bodyPr vert="horz" wrap="square" lIns="0" tIns="83414" rIns="0" bIns="0" rtlCol="0">
            <a:spAutoFit/>
          </a:bodyPr>
          <a:lstStyle/>
          <a:p>
            <a:pPr marL="347235" marR="21007" indent="-334877">
              <a:lnSpc>
                <a:spcPts val="2335"/>
              </a:lnSpc>
              <a:spcBef>
                <a:spcPts val="657"/>
              </a:spcBef>
              <a:buChar char="•"/>
              <a:tabLst>
                <a:tab pos="347235" algn="l"/>
                <a:tab pos="347852" algn="l"/>
              </a:tabLst>
            </a:pPr>
            <a:r>
              <a:rPr sz="2433" spc="-238" dirty="0">
                <a:latin typeface="Arial"/>
                <a:cs typeface="Arial"/>
              </a:rPr>
              <a:t>Gaya </a:t>
            </a:r>
            <a:r>
              <a:rPr sz="2433" spc="-24" dirty="0">
                <a:latin typeface="Arial"/>
                <a:cs typeface="Arial"/>
              </a:rPr>
              <a:t>ini </a:t>
            </a:r>
            <a:r>
              <a:rPr sz="2433" spc="-126" dirty="0">
                <a:latin typeface="Arial"/>
                <a:cs typeface="Arial"/>
              </a:rPr>
              <a:t>disebabkan </a:t>
            </a:r>
            <a:r>
              <a:rPr sz="2433" spc="-156" dirty="0">
                <a:latin typeface="Arial"/>
                <a:cs typeface="Arial"/>
              </a:rPr>
              <a:t>adanya </a:t>
            </a:r>
            <a:r>
              <a:rPr sz="2433" spc="-214" dirty="0">
                <a:latin typeface="Arial"/>
                <a:cs typeface="Arial"/>
              </a:rPr>
              <a:t>gaya </a:t>
            </a:r>
            <a:r>
              <a:rPr sz="2433" spc="-68" dirty="0">
                <a:latin typeface="Arial"/>
                <a:cs typeface="Arial"/>
              </a:rPr>
              <a:t>sentrifugal, </a:t>
            </a:r>
            <a:r>
              <a:rPr sz="2433" spc="-180" dirty="0">
                <a:latin typeface="Arial"/>
                <a:cs typeface="Arial"/>
              </a:rPr>
              <a:t>‘</a:t>
            </a:r>
            <a:r>
              <a:rPr sz="2433" i="1" spc="-180" dirty="0">
                <a:latin typeface="Arial"/>
                <a:cs typeface="Arial"/>
              </a:rPr>
              <a:t>Snake  </a:t>
            </a:r>
            <a:r>
              <a:rPr sz="2433" i="1" spc="-73" dirty="0">
                <a:latin typeface="Arial"/>
                <a:cs typeface="Arial"/>
              </a:rPr>
              <a:t>motion</a:t>
            </a:r>
            <a:r>
              <a:rPr sz="2433" spc="-73" dirty="0">
                <a:latin typeface="Arial"/>
                <a:cs typeface="Arial"/>
              </a:rPr>
              <a:t>’, </a:t>
            </a:r>
            <a:r>
              <a:rPr sz="2433" spc="-117" dirty="0">
                <a:latin typeface="Arial"/>
                <a:cs typeface="Arial"/>
              </a:rPr>
              <a:t>dan </a:t>
            </a:r>
            <a:r>
              <a:rPr sz="2433" spc="-92" dirty="0">
                <a:latin typeface="Arial"/>
                <a:cs typeface="Arial"/>
              </a:rPr>
              <a:t>ketidak </a:t>
            </a:r>
            <a:r>
              <a:rPr sz="2433" spc="-111" dirty="0">
                <a:latin typeface="Arial"/>
                <a:cs typeface="Arial"/>
              </a:rPr>
              <a:t>rataan </a:t>
            </a:r>
            <a:r>
              <a:rPr sz="2433" spc="-78" dirty="0">
                <a:latin typeface="Arial"/>
                <a:cs typeface="Arial"/>
              </a:rPr>
              <a:t>geometri </a:t>
            </a:r>
            <a:r>
              <a:rPr sz="2433" spc="-88" dirty="0">
                <a:latin typeface="Arial"/>
                <a:cs typeface="Arial"/>
              </a:rPr>
              <a:t>jalan </a:t>
            </a:r>
            <a:r>
              <a:rPr sz="2433" spc="-54" dirty="0">
                <a:latin typeface="Arial"/>
                <a:cs typeface="Arial"/>
              </a:rPr>
              <a:t>rel, </a:t>
            </a:r>
            <a:r>
              <a:rPr sz="2433" spc="-102" dirty="0">
                <a:latin typeface="Arial"/>
                <a:cs typeface="Arial"/>
              </a:rPr>
              <a:t>bekerja</a:t>
            </a:r>
            <a:r>
              <a:rPr sz="2433" spc="-350" dirty="0">
                <a:latin typeface="Arial"/>
                <a:cs typeface="Arial"/>
              </a:rPr>
              <a:t> </a:t>
            </a:r>
            <a:r>
              <a:rPr sz="2433" spc="-131" dirty="0">
                <a:latin typeface="Arial"/>
                <a:cs typeface="Arial"/>
              </a:rPr>
              <a:t>pada  </a:t>
            </a:r>
            <a:r>
              <a:rPr sz="2433" spc="5" dirty="0">
                <a:latin typeface="Arial"/>
                <a:cs typeface="Arial"/>
              </a:rPr>
              <a:t>titik </a:t>
            </a:r>
            <a:r>
              <a:rPr sz="2433" spc="-161" dirty="0">
                <a:latin typeface="Arial"/>
                <a:cs typeface="Arial"/>
              </a:rPr>
              <a:t>yang </a:t>
            </a:r>
            <a:r>
              <a:rPr sz="2433" spc="-185" dirty="0">
                <a:latin typeface="Arial"/>
                <a:cs typeface="Arial"/>
              </a:rPr>
              <a:t>sama </a:t>
            </a:r>
            <a:r>
              <a:rPr sz="2433" spc="-136" dirty="0">
                <a:latin typeface="Arial"/>
                <a:cs typeface="Arial"/>
              </a:rPr>
              <a:t>dengan </a:t>
            </a:r>
            <a:r>
              <a:rPr sz="2433" spc="-214" dirty="0">
                <a:latin typeface="Arial"/>
                <a:cs typeface="Arial"/>
              </a:rPr>
              <a:t>gaya </a:t>
            </a:r>
            <a:r>
              <a:rPr sz="2433" spc="-73" dirty="0">
                <a:latin typeface="Arial"/>
                <a:cs typeface="Arial"/>
              </a:rPr>
              <a:t>vertikal </a:t>
            </a:r>
            <a:r>
              <a:rPr sz="2433" spc="-39" dirty="0">
                <a:latin typeface="Arial"/>
                <a:cs typeface="Arial"/>
              </a:rPr>
              <a:t>di</a:t>
            </a:r>
            <a:r>
              <a:rPr sz="2433" spc="-297" dirty="0">
                <a:latin typeface="Arial"/>
                <a:cs typeface="Arial"/>
              </a:rPr>
              <a:t> </a:t>
            </a:r>
            <a:r>
              <a:rPr sz="2433" spc="-54" dirty="0">
                <a:latin typeface="Arial"/>
                <a:cs typeface="Arial"/>
              </a:rPr>
              <a:t>rel.</a:t>
            </a:r>
            <a:endParaRPr sz="2433" dirty="0">
              <a:latin typeface="Arial"/>
              <a:cs typeface="Arial"/>
            </a:endParaRPr>
          </a:p>
          <a:p>
            <a:pPr marL="347235" marR="388631" indent="-334877">
              <a:lnSpc>
                <a:spcPts val="2335"/>
              </a:lnSpc>
              <a:spcBef>
                <a:spcPts val="584"/>
              </a:spcBef>
              <a:buChar char="•"/>
              <a:tabLst>
                <a:tab pos="347235" algn="l"/>
                <a:tab pos="347852" algn="l"/>
              </a:tabLst>
            </a:pPr>
            <a:r>
              <a:rPr sz="2433" spc="-238" dirty="0">
                <a:latin typeface="Arial"/>
                <a:cs typeface="Arial"/>
              </a:rPr>
              <a:t>Gaya </a:t>
            </a:r>
            <a:r>
              <a:rPr sz="2433" spc="-24" dirty="0">
                <a:latin typeface="Arial"/>
                <a:cs typeface="Arial"/>
              </a:rPr>
              <a:t>ini </a:t>
            </a:r>
            <a:r>
              <a:rPr sz="2433" spc="-131" dirty="0">
                <a:latin typeface="Arial"/>
                <a:cs typeface="Arial"/>
              </a:rPr>
              <a:t>menyebabkan </a:t>
            </a:r>
            <a:r>
              <a:rPr sz="2433" spc="-102" dirty="0">
                <a:latin typeface="Arial"/>
                <a:cs typeface="Arial"/>
              </a:rPr>
              <a:t>tercabutnya </a:t>
            </a:r>
            <a:r>
              <a:rPr sz="2433" spc="-44" dirty="0">
                <a:latin typeface="Arial"/>
                <a:cs typeface="Arial"/>
              </a:rPr>
              <a:t>‘</a:t>
            </a:r>
            <a:r>
              <a:rPr sz="2433" i="1" spc="-44" dirty="0">
                <a:latin typeface="Arial"/>
                <a:cs typeface="Arial"/>
              </a:rPr>
              <a:t>terpon</a:t>
            </a:r>
            <a:r>
              <a:rPr sz="2433" spc="-44" dirty="0">
                <a:latin typeface="Arial"/>
                <a:cs typeface="Arial"/>
              </a:rPr>
              <a:t>’ </a:t>
            </a:r>
            <a:r>
              <a:rPr sz="2433" spc="-117" dirty="0">
                <a:latin typeface="Arial"/>
                <a:cs typeface="Arial"/>
              </a:rPr>
              <a:t>dan </a:t>
            </a:r>
            <a:r>
              <a:rPr sz="2433" spc="-156" dirty="0">
                <a:latin typeface="Arial"/>
                <a:cs typeface="Arial"/>
              </a:rPr>
              <a:t>geseran  </a:t>
            </a:r>
            <a:r>
              <a:rPr sz="2433" spc="-83" dirty="0">
                <a:latin typeface="Arial"/>
                <a:cs typeface="Arial"/>
              </a:rPr>
              <a:t>pelat </a:t>
            </a:r>
            <a:r>
              <a:rPr sz="2433" spc="-126" dirty="0">
                <a:latin typeface="Arial"/>
                <a:cs typeface="Arial"/>
              </a:rPr>
              <a:t>tandas </a:t>
            </a:r>
            <a:r>
              <a:rPr sz="2433" i="1" spc="-156" dirty="0">
                <a:latin typeface="Arial"/>
                <a:cs typeface="Arial"/>
              </a:rPr>
              <a:t>(base </a:t>
            </a:r>
            <a:r>
              <a:rPr sz="2433" i="1" spc="-78" dirty="0">
                <a:latin typeface="Arial"/>
                <a:cs typeface="Arial"/>
              </a:rPr>
              <a:t>plate) </a:t>
            </a:r>
            <a:r>
              <a:rPr sz="2433" spc="-131" dirty="0">
                <a:latin typeface="Arial"/>
                <a:cs typeface="Arial"/>
              </a:rPr>
              <a:t>pada </a:t>
            </a:r>
            <a:r>
              <a:rPr sz="2433" spc="-97" dirty="0">
                <a:latin typeface="Arial"/>
                <a:cs typeface="Arial"/>
              </a:rPr>
              <a:t>bantalan </a:t>
            </a:r>
            <a:r>
              <a:rPr sz="2433" spc="-136" dirty="0">
                <a:latin typeface="Arial"/>
                <a:cs typeface="Arial"/>
              </a:rPr>
              <a:t>kayu, </a:t>
            </a:r>
            <a:r>
              <a:rPr sz="2433" spc="-151" dirty="0">
                <a:latin typeface="Arial"/>
                <a:cs typeface="Arial"/>
              </a:rPr>
              <a:t>sehingga  </a:t>
            </a:r>
            <a:r>
              <a:rPr sz="2433" spc="-111" dirty="0">
                <a:latin typeface="Arial"/>
                <a:cs typeface="Arial"/>
              </a:rPr>
              <a:t>dapat </a:t>
            </a:r>
            <a:r>
              <a:rPr sz="2433" spc="-92" dirty="0">
                <a:latin typeface="Arial"/>
                <a:cs typeface="Arial"/>
              </a:rPr>
              <a:t>merubah </a:t>
            </a:r>
            <a:r>
              <a:rPr sz="2433" spc="-78" dirty="0">
                <a:latin typeface="Arial"/>
                <a:cs typeface="Arial"/>
              </a:rPr>
              <a:t>geometri </a:t>
            </a:r>
            <a:r>
              <a:rPr sz="2433" spc="-88" dirty="0">
                <a:latin typeface="Arial"/>
                <a:cs typeface="Arial"/>
              </a:rPr>
              <a:t>jalan </a:t>
            </a:r>
            <a:r>
              <a:rPr sz="2433" spc="-49" dirty="0">
                <a:latin typeface="Arial"/>
                <a:cs typeface="Arial"/>
              </a:rPr>
              <a:t>rel</a:t>
            </a:r>
            <a:r>
              <a:rPr sz="2433" i="1" spc="-49" dirty="0">
                <a:latin typeface="Arial"/>
                <a:cs typeface="Arial"/>
              </a:rPr>
              <a:t>, </a:t>
            </a:r>
            <a:r>
              <a:rPr sz="2433" spc="-5" dirty="0">
                <a:latin typeface="Wingdings"/>
                <a:cs typeface="Wingdings"/>
              </a:rPr>
              <a:t></a:t>
            </a:r>
            <a:r>
              <a:rPr sz="2433" spc="-5" dirty="0">
                <a:latin typeface="Times New Roman"/>
                <a:cs typeface="Times New Roman"/>
              </a:rPr>
              <a:t> </a:t>
            </a:r>
            <a:r>
              <a:rPr sz="2433" spc="-156" dirty="0">
                <a:latin typeface="Arial"/>
                <a:cs typeface="Arial"/>
              </a:rPr>
              <a:t>bahaya</a:t>
            </a:r>
            <a:r>
              <a:rPr sz="2433" spc="-117" dirty="0">
                <a:latin typeface="Arial"/>
                <a:cs typeface="Arial"/>
              </a:rPr>
              <a:t> </a:t>
            </a:r>
            <a:r>
              <a:rPr sz="2433" i="1" spc="-83" dirty="0">
                <a:latin typeface="Arial"/>
                <a:cs typeface="Arial"/>
              </a:rPr>
              <a:t>derailment</a:t>
            </a:r>
            <a:endParaRPr sz="2433" dirty="0">
              <a:latin typeface="Arial"/>
              <a:cs typeface="Arial"/>
            </a:endParaRPr>
          </a:p>
          <a:p>
            <a:pPr marL="347235" marR="4943" indent="-334877">
              <a:lnSpc>
                <a:spcPts val="2335"/>
              </a:lnSpc>
              <a:spcBef>
                <a:spcPts val="584"/>
              </a:spcBef>
              <a:buChar char="•"/>
              <a:tabLst>
                <a:tab pos="347235" algn="l"/>
                <a:tab pos="347852" algn="l"/>
              </a:tabLst>
            </a:pPr>
            <a:r>
              <a:rPr sz="2433" spc="-170" dirty="0">
                <a:latin typeface="Arial"/>
                <a:cs typeface="Arial"/>
              </a:rPr>
              <a:t>Besarnya </a:t>
            </a:r>
            <a:r>
              <a:rPr sz="2433" spc="-214" dirty="0">
                <a:latin typeface="Arial"/>
                <a:cs typeface="Arial"/>
              </a:rPr>
              <a:t>gaya </a:t>
            </a:r>
            <a:r>
              <a:rPr sz="2433" spc="-73" dirty="0">
                <a:latin typeface="Arial"/>
                <a:cs typeface="Arial"/>
              </a:rPr>
              <a:t>lateral, </a:t>
            </a:r>
            <a:r>
              <a:rPr sz="2433" spc="-97" dirty="0">
                <a:latin typeface="Arial"/>
                <a:cs typeface="Arial"/>
              </a:rPr>
              <a:t>dibatasi </a:t>
            </a:r>
            <a:r>
              <a:rPr sz="2433" spc="-161" dirty="0">
                <a:latin typeface="Arial"/>
                <a:cs typeface="Arial"/>
              </a:rPr>
              <a:t>agar </a:t>
            </a:r>
            <a:r>
              <a:rPr sz="2433" spc="-54" dirty="0">
                <a:latin typeface="Arial"/>
                <a:cs typeface="Arial"/>
              </a:rPr>
              <a:t>rel </a:t>
            </a:r>
            <a:r>
              <a:rPr sz="2433" spc="-97" dirty="0">
                <a:latin typeface="Arial"/>
                <a:cs typeface="Arial"/>
              </a:rPr>
              <a:t>roda </a:t>
            </a:r>
            <a:r>
              <a:rPr sz="2433" spc="-63" dirty="0">
                <a:latin typeface="Arial"/>
                <a:cs typeface="Arial"/>
              </a:rPr>
              <a:t>tidak </a:t>
            </a:r>
            <a:r>
              <a:rPr sz="2433" spc="-97" dirty="0">
                <a:latin typeface="Arial"/>
                <a:cs typeface="Arial"/>
              </a:rPr>
              <a:t>keluar </a:t>
            </a:r>
            <a:r>
              <a:rPr sz="2433" spc="-49" dirty="0">
                <a:latin typeface="Arial"/>
                <a:cs typeface="Arial"/>
              </a:rPr>
              <a:t>rel,  </a:t>
            </a:r>
            <a:r>
              <a:rPr sz="2433" spc="-141" dirty="0">
                <a:latin typeface="Arial"/>
                <a:cs typeface="Arial"/>
              </a:rPr>
              <a:t>besarnya</a:t>
            </a:r>
            <a:r>
              <a:rPr sz="2433" spc="-122" dirty="0">
                <a:latin typeface="Arial"/>
                <a:cs typeface="Arial"/>
              </a:rPr>
              <a:t> </a:t>
            </a:r>
            <a:r>
              <a:rPr sz="2433" spc="-102" dirty="0">
                <a:latin typeface="Arial"/>
                <a:cs typeface="Arial"/>
              </a:rPr>
              <a:t>adalah:</a:t>
            </a:r>
            <a:endParaRPr sz="2433" dirty="0">
              <a:latin typeface="Arial"/>
              <a:cs typeface="Arial"/>
            </a:endParaRPr>
          </a:p>
          <a:p>
            <a:pPr marL="735865" lvl="1" indent="-278653">
              <a:lnSpc>
                <a:spcPts val="2564"/>
              </a:lnSpc>
              <a:spcBef>
                <a:spcPts val="29"/>
              </a:spcBef>
              <a:buChar char="–"/>
              <a:tabLst>
                <a:tab pos="735865" algn="l"/>
                <a:tab pos="736483" algn="l"/>
              </a:tabLst>
            </a:pPr>
            <a:r>
              <a:rPr sz="2141" spc="-97" dirty="0">
                <a:latin typeface="Arial"/>
                <a:cs typeface="Arial"/>
              </a:rPr>
              <a:t>Plateral </a:t>
            </a:r>
            <a:r>
              <a:rPr sz="2141" dirty="0">
                <a:latin typeface="Arial"/>
                <a:cs typeface="Arial"/>
              </a:rPr>
              <a:t>/ </a:t>
            </a:r>
            <a:r>
              <a:rPr sz="2141" spc="-88" dirty="0">
                <a:latin typeface="Arial"/>
                <a:cs typeface="Arial"/>
              </a:rPr>
              <a:t>Pvertikal </a:t>
            </a:r>
            <a:r>
              <a:rPr sz="2141" spc="-185" dirty="0">
                <a:latin typeface="Arial"/>
                <a:cs typeface="Arial"/>
              </a:rPr>
              <a:t>&lt;</a:t>
            </a:r>
            <a:r>
              <a:rPr sz="2141" spc="19" dirty="0">
                <a:latin typeface="Arial"/>
                <a:cs typeface="Arial"/>
              </a:rPr>
              <a:t> </a:t>
            </a:r>
            <a:r>
              <a:rPr sz="2141" spc="-88" dirty="0">
                <a:latin typeface="Arial"/>
                <a:cs typeface="Arial"/>
              </a:rPr>
              <a:t>1,2</a:t>
            </a:r>
            <a:endParaRPr sz="2141" dirty="0">
              <a:latin typeface="Arial"/>
              <a:cs typeface="Arial"/>
            </a:endParaRPr>
          </a:p>
          <a:p>
            <a:pPr marL="347235" marR="473895" indent="-334877">
              <a:lnSpc>
                <a:spcPts val="2335"/>
              </a:lnSpc>
              <a:spcBef>
                <a:spcPts val="559"/>
              </a:spcBef>
              <a:buChar char="•"/>
              <a:tabLst>
                <a:tab pos="347235" algn="l"/>
                <a:tab pos="347852" algn="l"/>
              </a:tabLst>
            </a:pPr>
            <a:r>
              <a:rPr sz="2433" spc="-219" dirty="0">
                <a:latin typeface="Arial"/>
                <a:cs typeface="Arial"/>
              </a:rPr>
              <a:t>Pada </a:t>
            </a:r>
            <a:r>
              <a:rPr sz="2433" spc="-102" dirty="0">
                <a:latin typeface="Arial"/>
                <a:cs typeface="Arial"/>
              </a:rPr>
              <a:t>kondisi dimana </a:t>
            </a:r>
            <a:r>
              <a:rPr sz="2433" spc="-54" dirty="0">
                <a:latin typeface="Arial"/>
                <a:cs typeface="Arial"/>
              </a:rPr>
              <a:t>rel </a:t>
            </a:r>
            <a:r>
              <a:rPr sz="2433" spc="-117" dirty="0">
                <a:latin typeface="Arial"/>
                <a:cs typeface="Arial"/>
              </a:rPr>
              <a:t>dan </a:t>
            </a:r>
            <a:r>
              <a:rPr sz="2433" spc="-97" dirty="0">
                <a:latin typeface="Arial"/>
                <a:cs typeface="Arial"/>
              </a:rPr>
              <a:t>roda </a:t>
            </a:r>
            <a:r>
              <a:rPr sz="2433" spc="-170" dirty="0">
                <a:latin typeface="Arial"/>
                <a:cs typeface="Arial"/>
              </a:rPr>
              <a:t>sama-sama </a:t>
            </a:r>
            <a:r>
              <a:rPr sz="2433" spc="-151" dirty="0">
                <a:latin typeface="Arial"/>
                <a:cs typeface="Arial"/>
              </a:rPr>
              <a:t>aus, </a:t>
            </a:r>
            <a:r>
              <a:rPr sz="2433" spc="-161" dirty="0">
                <a:latin typeface="Arial"/>
                <a:cs typeface="Arial"/>
              </a:rPr>
              <a:t>maka  </a:t>
            </a:r>
            <a:r>
              <a:rPr sz="2433" spc="-126" dirty="0">
                <a:latin typeface="Arial"/>
                <a:cs typeface="Arial"/>
              </a:rPr>
              <a:t>pembatasan </a:t>
            </a:r>
            <a:r>
              <a:rPr sz="2433" spc="-58" dirty="0">
                <a:latin typeface="Arial"/>
                <a:cs typeface="Arial"/>
              </a:rPr>
              <a:t>lebih </a:t>
            </a:r>
            <a:r>
              <a:rPr sz="2433" spc="-92" dirty="0">
                <a:latin typeface="Arial"/>
                <a:cs typeface="Arial"/>
              </a:rPr>
              <a:t>kecil,</a:t>
            </a:r>
            <a:r>
              <a:rPr sz="2433" spc="-151" dirty="0">
                <a:latin typeface="Arial"/>
                <a:cs typeface="Arial"/>
              </a:rPr>
              <a:t> </a:t>
            </a:r>
            <a:r>
              <a:rPr sz="2433" spc="-54" dirty="0">
                <a:latin typeface="Arial"/>
                <a:cs typeface="Arial"/>
              </a:rPr>
              <a:t>yaitu:</a:t>
            </a:r>
            <a:endParaRPr sz="2433" dirty="0">
              <a:latin typeface="Arial"/>
              <a:cs typeface="Arial"/>
            </a:endParaRPr>
          </a:p>
          <a:p>
            <a:pPr marL="735865" lvl="1" indent="-278653">
              <a:spcBef>
                <a:spcPts val="29"/>
              </a:spcBef>
              <a:buChar char="–"/>
              <a:tabLst>
                <a:tab pos="735865" algn="l"/>
                <a:tab pos="736483" algn="l"/>
              </a:tabLst>
            </a:pPr>
            <a:r>
              <a:rPr sz="2141" spc="-97" dirty="0">
                <a:latin typeface="Arial"/>
                <a:cs typeface="Arial"/>
              </a:rPr>
              <a:t>Plateral </a:t>
            </a:r>
            <a:r>
              <a:rPr sz="2141" dirty="0">
                <a:latin typeface="Arial"/>
                <a:cs typeface="Arial"/>
              </a:rPr>
              <a:t>/ </a:t>
            </a:r>
            <a:r>
              <a:rPr sz="2141" spc="-88" dirty="0">
                <a:latin typeface="Arial"/>
                <a:cs typeface="Arial"/>
              </a:rPr>
              <a:t>Pvertikal </a:t>
            </a:r>
            <a:r>
              <a:rPr sz="2141" spc="-185" dirty="0">
                <a:latin typeface="Arial"/>
                <a:cs typeface="Arial"/>
              </a:rPr>
              <a:t>&lt;</a:t>
            </a:r>
            <a:r>
              <a:rPr sz="2141" spc="19" dirty="0">
                <a:latin typeface="Arial"/>
                <a:cs typeface="Arial"/>
              </a:rPr>
              <a:t> </a:t>
            </a:r>
            <a:r>
              <a:rPr sz="2141" spc="-92" dirty="0">
                <a:latin typeface="Arial"/>
                <a:cs typeface="Arial"/>
              </a:rPr>
              <a:t>0,75</a:t>
            </a:r>
            <a:endParaRPr sz="214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081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3"/>
            <a:ext cx="2393172" cy="278247"/>
          </a:xfrm>
          <a:prstGeom prst="rect">
            <a:avLst/>
          </a:prstGeom>
        </p:spPr>
        <p:txBody>
          <a:bodyPr vert="horz" wrap="square" lIns="0" tIns="1236" rIns="0" bIns="0" rtlCol="0">
            <a:spAutoFit/>
          </a:bodyPr>
          <a:lstStyle/>
          <a:p>
            <a:pPr marL="24714">
              <a:spcBef>
                <a:spcPts val="10"/>
              </a:spcBef>
            </a:pPr>
            <a:fld id="{81D60167-4931-47E6-BA6A-407CBD079E47}" type="slidenum">
              <a:rPr spc="-58" dirty="0"/>
              <a:pPr marL="24714">
                <a:spcBef>
                  <a:spcPts val="10"/>
                </a:spcBef>
              </a:pPr>
              <a:t>10</a:t>
            </a:fld>
            <a:endParaRPr spc="-58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5035" y="898151"/>
            <a:ext cx="3939602" cy="676578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414" dirty="0"/>
              <a:t>Gaya</a:t>
            </a:r>
            <a:r>
              <a:rPr sz="4281" spc="-282" dirty="0"/>
              <a:t> </a:t>
            </a:r>
            <a:r>
              <a:rPr sz="4281" spc="-156" dirty="0"/>
              <a:t>Longitudinal</a:t>
            </a:r>
            <a:endParaRPr sz="4281"/>
          </a:p>
        </p:txBody>
      </p:sp>
      <p:sp>
        <p:nvSpPr>
          <p:cNvPr id="3" name="object 3"/>
          <p:cNvSpPr txBox="1"/>
          <p:nvPr/>
        </p:nvSpPr>
        <p:spPr>
          <a:xfrm>
            <a:off x="1419455" y="2010334"/>
            <a:ext cx="7797644" cy="3914887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347235" marR="4943" indent="-334877">
              <a:spcBef>
                <a:spcPts val="88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302" dirty="0">
                <a:latin typeface="Arial"/>
                <a:cs typeface="Arial"/>
              </a:rPr>
              <a:t>Gaya </a:t>
            </a:r>
            <a:r>
              <a:rPr sz="3114" spc="-29" dirty="0">
                <a:latin typeface="Arial"/>
                <a:cs typeface="Arial"/>
              </a:rPr>
              <a:t>ini </a:t>
            </a:r>
            <a:r>
              <a:rPr sz="3114" spc="-117" dirty="0">
                <a:latin typeface="Arial"/>
                <a:cs typeface="Arial"/>
              </a:rPr>
              <a:t>diakibatkan </a:t>
            </a:r>
            <a:r>
              <a:rPr sz="3114" spc="-97" dirty="0">
                <a:latin typeface="Arial"/>
                <a:cs typeface="Arial"/>
              </a:rPr>
              <a:t>terutama oleh </a:t>
            </a:r>
            <a:r>
              <a:rPr sz="3114" spc="-131" dirty="0">
                <a:latin typeface="Arial"/>
                <a:cs typeface="Arial"/>
              </a:rPr>
              <a:t>perubahan  </a:t>
            </a:r>
            <a:r>
              <a:rPr sz="3114" spc="-165" dirty="0">
                <a:latin typeface="Arial"/>
                <a:cs typeface="Arial"/>
              </a:rPr>
              <a:t>suhu </a:t>
            </a:r>
            <a:r>
              <a:rPr sz="3114" spc="-175" dirty="0">
                <a:latin typeface="Arial"/>
                <a:cs typeface="Arial"/>
              </a:rPr>
              <a:t>pada </a:t>
            </a:r>
            <a:r>
              <a:rPr sz="3114" spc="-78" dirty="0">
                <a:latin typeface="Arial"/>
                <a:cs typeface="Arial"/>
              </a:rPr>
              <a:t>rel </a:t>
            </a:r>
            <a:r>
              <a:rPr sz="3114" spc="-88" dirty="0">
                <a:latin typeface="Arial"/>
                <a:cs typeface="Arial"/>
              </a:rPr>
              <a:t>(</a:t>
            </a:r>
            <a:r>
              <a:rPr sz="3114" i="1" spc="-88" dirty="0">
                <a:latin typeface="Arial"/>
                <a:cs typeface="Arial"/>
              </a:rPr>
              <a:t>thermal </a:t>
            </a:r>
            <a:r>
              <a:rPr sz="3114" i="1" spc="-151" dirty="0">
                <a:latin typeface="Arial"/>
                <a:cs typeface="Arial"/>
              </a:rPr>
              <a:t>strees</a:t>
            </a:r>
            <a:r>
              <a:rPr sz="3114" spc="-151" dirty="0">
                <a:latin typeface="Arial"/>
                <a:cs typeface="Arial"/>
              </a:rPr>
              <a:t>), dan </a:t>
            </a:r>
            <a:r>
              <a:rPr sz="3114" spc="-78" dirty="0">
                <a:latin typeface="Arial"/>
                <a:cs typeface="Arial"/>
              </a:rPr>
              <a:t>untuk  </a:t>
            </a:r>
            <a:r>
              <a:rPr sz="3114" spc="-141" dirty="0">
                <a:latin typeface="Arial"/>
                <a:cs typeface="Arial"/>
              </a:rPr>
              <a:t>konstruksi </a:t>
            </a:r>
            <a:r>
              <a:rPr sz="3114" spc="-151" dirty="0">
                <a:latin typeface="Arial"/>
                <a:cs typeface="Arial"/>
              </a:rPr>
              <a:t>kereta </a:t>
            </a:r>
            <a:r>
              <a:rPr sz="3114" spc="-117" dirty="0">
                <a:latin typeface="Arial"/>
                <a:cs typeface="Arial"/>
              </a:rPr>
              <a:t>api </a:t>
            </a:r>
            <a:r>
              <a:rPr sz="3114" spc="-102" dirty="0">
                <a:latin typeface="Arial"/>
                <a:cs typeface="Arial"/>
              </a:rPr>
              <a:t>modern, </a:t>
            </a:r>
            <a:r>
              <a:rPr sz="3114" spc="-136" dirty="0">
                <a:latin typeface="Arial"/>
                <a:cs typeface="Arial"/>
              </a:rPr>
              <a:t>dimana </a:t>
            </a:r>
            <a:r>
              <a:rPr sz="3114" spc="-126" dirty="0">
                <a:latin typeface="Arial"/>
                <a:cs typeface="Arial"/>
              </a:rPr>
              <a:t>dipakai  </a:t>
            </a:r>
            <a:r>
              <a:rPr sz="3114" spc="-78" dirty="0">
                <a:latin typeface="Arial"/>
                <a:cs typeface="Arial"/>
              </a:rPr>
              <a:t>rel </a:t>
            </a:r>
            <a:r>
              <a:rPr sz="3114" spc="-151" dirty="0">
                <a:latin typeface="Arial"/>
                <a:cs typeface="Arial"/>
              </a:rPr>
              <a:t>panjang </a:t>
            </a:r>
            <a:r>
              <a:rPr sz="3114" spc="-107" dirty="0">
                <a:latin typeface="Arial"/>
                <a:cs typeface="Arial"/>
              </a:rPr>
              <a:t>(</a:t>
            </a:r>
            <a:r>
              <a:rPr sz="3114" i="1" spc="-107" dirty="0">
                <a:latin typeface="Arial"/>
                <a:cs typeface="Arial"/>
              </a:rPr>
              <a:t>long </a:t>
            </a:r>
            <a:r>
              <a:rPr sz="3114" i="1" spc="-131" dirty="0">
                <a:latin typeface="Arial"/>
                <a:cs typeface="Arial"/>
              </a:rPr>
              <a:t>welded </a:t>
            </a:r>
            <a:r>
              <a:rPr sz="3114" i="1" spc="-111" dirty="0">
                <a:latin typeface="Arial"/>
                <a:cs typeface="Arial"/>
              </a:rPr>
              <a:t>nails</a:t>
            </a:r>
            <a:r>
              <a:rPr sz="3114" spc="-111" dirty="0">
                <a:latin typeface="Arial"/>
                <a:cs typeface="Arial"/>
              </a:rPr>
              <a:t>), </a:t>
            </a:r>
            <a:r>
              <a:rPr sz="3114" spc="-263" dirty="0">
                <a:latin typeface="Arial"/>
                <a:cs typeface="Arial"/>
              </a:rPr>
              <a:t>gaya </a:t>
            </a:r>
            <a:r>
              <a:rPr sz="3114" spc="-29" dirty="0">
                <a:latin typeface="Arial"/>
                <a:cs typeface="Arial"/>
              </a:rPr>
              <a:t>ini </a:t>
            </a:r>
            <a:r>
              <a:rPr sz="3114" spc="-209" dirty="0">
                <a:latin typeface="Arial"/>
                <a:cs typeface="Arial"/>
              </a:rPr>
              <a:t>sangat  </a:t>
            </a:r>
            <a:r>
              <a:rPr sz="3114" spc="-195" dirty="0">
                <a:latin typeface="Arial"/>
                <a:cs typeface="Arial"/>
              </a:rPr>
              <a:t>memegang </a:t>
            </a:r>
            <a:r>
              <a:rPr sz="3114" spc="-151" dirty="0">
                <a:latin typeface="Arial"/>
                <a:cs typeface="Arial"/>
              </a:rPr>
              <a:t>peranan</a:t>
            </a:r>
            <a:r>
              <a:rPr sz="3114" spc="-44" dirty="0">
                <a:latin typeface="Arial"/>
                <a:cs typeface="Arial"/>
              </a:rPr>
              <a:t> </a:t>
            </a:r>
            <a:r>
              <a:rPr sz="3114" spc="-83" dirty="0">
                <a:latin typeface="Arial"/>
                <a:cs typeface="Arial"/>
              </a:rPr>
              <a:t>penting.</a:t>
            </a:r>
            <a:endParaRPr sz="3114">
              <a:latin typeface="Arial"/>
              <a:cs typeface="Arial"/>
            </a:endParaRPr>
          </a:p>
          <a:p>
            <a:pPr marL="347235" marR="143960" indent="-334877">
              <a:spcBef>
                <a:spcPts val="749"/>
              </a:spcBef>
              <a:buChar char="•"/>
              <a:tabLst>
                <a:tab pos="347235" algn="l"/>
                <a:tab pos="347852" algn="l"/>
              </a:tabLst>
            </a:pPr>
            <a:r>
              <a:rPr sz="3114" spc="-223" dirty="0">
                <a:latin typeface="Arial"/>
                <a:cs typeface="Arial"/>
              </a:rPr>
              <a:t>Tambahan </a:t>
            </a:r>
            <a:r>
              <a:rPr sz="3114" spc="-175" dirty="0">
                <a:latin typeface="Arial"/>
                <a:cs typeface="Arial"/>
              </a:rPr>
              <a:t>pada </a:t>
            </a:r>
            <a:r>
              <a:rPr sz="3114" spc="-263" dirty="0">
                <a:latin typeface="Arial"/>
                <a:cs typeface="Arial"/>
              </a:rPr>
              <a:t>gaya </a:t>
            </a:r>
            <a:r>
              <a:rPr sz="3114" spc="-73" dirty="0">
                <a:latin typeface="Arial"/>
                <a:cs typeface="Arial"/>
              </a:rPr>
              <a:t>longitudinal </a:t>
            </a:r>
            <a:r>
              <a:rPr sz="3114" spc="-29" dirty="0">
                <a:latin typeface="Arial"/>
                <a:cs typeface="Arial"/>
              </a:rPr>
              <a:t>ini </a:t>
            </a:r>
            <a:r>
              <a:rPr sz="3114" spc="-151" dirty="0">
                <a:latin typeface="Arial"/>
                <a:cs typeface="Arial"/>
              </a:rPr>
              <a:t>adalah  </a:t>
            </a:r>
            <a:r>
              <a:rPr sz="3114" spc="-263" dirty="0">
                <a:latin typeface="Arial"/>
                <a:cs typeface="Arial"/>
              </a:rPr>
              <a:t>gaya </a:t>
            </a:r>
            <a:r>
              <a:rPr sz="3114" spc="-165" dirty="0">
                <a:latin typeface="Arial"/>
                <a:cs typeface="Arial"/>
              </a:rPr>
              <a:t>adhesi </a:t>
            </a:r>
            <a:r>
              <a:rPr sz="3114" spc="-122" dirty="0">
                <a:latin typeface="Arial"/>
                <a:cs typeface="Arial"/>
              </a:rPr>
              <a:t>(akibat </a:t>
            </a:r>
            <a:r>
              <a:rPr sz="3114" spc="-223" dirty="0">
                <a:latin typeface="Arial"/>
                <a:cs typeface="Arial"/>
              </a:rPr>
              <a:t>gesekan </a:t>
            </a:r>
            <a:r>
              <a:rPr sz="3114" spc="-122" dirty="0">
                <a:latin typeface="Arial"/>
                <a:cs typeface="Arial"/>
              </a:rPr>
              <a:t>roda </a:t>
            </a:r>
            <a:r>
              <a:rPr sz="3114" spc="-151" dirty="0">
                <a:latin typeface="Arial"/>
                <a:cs typeface="Arial"/>
              </a:rPr>
              <a:t>dan </a:t>
            </a:r>
            <a:r>
              <a:rPr sz="3114" spc="-68" dirty="0">
                <a:latin typeface="Arial"/>
                <a:cs typeface="Arial"/>
              </a:rPr>
              <a:t>rel) </a:t>
            </a:r>
            <a:r>
              <a:rPr sz="3114" spc="-151" dirty="0">
                <a:latin typeface="Arial"/>
                <a:cs typeface="Arial"/>
              </a:rPr>
              <a:t>dan  </a:t>
            </a:r>
            <a:r>
              <a:rPr sz="3114" spc="-263" dirty="0">
                <a:latin typeface="Arial"/>
                <a:cs typeface="Arial"/>
              </a:rPr>
              <a:t>gaya </a:t>
            </a:r>
            <a:r>
              <a:rPr sz="3114" spc="-117" dirty="0">
                <a:latin typeface="Arial"/>
                <a:cs typeface="Arial"/>
              </a:rPr>
              <a:t>rem </a:t>
            </a:r>
            <a:r>
              <a:rPr sz="3114" spc="-122" dirty="0">
                <a:latin typeface="Arial"/>
                <a:cs typeface="Arial"/>
              </a:rPr>
              <a:t>(akibat </a:t>
            </a:r>
            <a:r>
              <a:rPr sz="3114" spc="-156" dirty="0">
                <a:latin typeface="Arial"/>
                <a:cs typeface="Arial"/>
              </a:rPr>
              <a:t>pengereman </a:t>
            </a:r>
            <a:r>
              <a:rPr sz="3114" spc="-170" dirty="0">
                <a:latin typeface="Arial"/>
                <a:cs typeface="Arial"/>
              </a:rPr>
              <a:t>kendaraan</a:t>
            </a:r>
            <a:r>
              <a:rPr sz="3114" spc="198" dirty="0">
                <a:latin typeface="Arial"/>
                <a:cs typeface="Arial"/>
              </a:rPr>
              <a:t> </a:t>
            </a:r>
            <a:r>
              <a:rPr sz="3114" spc="-73" dirty="0">
                <a:latin typeface="Arial"/>
                <a:cs typeface="Arial"/>
              </a:rPr>
              <a:t>rel).</a:t>
            </a:r>
            <a:endParaRPr sz="3114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047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990" y="1764667"/>
            <a:ext cx="8870623" cy="992616"/>
          </a:xfrm>
        </p:spPr>
        <p:txBody>
          <a:bodyPr>
            <a:normAutofit/>
          </a:bodyPr>
          <a:lstStyle/>
          <a:p>
            <a:r>
              <a:rPr lang="id-ID" dirty="0" smtClean="0"/>
              <a:t>Dalam</a:t>
            </a:r>
            <a:r>
              <a:rPr lang="en-US" dirty="0" smtClean="0"/>
              <a:t> </a:t>
            </a:r>
            <a:r>
              <a:rPr lang="id-ID" dirty="0" smtClean="0"/>
              <a:t>Perencanaan</a:t>
            </a:r>
            <a:r>
              <a:rPr lang="en-US" dirty="0" smtClean="0"/>
              <a:t> j</a:t>
            </a:r>
            <a:r>
              <a:rPr lang="id-ID" dirty="0" smtClean="0"/>
              <a:t>alan re</a:t>
            </a:r>
            <a:r>
              <a:rPr lang="en-US" dirty="0" smtClean="0"/>
              <a:t>l,</a:t>
            </a:r>
            <a:r>
              <a:rPr lang="id-ID" dirty="0" smtClean="0"/>
              <a:t> </a:t>
            </a:r>
            <a:r>
              <a:rPr lang="en-US" dirty="0" smtClean="0"/>
              <a:t>Penentuan</a:t>
            </a:r>
            <a:r>
              <a:rPr lang="id-ID" dirty="0" smtClean="0"/>
              <a:t> </a:t>
            </a:r>
            <a:r>
              <a:rPr lang="id-ID" dirty="0"/>
              <a:t>jenis komponen jalan </a:t>
            </a:r>
            <a:r>
              <a:rPr lang="id-ID" dirty="0" smtClean="0"/>
              <a:t>re</a:t>
            </a:r>
            <a:r>
              <a:rPr lang="en-US" dirty="0" smtClean="0"/>
              <a:t>l</a:t>
            </a:r>
            <a:r>
              <a:rPr lang="id-ID" dirty="0" smtClean="0"/>
              <a:t> </a:t>
            </a:r>
            <a:r>
              <a:rPr lang="id-ID" dirty="0"/>
              <a:t>seperti : balas ,</a:t>
            </a:r>
            <a:r>
              <a:rPr lang="id-ID" dirty="0" smtClean="0"/>
              <a:t>ban</a:t>
            </a:r>
            <a:r>
              <a:rPr lang="en-US" dirty="0" smtClean="0"/>
              <a:t>t</a:t>
            </a:r>
            <a:r>
              <a:rPr lang="id-ID" dirty="0" smtClean="0"/>
              <a:t>alan </a:t>
            </a:r>
            <a:r>
              <a:rPr lang="id-ID" dirty="0"/>
              <a:t>dan </a:t>
            </a:r>
            <a:r>
              <a:rPr lang="id-ID" dirty="0" smtClean="0"/>
              <a:t>p</a:t>
            </a:r>
            <a:r>
              <a:rPr lang="en-US" dirty="0" smtClean="0"/>
              <a:t>enambat serta </a:t>
            </a:r>
            <a:r>
              <a:rPr lang="id-ID" dirty="0" smtClean="0"/>
              <a:t>dimensinya </a:t>
            </a:r>
            <a:r>
              <a:rPr lang="id-ID" dirty="0"/>
              <a:t>didasarkan pada </a:t>
            </a:r>
            <a:r>
              <a:rPr lang="id-ID" dirty="0" err="1" smtClean="0"/>
              <a:t>beb</a:t>
            </a:r>
            <a:r>
              <a:rPr lang="en-US" dirty="0" smtClean="0"/>
              <a:t>e</a:t>
            </a:r>
            <a:r>
              <a:rPr lang="id-ID" dirty="0" smtClean="0"/>
              <a:t>rapa b</a:t>
            </a:r>
            <a:r>
              <a:rPr lang="en-US" dirty="0" smtClean="0"/>
              <a:t>e</a:t>
            </a:r>
            <a:r>
              <a:rPr lang="id-ID" dirty="0" smtClean="0"/>
              <a:t>ban </a:t>
            </a:r>
            <a:r>
              <a:rPr lang="id-ID" dirty="0"/>
              <a:t>gandar, </a:t>
            </a:r>
            <a:r>
              <a:rPr lang="id-ID" dirty="0" smtClean="0"/>
              <a:t>k</a:t>
            </a:r>
            <a:r>
              <a:rPr lang="en-US" dirty="0" smtClean="0"/>
              <a:t>e</a:t>
            </a:r>
            <a:r>
              <a:rPr lang="id-ID" dirty="0" smtClean="0"/>
              <a:t>c</a:t>
            </a:r>
            <a:r>
              <a:rPr lang="en-US" dirty="0" smtClean="0"/>
              <a:t>e</a:t>
            </a:r>
            <a:r>
              <a:rPr lang="id-ID" dirty="0" smtClean="0"/>
              <a:t>patan </a:t>
            </a:r>
            <a:r>
              <a:rPr lang="id-ID" dirty="0"/>
              <a:t>maksimum dan daya </a:t>
            </a:r>
            <a:r>
              <a:rPr lang="en-US" dirty="0" smtClean="0"/>
              <a:t>lalulintas</a:t>
            </a:r>
            <a:r>
              <a:rPr lang="id-ID" dirty="0" smtClean="0"/>
              <a:t>. </a:t>
            </a:r>
            <a:endParaRPr lang="id-ID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0350" y="261619"/>
            <a:ext cx="8632698" cy="461665"/>
          </a:xfrm>
        </p:spPr>
        <p:txBody>
          <a:bodyPr/>
          <a:lstStyle/>
          <a:p>
            <a:r>
              <a:rPr lang="en-US" dirty="0" smtClean="0"/>
              <a:t>Standar Jalan Rel</a:t>
            </a:r>
            <a:endParaRPr lang="id-ID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1347" y="2849503"/>
            <a:ext cx="8114365" cy="4477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6850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990" y="1764667"/>
            <a:ext cx="9075420" cy="2016759"/>
          </a:xfrm>
        </p:spPr>
        <p:txBody>
          <a:bodyPr>
            <a:normAutofit/>
          </a:bodyPr>
          <a:lstStyle/>
          <a:p>
            <a:r>
              <a:rPr lang="id-ID" dirty="0" smtClean="0"/>
              <a:t>Lokomotif BB artinya b</a:t>
            </a:r>
            <a:r>
              <a:rPr lang="en-US" dirty="0" err="1" smtClean="0"/>
              <a:t>eb</a:t>
            </a:r>
            <a:r>
              <a:rPr lang="id-ID" dirty="0" smtClean="0"/>
              <a:t>an ditumpu oleh 2 bogie, yang ma</a:t>
            </a:r>
            <a:r>
              <a:rPr lang="en-US" dirty="0" smtClean="0"/>
              <a:t>sing</a:t>
            </a:r>
            <a:r>
              <a:rPr lang="id-ID" dirty="0" smtClean="0"/>
              <a:t>-mas</a:t>
            </a:r>
            <a:r>
              <a:rPr lang="en-US" dirty="0" smtClean="0"/>
              <a:t>in</a:t>
            </a:r>
            <a:r>
              <a:rPr lang="id-ID" dirty="0" smtClean="0"/>
              <a:t>g bogie t</a:t>
            </a:r>
            <a:r>
              <a:rPr lang="en-US" dirty="0" smtClean="0"/>
              <a:t>e</a:t>
            </a:r>
            <a:r>
              <a:rPr lang="id-ID" dirty="0" smtClean="0"/>
              <a:t>rdiri 2 gandar dan satu gandar terdiri dari dua roda</a:t>
            </a:r>
            <a:endParaRPr lang="en-US" dirty="0" smtClean="0"/>
          </a:p>
          <a:p>
            <a:r>
              <a:rPr lang="id-ID" dirty="0" smtClean="0"/>
              <a:t>Lokomotif J</a:t>
            </a:r>
            <a:r>
              <a:rPr lang="en-US" dirty="0" smtClean="0"/>
              <a:t>e</a:t>
            </a:r>
            <a:r>
              <a:rPr lang="id-ID" dirty="0" err="1" smtClean="0"/>
              <a:t>nis</a:t>
            </a:r>
            <a:r>
              <a:rPr lang="id-ID" dirty="0" smtClean="0"/>
              <a:t> C</a:t>
            </a:r>
            <a:r>
              <a:rPr lang="en-US" dirty="0" smtClean="0"/>
              <a:t>C</a:t>
            </a:r>
            <a:r>
              <a:rPr lang="id-ID" dirty="0" smtClean="0"/>
              <a:t>. </a:t>
            </a:r>
            <a:r>
              <a:rPr lang="id-ID" dirty="0" err="1" smtClean="0"/>
              <a:t>loko</a:t>
            </a:r>
            <a:r>
              <a:rPr lang="en-US" dirty="0" smtClean="0"/>
              <a:t>m</a:t>
            </a:r>
            <a:r>
              <a:rPr lang="id-ID" dirty="0" err="1" smtClean="0"/>
              <a:t>otif</a:t>
            </a:r>
            <a:r>
              <a:rPr lang="id-ID" dirty="0" smtClean="0"/>
              <a:t> ditumpu 2 bogie, masing-masing bogie </a:t>
            </a:r>
            <a:r>
              <a:rPr lang="en-US" dirty="0" smtClean="0"/>
              <a:t>t</a:t>
            </a:r>
            <a:r>
              <a:rPr lang="id-ID" dirty="0" err="1" smtClean="0"/>
              <a:t>erdiri</a:t>
            </a:r>
            <a:r>
              <a:rPr lang="id-ID" dirty="0" smtClean="0"/>
              <a:t> 3 gandar, dan masing-masing gandar t</a:t>
            </a:r>
            <a:r>
              <a:rPr lang="en-US" dirty="0" smtClean="0"/>
              <a:t>e</a:t>
            </a:r>
            <a:r>
              <a:rPr lang="id-ID" dirty="0" smtClean="0"/>
              <a:t>rdiri 2 roda  </a:t>
            </a:r>
            <a:endParaRPr lang="id-ID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0350" y="261619"/>
            <a:ext cx="8632698" cy="461665"/>
          </a:xfrm>
        </p:spPr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Lokomotif</a:t>
            </a:r>
            <a:endParaRPr lang="id-ID" dirty="0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3283" y="3459233"/>
            <a:ext cx="4175317" cy="2212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3781425"/>
            <a:ext cx="2914834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34755" y="5130903"/>
            <a:ext cx="4963155" cy="2431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0443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990" y="302865"/>
            <a:ext cx="9075420" cy="461665"/>
          </a:xfrm>
        </p:spPr>
        <p:txBody>
          <a:bodyPr/>
          <a:lstStyle/>
          <a:p>
            <a:r>
              <a:rPr lang="en-US" dirty="0" err="1" smtClean="0"/>
              <a:t>Beban</a:t>
            </a:r>
            <a:r>
              <a:rPr lang="en-US" dirty="0" smtClean="0"/>
              <a:t> </a:t>
            </a:r>
            <a:r>
              <a:rPr lang="en-US" dirty="0" err="1" smtClean="0"/>
              <a:t>Gandar</a:t>
            </a:r>
            <a:r>
              <a:rPr lang="en-US" dirty="0" smtClean="0"/>
              <a:t> </a:t>
            </a:r>
            <a:r>
              <a:rPr lang="en-US" dirty="0" err="1" smtClean="0"/>
              <a:t>Loko</a:t>
            </a:r>
            <a:r>
              <a:rPr lang="en-US" dirty="0" smtClean="0"/>
              <a:t> BB</a:t>
            </a:r>
            <a:endParaRPr lang="id-ID" dirty="0"/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612" y="1418018"/>
            <a:ext cx="6612254" cy="2266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76422" y="3860205"/>
            <a:ext cx="6924818" cy="3702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1544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343025"/>
            <a:ext cx="8632698" cy="461665"/>
          </a:xfrm>
        </p:spPr>
        <p:txBody>
          <a:bodyPr/>
          <a:lstStyle/>
          <a:p>
            <a:r>
              <a:rPr lang="en-US" dirty="0" err="1" smtClean="0"/>
              <a:t>Beban</a:t>
            </a:r>
            <a:r>
              <a:rPr lang="en-US" dirty="0" smtClean="0"/>
              <a:t> </a:t>
            </a:r>
            <a:r>
              <a:rPr lang="en-US" dirty="0" err="1" smtClean="0"/>
              <a:t>Loko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CC</a:t>
            </a:r>
            <a:endParaRPr lang="id-ID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678502"/>
            <a:ext cx="4254098" cy="2914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 l="3331" r="6041"/>
          <a:stretch>
            <a:fillRect/>
          </a:stretch>
        </p:blipFill>
        <p:spPr bwMode="auto">
          <a:xfrm>
            <a:off x="4480117" y="2363381"/>
            <a:ext cx="5908518" cy="5199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0501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5"/>
          <p:cNvSpPr/>
          <p:nvPr/>
        </p:nvSpPr>
        <p:spPr>
          <a:xfrm>
            <a:off x="3213100" y="885825"/>
            <a:ext cx="4760976" cy="2133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2"/>
          <p:cNvSpPr/>
          <p:nvPr/>
        </p:nvSpPr>
        <p:spPr>
          <a:xfrm>
            <a:off x="3666033" y="4238625"/>
            <a:ext cx="3855110" cy="23081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0463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77446" y="1496798"/>
            <a:ext cx="8035584" cy="2069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0350" y="261619"/>
            <a:ext cx="8632698" cy="461665"/>
          </a:xfrm>
        </p:spPr>
        <p:txBody>
          <a:bodyPr/>
          <a:lstStyle/>
          <a:p>
            <a:r>
              <a:rPr lang="en-US" dirty="0" smtClean="0"/>
              <a:t>Gaya /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Gerbong</a:t>
            </a:r>
            <a:endParaRPr lang="id-ID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446" y="3702645"/>
            <a:ext cx="8114365" cy="158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9406" y="5041909"/>
            <a:ext cx="5449194" cy="2520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7582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107183" y="820928"/>
            <a:ext cx="777620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90" dirty="0">
                <a:solidFill>
                  <a:srgbClr val="000000"/>
                </a:solidFill>
                <a:latin typeface="Arial"/>
                <a:cs typeface="Arial"/>
              </a:rPr>
              <a:t>KECEPATAN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DAN BEBAN</a:t>
            </a:r>
            <a:r>
              <a:rPr sz="3600" spc="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GANDAR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17723" y="1761091"/>
            <a:ext cx="4279900" cy="1805939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40"/>
              </a:spcBef>
            </a:pPr>
            <a:r>
              <a:rPr sz="2000" b="1" spc="-50" dirty="0">
                <a:latin typeface="Arial"/>
                <a:cs typeface="Arial"/>
              </a:rPr>
              <a:t>KECEPATAN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RENCANA</a:t>
            </a:r>
            <a:endParaRPr sz="2000">
              <a:latin typeface="Arial"/>
              <a:cs typeface="Arial"/>
            </a:endParaRPr>
          </a:p>
          <a:p>
            <a:pPr marL="291465" indent="-278765">
              <a:lnSpc>
                <a:spcPct val="100000"/>
              </a:lnSpc>
              <a:spcBef>
                <a:spcPts val="1110"/>
              </a:spcBef>
              <a:buAutoNum type="alphaLcParenR"/>
              <a:tabLst>
                <a:tab pos="292100" algn="l"/>
              </a:tabLst>
            </a:pPr>
            <a:r>
              <a:rPr sz="1800" b="1" spc="-5" dirty="0">
                <a:latin typeface="Arial"/>
                <a:cs typeface="Arial"/>
              </a:rPr>
              <a:t>Untuk perencanaan struktur jalan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rel</a:t>
            </a:r>
            <a:endParaRPr sz="1800">
              <a:latin typeface="Arial"/>
              <a:cs typeface="Arial"/>
            </a:endParaRPr>
          </a:p>
          <a:p>
            <a:pPr marR="1464310" algn="ctr">
              <a:lnSpc>
                <a:spcPct val="100000"/>
              </a:lnSpc>
              <a:spcBef>
                <a:spcPts val="1550"/>
              </a:spcBef>
            </a:pPr>
            <a:r>
              <a:rPr sz="2700" b="1" spc="-22" baseline="13888" dirty="0">
                <a:latin typeface="Arial"/>
                <a:cs typeface="Arial"/>
              </a:rPr>
              <a:t>V</a:t>
            </a:r>
            <a:r>
              <a:rPr sz="1200" b="1" spc="-15" dirty="0">
                <a:latin typeface="Arial"/>
                <a:cs typeface="Arial"/>
              </a:rPr>
              <a:t>rencana </a:t>
            </a:r>
            <a:r>
              <a:rPr sz="2700" b="1" spc="-7" baseline="13888" dirty="0">
                <a:latin typeface="Arial"/>
                <a:cs typeface="Arial"/>
              </a:rPr>
              <a:t>= </a:t>
            </a:r>
            <a:r>
              <a:rPr sz="2700" b="1" spc="-15" baseline="13888" dirty="0">
                <a:latin typeface="Arial"/>
                <a:cs typeface="Arial"/>
              </a:rPr>
              <a:t>1.25 </a:t>
            </a:r>
            <a:r>
              <a:rPr sz="2700" b="1" spc="-7" baseline="13888" dirty="0">
                <a:latin typeface="Arial"/>
                <a:cs typeface="Arial"/>
              </a:rPr>
              <a:t>x</a:t>
            </a:r>
            <a:r>
              <a:rPr sz="2700" b="1" spc="-262" baseline="13888" dirty="0">
                <a:latin typeface="Arial"/>
                <a:cs typeface="Arial"/>
              </a:rPr>
              <a:t> </a:t>
            </a:r>
            <a:r>
              <a:rPr sz="2700" b="1" baseline="13888" dirty="0">
                <a:latin typeface="Arial"/>
                <a:cs typeface="Arial"/>
              </a:rPr>
              <a:t>V</a:t>
            </a:r>
            <a:r>
              <a:rPr sz="1200" b="1" dirty="0">
                <a:latin typeface="Arial"/>
                <a:cs typeface="Arial"/>
              </a:rPr>
              <a:t>maks</a:t>
            </a:r>
            <a:endParaRPr sz="1200">
              <a:latin typeface="Arial"/>
              <a:cs typeface="Arial"/>
            </a:endParaRPr>
          </a:p>
          <a:p>
            <a:pPr marL="356235" indent="-343535">
              <a:lnSpc>
                <a:spcPct val="100000"/>
              </a:lnSpc>
              <a:spcBef>
                <a:spcPts val="1235"/>
              </a:spcBef>
              <a:buAutoNum type="alphaLcParenR" startAt="2"/>
              <a:tabLst>
                <a:tab pos="356235" algn="l"/>
                <a:tab pos="356870" algn="l"/>
              </a:tabLst>
            </a:pPr>
            <a:r>
              <a:rPr sz="1800" b="1" dirty="0">
                <a:latin typeface="Arial"/>
                <a:cs typeface="Arial"/>
              </a:rPr>
              <a:t>Untuk </a:t>
            </a:r>
            <a:r>
              <a:rPr sz="1800" b="1" spc="-10" dirty="0">
                <a:latin typeface="Arial"/>
                <a:cs typeface="Arial"/>
              </a:rPr>
              <a:t>perencanaan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peninggian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45383" y="3786632"/>
            <a:ext cx="208279" cy="384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50" i="1" dirty="0">
                <a:latin typeface="Times New Roman"/>
                <a:cs typeface="Times New Roman"/>
              </a:rPr>
              <a:t>V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08451" y="3983228"/>
            <a:ext cx="600075" cy="2324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350" i="1" spc="-30" dirty="0">
                <a:latin typeface="Times New Roman"/>
                <a:cs typeface="Times New Roman"/>
              </a:rPr>
              <a:t>r</a:t>
            </a:r>
            <a:r>
              <a:rPr sz="1350" i="1" spc="-5" dirty="0">
                <a:latin typeface="Times New Roman"/>
                <a:cs typeface="Times New Roman"/>
              </a:rPr>
              <a:t>e</a:t>
            </a:r>
            <a:r>
              <a:rPr sz="1350" i="1" spc="30" dirty="0">
                <a:latin typeface="Times New Roman"/>
                <a:cs typeface="Times New Roman"/>
              </a:rPr>
              <a:t>n</a:t>
            </a:r>
            <a:r>
              <a:rPr sz="1350" i="1" spc="10" dirty="0">
                <a:latin typeface="Times New Roman"/>
                <a:cs typeface="Times New Roman"/>
              </a:rPr>
              <a:t>c</a:t>
            </a:r>
            <a:r>
              <a:rPr sz="1350" i="1" spc="25" dirty="0">
                <a:latin typeface="Times New Roman"/>
                <a:cs typeface="Times New Roman"/>
              </a:rPr>
              <a:t>a</a:t>
            </a:r>
            <a:r>
              <a:rPr sz="1350" i="1" spc="15" dirty="0">
                <a:latin typeface="Times New Roman"/>
                <a:cs typeface="Times New Roman"/>
              </a:rPr>
              <a:t>na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47008" y="3600703"/>
            <a:ext cx="149225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525" baseline="-33096" dirty="0">
                <a:latin typeface="Symbol"/>
                <a:cs typeface="Symbol"/>
              </a:rPr>
              <a:t></a:t>
            </a:r>
            <a:r>
              <a:rPr sz="3525" baseline="-33096" dirty="0">
                <a:latin typeface="Times New Roman"/>
                <a:cs typeface="Times New Roman"/>
              </a:rPr>
              <a:t> </a:t>
            </a:r>
            <a:r>
              <a:rPr sz="3525" i="1" baseline="-33096" dirty="0">
                <a:latin typeface="Times New Roman"/>
                <a:cs typeface="Times New Roman"/>
              </a:rPr>
              <a:t>c</a:t>
            </a:r>
            <a:r>
              <a:rPr sz="3525" i="1" spc="-705" baseline="-33096" dirty="0">
                <a:latin typeface="Times New Roman"/>
                <a:cs typeface="Times New Roman"/>
              </a:rPr>
              <a:t> </a:t>
            </a:r>
            <a:r>
              <a:rPr sz="3525" baseline="-33096" dirty="0">
                <a:latin typeface="Symbol"/>
                <a:cs typeface="Symbol"/>
              </a:rPr>
              <a:t></a:t>
            </a:r>
            <a:r>
              <a:rPr sz="3525" baseline="-33096" dirty="0">
                <a:latin typeface="Times New Roman"/>
                <a:cs typeface="Times New Roman"/>
              </a:rPr>
              <a:t> </a:t>
            </a:r>
            <a:r>
              <a:rPr sz="2450" spc="-40" dirty="0">
                <a:latin typeface="Symbol"/>
                <a:cs typeface="Symbol"/>
              </a:rPr>
              <a:t></a:t>
            </a:r>
            <a:r>
              <a:rPr sz="2350" i="1" spc="-40" dirty="0">
                <a:latin typeface="Times New Roman"/>
                <a:cs typeface="Times New Roman"/>
              </a:rPr>
              <a:t>N</a:t>
            </a:r>
            <a:r>
              <a:rPr sz="2025" i="1" spc="-60" baseline="-22633" dirty="0">
                <a:latin typeface="Times New Roman"/>
                <a:cs typeface="Times New Roman"/>
              </a:rPr>
              <a:t>i </a:t>
            </a:r>
            <a:r>
              <a:rPr sz="2350" spc="-55" dirty="0">
                <a:latin typeface="Symbol"/>
                <a:cs typeface="Symbol"/>
              </a:rPr>
              <a:t></a:t>
            </a:r>
            <a:r>
              <a:rPr sz="2350" i="1" spc="-55" dirty="0">
                <a:latin typeface="Times New Roman"/>
                <a:cs typeface="Times New Roman"/>
              </a:rPr>
              <a:t>V</a:t>
            </a:r>
            <a:r>
              <a:rPr sz="2025" i="1" spc="-82" baseline="-22633" dirty="0">
                <a:latin typeface="Times New Roman"/>
                <a:cs typeface="Times New Roman"/>
              </a:rPr>
              <a:t>i</a:t>
            </a:r>
            <a:endParaRPr sz="2025" baseline="-22633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378452" y="4014978"/>
            <a:ext cx="845819" cy="0"/>
          </a:xfrm>
          <a:custGeom>
            <a:avLst/>
            <a:gdLst/>
            <a:ahLst/>
            <a:cxnLst/>
            <a:rect l="l" t="t" r="r" b="b"/>
            <a:pathLst>
              <a:path w="845820">
                <a:moveTo>
                  <a:pt x="0" y="0"/>
                </a:moveTo>
                <a:lnTo>
                  <a:pt x="845820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56252" y="3998467"/>
            <a:ext cx="39878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spc="-90" dirty="0">
                <a:latin typeface="Symbol"/>
                <a:cs typeface="Symbol"/>
              </a:rPr>
              <a:t></a:t>
            </a:r>
            <a:r>
              <a:rPr sz="2350" i="1" dirty="0">
                <a:latin typeface="Times New Roman"/>
                <a:cs typeface="Times New Roman"/>
              </a:rPr>
              <a:t>N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26584" y="4207255"/>
            <a:ext cx="73660" cy="2324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350" i="1" dirty="0">
                <a:latin typeface="Times New Roman"/>
                <a:cs typeface="Times New Roman"/>
              </a:rPr>
              <a:t>i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617723" y="4367276"/>
            <a:ext cx="5880100" cy="2628900"/>
          </a:xfrm>
          <a:prstGeom prst="rect">
            <a:avLst/>
          </a:prstGeom>
        </p:spPr>
        <p:txBody>
          <a:bodyPr vert="horz" wrap="square" lIns="0" tIns="147955" rIns="0" bIns="0" rtlCol="0">
            <a:spAutoFit/>
          </a:bodyPr>
          <a:lstStyle/>
          <a:p>
            <a:pPr marL="291465">
              <a:lnSpc>
                <a:spcPct val="100000"/>
              </a:lnSpc>
              <a:spcBef>
                <a:spcPts val="1165"/>
              </a:spcBef>
            </a:pPr>
            <a:r>
              <a:rPr sz="1800" b="1" spc="-5" dirty="0">
                <a:latin typeface="Arial"/>
                <a:cs typeface="Arial"/>
              </a:rPr>
              <a:t>c =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1.25</a:t>
            </a:r>
            <a:endParaRPr sz="1800">
              <a:latin typeface="Arial"/>
              <a:cs typeface="Arial"/>
            </a:endParaRPr>
          </a:p>
          <a:p>
            <a:pPr marL="291465" marR="1941195">
              <a:lnSpc>
                <a:spcPts val="3240"/>
              </a:lnSpc>
              <a:spcBef>
                <a:spcPts val="275"/>
              </a:spcBef>
            </a:pPr>
            <a:r>
              <a:rPr sz="1800" b="1" spc="-5" dirty="0">
                <a:latin typeface="Arial"/>
                <a:cs typeface="Arial"/>
              </a:rPr>
              <a:t>N</a:t>
            </a:r>
            <a:r>
              <a:rPr sz="1800" b="1" spc="-7" baseline="-20833" dirty="0">
                <a:latin typeface="Arial"/>
                <a:cs typeface="Arial"/>
              </a:rPr>
              <a:t>i </a:t>
            </a:r>
            <a:r>
              <a:rPr sz="1800" b="1" spc="-5" dirty="0">
                <a:latin typeface="Arial"/>
                <a:cs typeface="Arial"/>
              </a:rPr>
              <a:t>= Jumlah </a:t>
            </a:r>
            <a:r>
              <a:rPr sz="1800" b="1" spc="-10" dirty="0">
                <a:latin typeface="Arial"/>
                <a:cs typeface="Arial"/>
              </a:rPr>
              <a:t>kereta </a:t>
            </a:r>
            <a:r>
              <a:rPr sz="1800" b="1" spc="-5" dirty="0">
                <a:latin typeface="Arial"/>
                <a:cs typeface="Arial"/>
              </a:rPr>
              <a:t>api </a:t>
            </a:r>
            <a:r>
              <a:rPr sz="1800" b="1" spc="-10" dirty="0">
                <a:latin typeface="Arial"/>
                <a:cs typeface="Arial"/>
              </a:rPr>
              <a:t>yang </a:t>
            </a:r>
            <a:r>
              <a:rPr sz="1800" b="1" spc="5" dirty="0">
                <a:latin typeface="Arial"/>
                <a:cs typeface="Arial"/>
              </a:rPr>
              <a:t>lewat  </a:t>
            </a:r>
            <a:r>
              <a:rPr sz="1800" b="1" spc="-20" dirty="0">
                <a:latin typeface="Arial"/>
                <a:cs typeface="Arial"/>
              </a:rPr>
              <a:t>V</a:t>
            </a:r>
            <a:r>
              <a:rPr sz="1800" b="1" spc="-30" baseline="-20833" dirty="0">
                <a:latin typeface="Arial"/>
                <a:cs typeface="Arial"/>
              </a:rPr>
              <a:t>i </a:t>
            </a:r>
            <a:r>
              <a:rPr sz="1800" b="1" spc="-5" dirty="0">
                <a:latin typeface="Arial"/>
                <a:cs typeface="Arial"/>
              </a:rPr>
              <a:t>= Kecepatan</a:t>
            </a:r>
            <a:r>
              <a:rPr sz="1800" b="1" spc="-8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operasi</a:t>
            </a:r>
            <a:endParaRPr sz="1800">
              <a:latin typeface="Arial"/>
              <a:cs typeface="Arial"/>
            </a:endParaRPr>
          </a:p>
          <a:p>
            <a:pPr marL="291465" marR="5080" indent="-279400">
              <a:lnSpc>
                <a:spcPct val="150000"/>
              </a:lnSpc>
              <a:spcBef>
                <a:spcPts val="300"/>
              </a:spcBef>
            </a:pPr>
            <a:r>
              <a:rPr sz="1800" b="1" spc="-5" dirty="0">
                <a:latin typeface="Arial"/>
                <a:cs typeface="Arial"/>
              </a:rPr>
              <a:t>c) Untuk perencanaan jari-jari lengkung lingkaran dan  lengkung peralihan</a:t>
            </a:r>
            <a:endParaRPr sz="1800">
              <a:latin typeface="Arial"/>
              <a:cs typeface="Arial"/>
            </a:endParaRPr>
          </a:p>
          <a:p>
            <a:pPr marL="291465">
              <a:lnSpc>
                <a:spcPct val="100000"/>
              </a:lnSpc>
              <a:spcBef>
                <a:spcPts val="1575"/>
              </a:spcBef>
            </a:pPr>
            <a:r>
              <a:rPr sz="2700" b="1" spc="-22" baseline="13888" dirty="0">
                <a:latin typeface="Arial"/>
                <a:cs typeface="Arial"/>
              </a:rPr>
              <a:t>V</a:t>
            </a:r>
            <a:r>
              <a:rPr sz="1200" b="1" spc="-15" dirty="0">
                <a:latin typeface="Arial"/>
                <a:cs typeface="Arial"/>
              </a:rPr>
              <a:t>rencana </a:t>
            </a:r>
            <a:r>
              <a:rPr sz="2700" b="1" spc="-7" baseline="13888" dirty="0">
                <a:latin typeface="Arial"/>
                <a:cs typeface="Arial"/>
              </a:rPr>
              <a:t>=</a:t>
            </a:r>
            <a:r>
              <a:rPr sz="2700" b="1" spc="-247" baseline="13888" dirty="0">
                <a:latin typeface="Arial"/>
                <a:cs typeface="Arial"/>
              </a:rPr>
              <a:t> </a:t>
            </a:r>
            <a:r>
              <a:rPr sz="2700" b="1" baseline="13888" dirty="0">
                <a:latin typeface="Arial"/>
                <a:cs typeface="Arial"/>
              </a:rPr>
              <a:t>V</a:t>
            </a:r>
            <a:r>
              <a:rPr sz="1200" b="1" dirty="0">
                <a:latin typeface="Arial"/>
                <a:cs typeface="Arial"/>
              </a:rPr>
              <a:t>maks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126995" y="863600"/>
            <a:ext cx="79775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KETENTUAN </a:t>
            </a:r>
            <a:r>
              <a:rPr sz="3600" spc="-70" dirty="0">
                <a:solidFill>
                  <a:srgbClr val="000000"/>
                </a:solidFill>
                <a:latin typeface="Arial"/>
                <a:cs typeface="Arial"/>
              </a:rPr>
              <a:t>KECEPATAN...</a:t>
            </a:r>
            <a:r>
              <a:rPr sz="3600" spc="-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i="1" spc="-5" dirty="0">
                <a:solidFill>
                  <a:srgbClr val="000000"/>
                </a:solidFill>
                <a:latin typeface="Arial"/>
                <a:cs typeface="Arial"/>
              </a:rPr>
              <a:t>lanjutan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60523" y="2129899"/>
            <a:ext cx="7658100" cy="4335780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17145">
              <a:lnSpc>
                <a:spcPct val="100000"/>
              </a:lnSpc>
              <a:spcBef>
                <a:spcPts val="1340"/>
              </a:spcBef>
            </a:pPr>
            <a:r>
              <a:rPr sz="2000" b="1" dirty="0">
                <a:latin typeface="Arial"/>
                <a:cs typeface="Arial"/>
              </a:rPr>
              <a:t>Kecepatan</a:t>
            </a:r>
            <a:r>
              <a:rPr sz="2000" b="1" spc="-4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Maksimum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150000"/>
              </a:lnSpc>
              <a:spcBef>
                <a:spcPts val="30"/>
              </a:spcBef>
            </a:pPr>
            <a:r>
              <a:rPr sz="1800" b="1" spc="-10" dirty="0">
                <a:latin typeface="Arial"/>
                <a:cs typeface="Arial"/>
              </a:rPr>
              <a:t>Kecepatan </a:t>
            </a:r>
            <a:r>
              <a:rPr sz="1800" b="1" spc="-5" dirty="0">
                <a:latin typeface="Arial"/>
                <a:cs typeface="Arial"/>
              </a:rPr>
              <a:t>maksimum adalah </a:t>
            </a:r>
            <a:r>
              <a:rPr sz="1800" b="1" spc="-10" dirty="0">
                <a:latin typeface="Arial"/>
                <a:cs typeface="Arial"/>
              </a:rPr>
              <a:t>kecepatan </a:t>
            </a:r>
            <a:r>
              <a:rPr sz="1800" b="1" spc="-5" dirty="0">
                <a:latin typeface="Arial"/>
                <a:cs typeface="Arial"/>
              </a:rPr>
              <a:t>tertinggi </a:t>
            </a:r>
            <a:r>
              <a:rPr sz="1800" b="1" spc="-10" dirty="0">
                <a:latin typeface="Arial"/>
                <a:cs typeface="Arial"/>
              </a:rPr>
              <a:t>yang </a:t>
            </a:r>
            <a:r>
              <a:rPr sz="1800" b="1" spc="-5" dirty="0">
                <a:latin typeface="Arial"/>
                <a:cs typeface="Arial"/>
              </a:rPr>
              <a:t>diijinkan untuk  operasi suatu rangkaian kereta pada </a:t>
            </a:r>
            <a:r>
              <a:rPr sz="1800" b="1" dirty="0">
                <a:latin typeface="Arial"/>
                <a:cs typeface="Arial"/>
              </a:rPr>
              <a:t>lintas</a:t>
            </a:r>
            <a:r>
              <a:rPr sz="1800" b="1" spc="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tertentu</a:t>
            </a:r>
            <a:r>
              <a:rPr sz="1600" b="1" spc="-5" dirty="0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550">
              <a:latin typeface="Times New Roman"/>
              <a:cs typeface="Times New Roman"/>
            </a:endParaRPr>
          </a:p>
          <a:p>
            <a:pPr marL="17145">
              <a:lnSpc>
                <a:spcPct val="100000"/>
              </a:lnSpc>
            </a:pPr>
            <a:r>
              <a:rPr sz="2000" b="1" dirty="0">
                <a:latin typeface="Arial"/>
                <a:cs typeface="Arial"/>
              </a:rPr>
              <a:t>Kecepatan</a:t>
            </a:r>
            <a:r>
              <a:rPr sz="2000" b="1" spc="-3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Operasi</a:t>
            </a:r>
            <a:endParaRPr sz="2000">
              <a:latin typeface="Arial"/>
              <a:cs typeface="Arial"/>
            </a:endParaRPr>
          </a:p>
          <a:p>
            <a:pPr marL="12700" marR="269875">
              <a:lnSpc>
                <a:spcPct val="150000"/>
              </a:lnSpc>
              <a:spcBef>
                <a:spcPts val="45"/>
              </a:spcBef>
            </a:pPr>
            <a:r>
              <a:rPr sz="1800" b="1" spc="-10" dirty="0">
                <a:latin typeface="Arial"/>
                <a:cs typeface="Arial"/>
              </a:rPr>
              <a:t>Kecepatan </a:t>
            </a:r>
            <a:r>
              <a:rPr sz="1800" b="1" spc="-5" dirty="0">
                <a:latin typeface="Arial"/>
                <a:cs typeface="Arial"/>
              </a:rPr>
              <a:t>operasi adalah kecepatan rata-rata </a:t>
            </a:r>
            <a:r>
              <a:rPr sz="1800" b="1" spc="-10" dirty="0">
                <a:latin typeface="Arial"/>
                <a:cs typeface="Arial"/>
              </a:rPr>
              <a:t>kereta </a:t>
            </a:r>
            <a:r>
              <a:rPr sz="1800" b="1" spc="-5" dirty="0">
                <a:latin typeface="Arial"/>
                <a:cs typeface="Arial"/>
              </a:rPr>
              <a:t>api pada </a:t>
            </a:r>
            <a:r>
              <a:rPr sz="1800" b="1" spc="-10" dirty="0">
                <a:latin typeface="Arial"/>
                <a:cs typeface="Arial"/>
              </a:rPr>
              <a:t>petak  </a:t>
            </a:r>
            <a:r>
              <a:rPr sz="1800" b="1" spc="-5" dirty="0">
                <a:latin typeface="Arial"/>
                <a:cs typeface="Arial"/>
              </a:rPr>
              <a:t>jalan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tertentu</a:t>
            </a:r>
            <a:r>
              <a:rPr sz="1600" b="1" spc="-5" dirty="0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550">
              <a:latin typeface="Times New Roman"/>
              <a:cs typeface="Times New Roman"/>
            </a:endParaRPr>
          </a:p>
          <a:p>
            <a:pPr marL="17145">
              <a:lnSpc>
                <a:spcPct val="100000"/>
              </a:lnSpc>
            </a:pPr>
            <a:r>
              <a:rPr sz="2000" b="1" dirty="0">
                <a:latin typeface="Arial"/>
                <a:cs typeface="Arial"/>
              </a:rPr>
              <a:t>Kecepatan</a:t>
            </a:r>
            <a:r>
              <a:rPr sz="2000" b="1" spc="-3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Komersil</a:t>
            </a:r>
            <a:endParaRPr sz="2000">
              <a:latin typeface="Arial"/>
              <a:cs typeface="Arial"/>
            </a:endParaRPr>
          </a:p>
          <a:p>
            <a:pPr marL="12700" marR="688975">
              <a:lnSpc>
                <a:spcPct val="150000"/>
              </a:lnSpc>
              <a:spcBef>
                <a:spcPts val="45"/>
              </a:spcBef>
            </a:pPr>
            <a:r>
              <a:rPr sz="1800" b="1" spc="-10" dirty="0">
                <a:latin typeface="Arial"/>
                <a:cs typeface="Arial"/>
              </a:rPr>
              <a:t>Kecepatan </a:t>
            </a:r>
            <a:r>
              <a:rPr sz="1800" b="1" spc="-5" dirty="0">
                <a:latin typeface="Arial"/>
                <a:cs typeface="Arial"/>
              </a:rPr>
              <a:t>komersil kecepatan rata-rata </a:t>
            </a:r>
            <a:r>
              <a:rPr sz="1800" b="1" spc="-10" dirty="0">
                <a:latin typeface="Arial"/>
                <a:cs typeface="Arial"/>
              </a:rPr>
              <a:t>kereta </a:t>
            </a:r>
            <a:r>
              <a:rPr sz="1800" b="1" spc="-5" dirty="0">
                <a:latin typeface="Arial"/>
                <a:cs typeface="Arial"/>
              </a:rPr>
              <a:t>api sebagai hasil  pembagian </a:t>
            </a:r>
            <a:r>
              <a:rPr sz="1800" b="1" spc="-10" dirty="0">
                <a:latin typeface="Arial"/>
                <a:cs typeface="Arial"/>
              </a:rPr>
              <a:t>jarak </a:t>
            </a:r>
            <a:r>
              <a:rPr sz="1800" b="1" spc="-5" dirty="0">
                <a:latin typeface="Arial"/>
                <a:cs typeface="Arial"/>
              </a:rPr>
              <a:t>tempuh dengan </a:t>
            </a:r>
            <a:r>
              <a:rPr sz="1800" b="1" spc="5" dirty="0">
                <a:latin typeface="Arial"/>
                <a:cs typeface="Arial"/>
              </a:rPr>
              <a:t>waktu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tempuh</a:t>
            </a:r>
            <a:r>
              <a:rPr sz="1600" b="1" dirty="0"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49908" y="466344"/>
            <a:ext cx="4379976" cy="30861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00783" y="655320"/>
            <a:ext cx="4040124" cy="27066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824728" y="470916"/>
            <a:ext cx="4759452" cy="30815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013703" y="655320"/>
            <a:ext cx="4370832" cy="26929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851414" y="3726179"/>
            <a:ext cx="6731497" cy="338327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993135" y="3912108"/>
            <a:ext cx="6365747" cy="299770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627123" y="3426968"/>
            <a:ext cx="42633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  <a:hlinkClick r:id="rId8"/>
              </a:rPr>
              <a:t>http://www.starmans.net/en/magnetic-particle-testing-of-railway-wheels.html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06159" y="3413252"/>
            <a:ext cx="21018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  <a:hlinkClick r:id="rId9"/>
              </a:rPr>
              <a:t>http://www.inka.co.id/?page_id=1586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073400" y="6942835"/>
            <a:ext cx="262509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Arial"/>
                <a:cs typeface="Arial"/>
                <a:hlinkClick r:id="rId10"/>
              </a:rPr>
              <a:t>http://www.railway-technical.com/bogie1.shtml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714">
              <a:lnSpc>
                <a:spcPts val="1387"/>
              </a:lnSpc>
            </a:pPr>
            <a:fld id="{81D60167-4931-47E6-BA6A-407CBD079E47}" type="slidenum">
              <a:rPr spc="-58" dirty="0"/>
              <a:pPr marL="24714">
                <a:lnSpc>
                  <a:spcPts val="1387"/>
                </a:lnSpc>
              </a:pPr>
              <a:t>20</a:t>
            </a:fld>
            <a:endParaRPr spc="-58" dirty="0"/>
          </a:p>
        </p:txBody>
      </p:sp>
      <p:sp>
        <p:nvSpPr>
          <p:cNvPr id="2" name="object 2"/>
          <p:cNvSpPr txBox="1"/>
          <p:nvPr/>
        </p:nvSpPr>
        <p:spPr>
          <a:xfrm>
            <a:off x="1419454" y="2010334"/>
            <a:ext cx="7570265" cy="2965824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347235" marR="4943" indent="-334877" algn="just">
              <a:spcBef>
                <a:spcPts val="88"/>
              </a:spcBef>
              <a:buChar char="•"/>
              <a:tabLst>
                <a:tab pos="347852" algn="l"/>
              </a:tabLst>
            </a:pPr>
            <a:r>
              <a:rPr sz="3114" spc="-190" dirty="0">
                <a:latin typeface="Arial"/>
                <a:cs typeface="Arial"/>
              </a:rPr>
              <a:t>Jumlah </a:t>
            </a:r>
            <a:r>
              <a:rPr sz="3114" spc="-151" dirty="0">
                <a:latin typeface="Arial"/>
                <a:cs typeface="Arial"/>
              </a:rPr>
              <a:t>angkutan </a:t>
            </a:r>
            <a:r>
              <a:rPr sz="3114" spc="-198" dirty="0">
                <a:latin typeface="Arial"/>
                <a:cs typeface="Arial"/>
              </a:rPr>
              <a:t>anggapan </a:t>
            </a:r>
            <a:r>
              <a:rPr sz="3114" spc="-204" dirty="0">
                <a:latin typeface="Arial"/>
                <a:cs typeface="Arial"/>
              </a:rPr>
              <a:t>yang </a:t>
            </a:r>
            <a:r>
              <a:rPr sz="3114" spc="-97" dirty="0">
                <a:latin typeface="Arial"/>
                <a:cs typeface="Arial"/>
              </a:rPr>
              <a:t>melewati  </a:t>
            </a:r>
            <a:r>
              <a:rPr sz="3114" spc="-146" dirty="0">
                <a:latin typeface="Arial"/>
                <a:cs typeface="Arial"/>
              </a:rPr>
              <a:t>suatu </a:t>
            </a:r>
            <a:r>
              <a:rPr sz="3114" spc="-122" dirty="0">
                <a:latin typeface="Arial"/>
                <a:cs typeface="Arial"/>
              </a:rPr>
              <a:t>lintasan </a:t>
            </a:r>
            <a:r>
              <a:rPr sz="3114" spc="-136" dirty="0">
                <a:latin typeface="Arial"/>
                <a:cs typeface="Arial"/>
              </a:rPr>
              <a:t>dalan </a:t>
            </a:r>
            <a:r>
              <a:rPr sz="3114" spc="-175" dirty="0">
                <a:latin typeface="Arial"/>
                <a:cs typeface="Arial"/>
              </a:rPr>
              <a:t>jangka </a:t>
            </a:r>
            <a:r>
              <a:rPr sz="3114" spc="-102" dirty="0">
                <a:latin typeface="Arial"/>
                <a:cs typeface="Arial"/>
              </a:rPr>
              <a:t>waktu </a:t>
            </a:r>
            <a:r>
              <a:rPr sz="3114" spc="-156" dirty="0">
                <a:latin typeface="Arial"/>
                <a:cs typeface="Arial"/>
              </a:rPr>
              <a:t>satu</a:t>
            </a:r>
            <a:r>
              <a:rPr sz="3114" spc="204" dirty="0">
                <a:latin typeface="Arial"/>
                <a:cs typeface="Arial"/>
              </a:rPr>
              <a:t> </a:t>
            </a:r>
            <a:r>
              <a:rPr sz="3114" spc="-102" dirty="0">
                <a:latin typeface="Arial"/>
                <a:cs typeface="Arial"/>
              </a:rPr>
              <a:t>tahun</a:t>
            </a:r>
            <a:endParaRPr sz="3114">
              <a:latin typeface="Arial"/>
              <a:cs typeface="Arial"/>
            </a:endParaRPr>
          </a:p>
          <a:p>
            <a:pPr marL="347235" marR="13593" indent="-334877" algn="just">
              <a:spcBef>
                <a:spcPts val="749"/>
              </a:spcBef>
              <a:buChar char="•"/>
              <a:tabLst>
                <a:tab pos="347852" algn="l"/>
              </a:tabLst>
            </a:pPr>
            <a:r>
              <a:rPr sz="3114" spc="-268" dirty="0">
                <a:latin typeface="Arial"/>
                <a:cs typeface="Arial"/>
              </a:rPr>
              <a:t>Daya </a:t>
            </a:r>
            <a:r>
              <a:rPr sz="3114" spc="-151" dirty="0">
                <a:latin typeface="Arial"/>
                <a:cs typeface="Arial"/>
              </a:rPr>
              <a:t>angkut </a:t>
            </a:r>
            <a:r>
              <a:rPr sz="3114" spc="-107" dirty="0">
                <a:latin typeface="Arial"/>
                <a:cs typeface="Arial"/>
              </a:rPr>
              <a:t>lintas </a:t>
            </a:r>
            <a:r>
              <a:rPr sz="3114" spc="-111" dirty="0">
                <a:latin typeface="Arial"/>
                <a:cs typeface="Arial"/>
              </a:rPr>
              <a:t>menjerminkan </a:t>
            </a:r>
            <a:r>
              <a:rPr sz="3114" spc="-122" dirty="0">
                <a:latin typeface="Arial"/>
                <a:cs typeface="Arial"/>
              </a:rPr>
              <a:t>jenis </a:t>
            </a:r>
            <a:r>
              <a:rPr sz="3114" spc="-146" dirty="0">
                <a:latin typeface="Arial"/>
                <a:cs typeface="Arial"/>
              </a:rPr>
              <a:t>serta  </a:t>
            </a:r>
            <a:r>
              <a:rPr sz="3114" spc="-88" dirty="0">
                <a:latin typeface="Arial"/>
                <a:cs typeface="Arial"/>
              </a:rPr>
              <a:t>jumlah </a:t>
            </a:r>
            <a:r>
              <a:rPr sz="3114" spc="-151" dirty="0">
                <a:latin typeface="Arial"/>
                <a:cs typeface="Arial"/>
              </a:rPr>
              <a:t>beban </a:t>
            </a:r>
            <a:r>
              <a:rPr sz="3114" spc="-44" dirty="0">
                <a:latin typeface="Arial"/>
                <a:cs typeface="Arial"/>
              </a:rPr>
              <a:t>total </a:t>
            </a:r>
            <a:r>
              <a:rPr sz="3114" spc="-151" dirty="0">
                <a:latin typeface="Arial"/>
                <a:cs typeface="Arial"/>
              </a:rPr>
              <a:t>dan </a:t>
            </a:r>
            <a:r>
              <a:rPr sz="3114" spc="-170" dirty="0">
                <a:latin typeface="Arial"/>
                <a:cs typeface="Arial"/>
              </a:rPr>
              <a:t>kecepatan </a:t>
            </a:r>
            <a:r>
              <a:rPr sz="3114" spc="-151" dirty="0">
                <a:latin typeface="Arial"/>
                <a:cs typeface="Arial"/>
              </a:rPr>
              <a:t>kereta </a:t>
            </a:r>
            <a:r>
              <a:rPr sz="3114" spc="-117" dirty="0">
                <a:latin typeface="Arial"/>
                <a:cs typeface="Arial"/>
              </a:rPr>
              <a:t>api  </a:t>
            </a:r>
            <a:r>
              <a:rPr sz="3114" spc="-204" dirty="0">
                <a:latin typeface="Arial"/>
                <a:cs typeface="Arial"/>
              </a:rPr>
              <a:t>yang </a:t>
            </a:r>
            <a:r>
              <a:rPr sz="3114" spc="-107" dirty="0">
                <a:latin typeface="Arial"/>
                <a:cs typeface="Arial"/>
              </a:rPr>
              <a:t>lewat </a:t>
            </a:r>
            <a:r>
              <a:rPr sz="3114" spc="-54" dirty="0">
                <a:latin typeface="Arial"/>
                <a:cs typeface="Arial"/>
              </a:rPr>
              <a:t>di </a:t>
            </a:r>
            <a:r>
              <a:rPr sz="3114" spc="-146" dirty="0">
                <a:latin typeface="Arial"/>
                <a:cs typeface="Arial"/>
              </a:rPr>
              <a:t>lintasasn </a:t>
            </a:r>
            <a:r>
              <a:rPr sz="3114" spc="-111" dirty="0">
                <a:latin typeface="Arial"/>
                <a:cs typeface="Arial"/>
              </a:rPr>
              <a:t>tersebut </a:t>
            </a:r>
            <a:r>
              <a:rPr sz="3114" spc="-136" dirty="0">
                <a:latin typeface="Arial"/>
                <a:cs typeface="Arial"/>
              </a:rPr>
              <a:t>dalan </a:t>
            </a:r>
            <a:r>
              <a:rPr sz="3114" spc="-161" dirty="0">
                <a:latin typeface="Arial"/>
                <a:cs typeface="Arial"/>
              </a:rPr>
              <a:t>satuan  </a:t>
            </a:r>
            <a:r>
              <a:rPr sz="3114" spc="-102" dirty="0">
                <a:latin typeface="Arial"/>
                <a:cs typeface="Arial"/>
              </a:rPr>
              <a:t>waktu </a:t>
            </a:r>
            <a:r>
              <a:rPr sz="3114" spc="-49" dirty="0">
                <a:latin typeface="Arial"/>
                <a:cs typeface="Arial"/>
              </a:rPr>
              <a:t>tertentu </a:t>
            </a:r>
            <a:r>
              <a:rPr sz="3114" spc="-195" dirty="0">
                <a:latin typeface="Arial"/>
                <a:cs typeface="Arial"/>
              </a:rPr>
              <a:t>(Ton/</a:t>
            </a:r>
            <a:r>
              <a:rPr sz="3114" spc="-331" dirty="0">
                <a:latin typeface="Arial"/>
                <a:cs typeface="Arial"/>
              </a:rPr>
              <a:t> </a:t>
            </a:r>
            <a:r>
              <a:rPr sz="3114" spc="-209" dirty="0">
                <a:latin typeface="Arial"/>
                <a:cs typeface="Arial"/>
              </a:rPr>
              <a:t>Tahun)</a:t>
            </a:r>
            <a:endParaRPr sz="3114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46402" y="898151"/>
            <a:ext cx="4179958" cy="676578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370" dirty="0"/>
              <a:t>Daya </a:t>
            </a:r>
            <a:r>
              <a:rPr sz="4281" spc="-214" dirty="0"/>
              <a:t>Angkut</a:t>
            </a:r>
            <a:r>
              <a:rPr sz="4281" spc="117" dirty="0"/>
              <a:t> </a:t>
            </a:r>
            <a:r>
              <a:rPr sz="4281" spc="-253" dirty="0"/>
              <a:t>Lintas</a:t>
            </a:r>
            <a:endParaRPr sz="4281"/>
          </a:p>
        </p:txBody>
      </p:sp>
    </p:spTree>
    <p:extLst>
      <p:ext uri="{BB962C8B-B14F-4D97-AF65-F5344CB8AC3E}">
        <p14:creationId xmlns:p14="http://schemas.microsoft.com/office/powerpoint/2010/main" val="91850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96821" y="898151"/>
            <a:ext cx="4078007" cy="676578"/>
          </a:xfrm>
          <a:prstGeom prst="rect">
            <a:avLst/>
          </a:prstGeom>
        </p:spPr>
        <p:txBody>
          <a:bodyPr vert="horz" wrap="square" lIns="0" tIns="11122" rIns="0" bIns="0" rtlCol="0">
            <a:spAutoFit/>
          </a:bodyPr>
          <a:lstStyle/>
          <a:p>
            <a:pPr marL="12357">
              <a:spcBef>
                <a:spcPts val="88"/>
              </a:spcBef>
            </a:pPr>
            <a:r>
              <a:rPr sz="4281" spc="-370" dirty="0"/>
              <a:t>Daya </a:t>
            </a:r>
            <a:r>
              <a:rPr sz="4281" spc="-214" dirty="0"/>
              <a:t>Angkut</a:t>
            </a:r>
            <a:r>
              <a:rPr sz="4281" spc="131" dirty="0"/>
              <a:t> </a:t>
            </a:r>
            <a:r>
              <a:rPr sz="4281" spc="-151" dirty="0"/>
              <a:t>lintas</a:t>
            </a:r>
            <a:endParaRPr sz="4281"/>
          </a:p>
        </p:txBody>
      </p:sp>
      <p:sp>
        <p:nvSpPr>
          <p:cNvPr id="3" name="object 3"/>
          <p:cNvSpPr/>
          <p:nvPr/>
        </p:nvSpPr>
        <p:spPr>
          <a:xfrm>
            <a:off x="1088171" y="2064213"/>
            <a:ext cx="7980249" cy="45254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714">
              <a:lnSpc>
                <a:spcPts val="1387"/>
              </a:lnSpc>
            </a:pPr>
            <a:fld id="{81D60167-4931-47E6-BA6A-407CBD079E47}" type="slidenum">
              <a:rPr spc="-58" dirty="0"/>
              <a:pPr marL="24714">
                <a:lnSpc>
                  <a:spcPts val="1387"/>
                </a:lnSpc>
              </a:pPr>
              <a:t>21</a:t>
            </a:fld>
            <a:endParaRPr spc="-58" dirty="0"/>
          </a:p>
        </p:txBody>
      </p:sp>
    </p:spTree>
    <p:extLst>
      <p:ext uri="{BB962C8B-B14F-4D97-AF65-F5344CB8AC3E}">
        <p14:creationId xmlns:p14="http://schemas.microsoft.com/office/powerpoint/2010/main" val="172211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650996" y="805688"/>
            <a:ext cx="49174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45" dirty="0">
                <a:solidFill>
                  <a:srgbClr val="000000"/>
                </a:solidFill>
                <a:latin typeface="Arial"/>
                <a:cs typeface="Arial"/>
              </a:rPr>
              <a:t>STANDAR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JALAN</a:t>
            </a:r>
            <a:r>
              <a:rPr sz="3600" spc="-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REL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40711" y="1977644"/>
            <a:ext cx="783272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1447800" algn="l"/>
                <a:tab pos="2205355" algn="l"/>
                <a:tab pos="2697480" algn="l"/>
                <a:tab pos="3892550" algn="l"/>
                <a:tab pos="4650105" algn="l"/>
                <a:tab pos="5668010" algn="l"/>
                <a:tab pos="6577965" algn="l"/>
              </a:tabLst>
            </a:pPr>
            <a:r>
              <a:rPr sz="2000" b="1" dirty="0">
                <a:latin typeface="Arial"/>
                <a:cs typeface="Arial"/>
              </a:rPr>
              <a:t>K</a:t>
            </a:r>
            <a:r>
              <a:rPr sz="2000" b="1" spc="-10" dirty="0">
                <a:latin typeface="Arial"/>
                <a:cs typeface="Arial"/>
              </a:rPr>
              <a:t>l</a:t>
            </a:r>
            <a:r>
              <a:rPr sz="2000" b="1" dirty="0">
                <a:latin typeface="Arial"/>
                <a:cs typeface="Arial"/>
              </a:rPr>
              <a:t>a</a:t>
            </a:r>
            <a:r>
              <a:rPr sz="2000" b="1" spc="5" dirty="0">
                <a:latin typeface="Arial"/>
                <a:cs typeface="Arial"/>
              </a:rPr>
              <a:t>s</a:t>
            </a:r>
            <a:r>
              <a:rPr sz="2000" b="1" spc="-25" dirty="0">
                <a:latin typeface="Arial"/>
                <a:cs typeface="Arial"/>
              </a:rPr>
              <a:t>i</a:t>
            </a:r>
            <a:r>
              <a:rPr sz="2000" b="1" dirty="0">
                <a:latin typeface="Arial"/>
                <a:cs typeface="Arial"/>
              </a:rPr>
              <a:t>f</a:t>
            </a:r>
            <a:r>
              <a:rPr sz="2000" b="1" spc="-10" dirty="0">
                <a:latin typeface="Arial"/>
                <a:cs typeface="Arial"/>
              </a:rPr>
              <a:t>i</a:t>
            </a:r>
            <a:r>
              <a:rPr sz="2000" b="1" spc="-15" dirty="0">
                <a:latin typeface="Arial"/>
                <a:cs typeface="Arial"/>
              </a:rPr>
              <a:t>k</a:t>
            </a:r>
            <a:r>
              <a:rPr sz="2000" b="1" spc="-10" dirty="0">
                <a:latin typeface="Arial"/>
                <a:cs typeface="Arial"/>
              </a:rPr>
              <a:t>a</a:t>
            </a:r>
            <a:r>
              <a:rPr sz="2000" b="1" dirty="0">
                <a:latin typeface="Arial"/>
                <a:cs typeface="Arial"/>
              </a:rPr>
              <a:t>si	</a:t>
            </a:r>
            <a:r>
              <a:rPr sz="2000" b="1" spc="-35" dirty="0">
                <a:latin typeface="Arial"/>
                <a:cs typeface="Arial"/>
              </a:rPr>
              <a:t>j</a:t>
            </a:r>
            <a:r>
              <a:rPr sz="2000" b="1" dirty="0">
                <a:latin typeface="Arial"/>
                <a:cs typeface="Arial"/>
              </a:rPr>
              <a:t>a</a:t>
            </a:r>
            <a:r>
              <a:rPr sz="2000" b="1" spc="-5" dirty="0">
                <a:latin typeface="Arial"/>
                <a:cs typeface="Arial"/>
              </a:rPr>
              <a:t>l</a:t>
            </a:r>
            <a:r>
              <a:rPr sz="2000" b="1" dirty="0">
                <a:latin typeface="Arial"/>
                <a:cs typeface="Arial"/>
              </a:rPr>
              <a:t>an	rel	</a:t>
            </a:r>
            <a:r>
              <a:rPr sz="2000" b="1" spc="-30" dirty="0">
                <a:latin typeface="Arial"/>
                <a:cs typeface="Arial"/>
              </a:rPr>
              <a:t>m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dirty="0">
                <a:latin typeface="Arial"/>
                <a:cs typeface="Arial"/>
              </a:rPr>
              <a:t>nurut	d</a:t>
            </a:r>
            <a:r>
              <a:rPr sz="2000" b="1" spc="25" dirty="0">
                <a:latin typeface="Arial"/>
                <a:cs typeface="Arial"/>
              </a:rPr>
              <a:t>a</a:t>
            </a:r>
            <a:r>
              <a:rPr sz="2000" b="1" spc="-75" dirty="0">
                <a:latin typeface="Arial"/>
                <a:cs typeface="Arial"/>
              </a:rPr>
              <a:t>y</a:t>
            </a:r>
            <a:r>
              <a:rPr sz="2000" b="1" dirty="0">
                <a:latin typeface="Arial"/>
                <a:cs typeface="Arial"/>
              </a:rPr>
              <a:t>a	angkut	</a:t>
            </a:r>
            <a:r>
              <a:rPr sz="2000" b="1" spc="-10" dirty="0">
                <a:latin typeface="Arial"/>
                <a:cs typeface="Arial"/>
              </a:rPr>
              <a:t>l</a:t>
            </a:r>
            <a:r>
              <a:rPr sz="2000" b="1" spc="-25" dirty="0">
                <a:latin typeface="Arial"/>
                <a:cs typeface="Arial"/>
              </a:rPr>
              <a:t>i</a:t>
            </a:r>
            <a:r>
              <a:rPr sz="2000" b="1" spc="-10" dirty="0">
                <a:latin typeface="Arial"/>
                <a:cs typeface="Arial"/>
              </a:rPr>
              <a:t>nt</a:t>
            </a:r>
            <a:r>
              <a:rPr sz="2000" b="1" dirty="0">
                <a:latin typeface="Arial"/>
                <a:cs typeface="Arial"/>
              </a:rPr>
              <a:t>a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-5" dirty="0">
                <a:latin typeface="Arial"/>
                <a:cs typeface="Arial"/>
              </a:rPr>
              <a:t>,</a:t>
            </a:r>
            <a:r>
              <a:rPr sz="2000" b="1" dirty="0">
                <a:latin typeface="Arial"/>
                <a:cs typeface="Arial"/>
              </a:rPr>
              <a:t>	ke</a:t>
            </a:r>
            <a:r>
              <a:rPr sz="2000" b="1" spc="-15" dirty="0">
                <a:latin typeface="Arial"/>
                <a:cs typeface="Arial"/>
              </a:rPr>
              <a:t>c</a:t>
            </a:r>
            <a:r>
              <a:rPr sz="2000" b="1" dirty="0">
                <a:latin typeface="Arial"/>
                <a:cs typeface="Arial"/>
              </a:rPr>
              <a:t>ep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1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an  </a:t>
            </a:r>
            <a:r>
              <a:rPr sz="2000" b="1" spc="-5" dirty="0">
                <a:latin typeface="Arial"/>
                <a:cs typeface="Arial"/>
              </a:rPr>
              <a:t>maksimum, </a:t>
            </a:r>
            <a:r>
              <a:rPr sz="2000" b="1" dirty="0">
                <a:latin typeface="Arial"/>
                <a:cs typeface="Arial"/>
              </a:rPr>
              <a:t>beban </a:t>
            </a:r>
            <a:r>
              <a:rPr sz="2000" b="1" spc="-5" dirty="0">
                <a:latin typeface="Arial"/>
                <a:cs typeface="Arial"/>
              </a:rPr>
              <a:t>gandar </a:t>
            </a:r>
            <a:r>
              <a:rPr sz="2000" b="1" dirty="0">
                <a:latin typeface="Arial"/>
                <a:cs typeface="Arial"/>
              </a:rPr>
              <a:t>dan ketentuan </a:t>
            </a:r>
            <a:r>
              <a:rPr sz="2000" b="1" spc="-15" dirty="0">
                <a:latin typeface="Arial"/>
                <a:cs typeface="Arial"/>
              </a:rPr>
              <a:t>lainnya </a:t>
            </a:r>
            <a:r>
              <a:rPr sz="2000" b="1" dirty="0">
                <a:latin typeface="Arial"/>
                <a:cs typeface="Arial"/>
              </a:rPr>
              <a:t>di</a:t>
            </a:r>
            <a:r>
              <a:rPr sz="2000" b="1" spc="-4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Indonesia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1758695" y="2657856"/>
          <a:ext cx="8458200" cy="37903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66800"/>
                <a:gridCol w="1295400"/>
                <a:gridCol w="1600200"/>
                <a:gridCol w="1143000"/>
                <a:gridCol w="838200"/>
                <a:gridCol w="1447800"/>
                <a:gridCol w="1066800"/>
              </a:tblGrid>
              <a:tr h="1371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162560" marR="80010" indent="-64135">
                        <a:lnSpc>
                          <a:spcPts val="1670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400" b="1" spc="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400" b="1" spc="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400" b="1" spc="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1400" b="1" spc="-2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si  Jalan</a:t>
                      </a:r>
                      <a:r>
                        <a:rPr sz="1400" b="1" spc="-7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KA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77B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133985" marR="114935" algn="ctr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Passing</a:t>
                      </a:r>
                      <a:r>
                        <a:rPr sz="1400" b="1" spc="-114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4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Ton 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20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Tahunan  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(Juta</a:t>
                      </a:r>
                      <a:r>
                        <a:rPr sz="1400" b="1" spc="-4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3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Ton)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77B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112395" marR="80645" indent="139700">
                        <a:lnSpc>
                          <a:spcPct val="100000"/>
                        </a:lnSpc>
                      </a:pP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Perencanaan  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Kecepatan </a:t>
                      </a:r>
                      <a:r>
                        <a:rPr sz="1400" b="1" spc="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KA  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Maksimum</a:t>
                      </a:r>
                      <a:r>
                        <a:rPr sz="1400" b="1" spc="-80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30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350" b="1" spc="44" baseline="-2469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maks</a:t>
                      </a:r>
                      <a:endParaRPr sz="1350" baseline="-24691">
                        <a:latin typeface="Arial"/>
                        <a:cs typeface="Arial"/>
                      </a:endParaRPr>
                    </a:p>
                    <a:p>
                      <a:pPr marL="438784">
                        <a:lnSpc>
                          <a:spcPct val="100000"/>
                        </a:lnSpc>
                      </a:pP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(km/jam)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77B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223520" marR="205740" algn="ctr">
                        <a:lnSpc>
                          <a:spcPts val="1670"/>
                        </a:lnSpc>
                        <a:spcBef>
                          <a:spcPts val="1170"/>
                        </a:spcBef>
                      </a:pPr>
                      <a:r>
                        <a:rPr sz="1400" b="1" spc="-12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ek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an  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Gandar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065" algn="ctr">
                        <a:lnSpc>
                          <a:spcPts val="1625"/>
                        </a:lnSpc>
                      </a:pP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P </a:t>
                      </a:r>
                      <a:r>
                        <a:rPr sz="1350" b="1" spc="-15" baseline="-21604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maks</a:t>
                      </a:r>
                      <a:r>
                        <a:rPr sz="1350" b="1" spc="292" baseline="-21604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(ton)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77B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286385" marR="225425" indent="-43180">
                        <a:lnSpc>
                          <a:spcPts val="1670"/>
                        </a:lnSpc>
                        <a:spcBef>
                          <a:spcPts val="5"/>
                        </a:spcBef>
                      </a:pPr>
                      <a:r>
                        <a:rPr sz="1400" b="1" spc="-4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400" b="1" spc="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Rel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77B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97155" marR="75565" indent="-4445" algn="ctr">
                        <a:lnSpc>
                          <a:spcPct val="99600"/>
                        </a:lnSpc>
                      </a:pPr>
                      <a:r>
                        <a:rPr sz="1400" b="1" u="heavy" spc="-15" dirty="0">
                          <a:solidFill>
                            <a:srgbClr val="001F5E"/>
                          </a:solidFill>
                          <a:uFill>
                            <a:solidFill>
                              <a:srgbClr val="001F5E"/>
                            </a:solidFill>
                          </a:uFill>
                          <a:latin typeface="Arial"/>
                          <a:cs typeface="Arial"/>
                        </a:rPr>
                        <a:t>Tipe </a:t>
                      </a:r>
                      <a:r>
                        <a:rPr sz="1400" b="1" u="heavy" spc="-5" dirty="0">
                          <a:solidFill>
                            <a:srgbClr val="001F5E"/>
                          </a:solidFill>
                          <a:uFill>
                            <a:solidFill>
                              <a:srgbClr val="001F5E"/>
                            </a:solidFill>
                          </a:uFill>
                          <a:latin typeface="Arial"/>
                          <a:cs typeface="Arial"/>
                        </a:rPr>
                        <a:t>dari 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u="heavy" spc="-5" dirty="0">
                          <a:solidFill>
                            <a:srgbClr val="001F5E"/>
                          </a:solidFill>
                          <a:uFill>
                            <a:solidFill>
                              <a:srgbClr val="001F5E"/>
                            </a:solidFill>
                          </a:uFill>
                          <a:latin typeface="Arial"/>
                          <a:cs typeface="Arial"/>
                        </a:rPr>
                        <a:t>Bantalan</a:t>
                      </a:r>
                      <a:r>
                        <a:rPr sz="1400" b="1" spc="-4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Jarak  Bantalan</a:t>
                      </a:r>
                      <a:r>
                        <a:rPr sz="1400" b="1" spc="-4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(mm)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77B8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114300" marR="93980" indent="57785">
                        <a:lnSpc>
                          <a:spcPts val="1670"/>
                        </a:lnSpc>
                        <a:spcBef>
                          <a:spcPts val="5"/>
                        </a:spcBef>
                      </a:pPr>
                      <a:r>
                        <a:rPr sz="1400" b="1" spc="-1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Tipe </a:t>
                      </a:r>
                      <a:r>
                        <a:rPr sz="1400" b="1" spc="-20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Alat  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00" b="1" spc="-5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mb</a:t>
                      </a:r>
                      <a:r>
                        <a:rPr sz="1400" b="1" dirty="0">
                          <a:solidFill>
                            <a:srgbClr val="001F5E"/>
                          </a:solidFill>
                          <a:latin typeface="Arial"/>
                          <a:cs typeface="Arial"/>
                        </a:rPr>
                        <a:t>at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77B83"/>
                    </a:solidFill>
                  </a:tcPr>
                </a:tc>
              </a:tr>
              <a:tr h="402590">
                <a:tc>
                  <a:txBody>
                    <a:bodyPr/>
                    <a:lstStyle/>
                    <a:p>
                      <a:pPr marL="49530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&gt;</a:t>
                      </a:r>
                      <a:r>
                        <a:rPr sz="12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20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R="660400" algn="r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120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R60/R54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83185" algn="ctr">
                        <a:lnSpc>
                          <a:spcPts val="1445"/>
                        </a:lnSpc>
                      </a:pPr>
                      <a:r>
                        <a:rPr sz="1250" i="1" dirty="0">
                          <a:latin typeface="Times New Roman"/>
                          <a:cs typeface="Times New Roman"/>
                        </a:rPr>
                        <a:t>Beton</a:t>
                      </a: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66675" algn="ctr">
                        <a:lnSpc>
                          <a:spcPts val="1450"/>
                        </a:lnSpc>
                        <a:spcBef>
                          <a:spcPts val="180"/>
                        </a:spcBef>
                      </a:pPr>
                      <a:r>
                        <a:rPr sz="1250" i="1" spc="10" dirty="0">
                          <a:latin typeface="Times New Roman"/>
                          <a:cs typeface="Times New Roman"/>
                        </a:rPr>
                        <a:t>600</a:t>
                      </a:r>
                      <a:endParaRPr sz="12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EG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E2E6ED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495300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R="379730" algn="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10 –</a:t>
                      </a:r>
                      <a:r>
                        <a:rPr sz="12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20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R="664845" algn="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spc="-80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10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R54/R50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L="563245" marR="353060" indent="-274320">
                        <a:lnSpc>
                          <a:spcPts val="1670"/>
                        </a:lnSpc>
                        <a:spcBef>
                          <a:spcPts val="80"/>
                        </a:spcBef>
                      </a:pPr>
                      <a:r>
                        <a:rPr sz="1250" i="1" u="sng" spc="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Beton/</a:t>
                      </a:r>
                      <a:r>
                        <a:rPr sz="1250" i="1" u="sng" spc="-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5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Kayu </a:t>
                      </a:r>
                      <a:r>
                        <a:rPr sz="125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50" i="1" spc="10" dirty="0">
                          <a:latin typeface="Times New Roman"/>
                          <a:cs typeface="Times New Roman"/>
                        </a:rPr>
                        <a:t>600</a:t>
                      </a:r>
                      <a:endParaRPr sz="1250">
                        <a:latin typeface="Times New Roman"/>
                        <a:cs typeface="Times New Roman"/>
                      </a:endParaRPr>
                    </a:p>
                  </a:txBody>
                  <a:tcPr marL="0" marR="0" marT="101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EG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</a:tr>
              <a:tr h="6394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495300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R="421005" algn="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5 –</a:t>
                      </a:r>
                      <a:r>
                        <a:rPr sz="12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10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R="660400" algn="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100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284480" marR="82550" indent="-1828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54/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/ 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R42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612140" marR="104775" indent="-471170">
                        <a:lnSpc>
                          <a:spcPct val="112000"/>
                        </a:lnSpc>
                        <a:spcBef>
                          <a:spcPts val="775"/>
                        </a:spcBef>
                      </a:pPr>
                      <a:r>
                        <a:rPr sz="125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Beton/ </a:t>
                      </a:r>
                      <a:r>
                        <a:rPr sz="125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Kayu </a:t>
                      </a:r>
                      <a:r>
                        <a:rPr sz="125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250" i="1" u="sng" spc="-1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5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Baja </a:t>
                      </a:r>
                      <a:r>
                        <a:rPr sz="125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50" i="1" spc="5" dirty="0">
                          <a:latin typeface="Times New Roman"/>
                          <a:cs typeface="Times New Roman"/>
                        </a:rPr>
                        <a:t>600</a:t>
                      </a:r>
                      <a:endParaRPr sz="1250">
                        <a:latin typeface="Times New Roman"/>
                        <a:cs typeface="Times New Roman"/>
                      </a:endParaRPr>
                    </a:p>
                  </a:txBody>
                  <a:tcPr marL="0" marR="0" marT="984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EG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E2E6ED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495300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R="399415" algn="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2,5 –</a:t>
                      </a:r>
                      <a:r>
                        <a:rPr sz="12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R="701675" algn="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L="284480" marR="82550" indent="-1828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54/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0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/ 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R42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L="612140" marR="104775" indent="-471170">
                        <a:lnSpc>
                          <a:spcPts val="1670"/>
                        </a:lnSpc>
                        <a:spcBef>
                          <a:spcPts val="30"/>
                        </a:spcBef>
                      </a:pPr>
                      <a:r>
                        <a:rPr sz="125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Beton/ </a:t>
                      </a:r>
                      <a:r>
                        <a:rPr sz="125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Kayu </a:t>
                      </a:r>
                      <a:r>
                        <a:rPr sz="125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250" i="1" u="sng" spc="-1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5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Baja </a:t>
                      </a:r>
                      <a:r>
                        <a:rPr sz="125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50" i="1" spc="5" dirty="0">
                          <a:latin typeface="Times New Roman"/>
                          <a:cs typeface="Times New Roman"/>
                        </a:rPr>
                        <a:t>600</a:t>
                      </a:r>
                      <a:endParaRPr sz="125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EG/ET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0F2F6"/>
                    </a:solidFill>
                  </a:tcPr>
                </a:tc>
              </a:tr>
              <a:tr h="462280">
                <a:tc>
                  <a:txBody>
                    <a:bodyPr/>
                    <a:lstStyle/>
                    <a:p>
                      <a:pPr marL="495300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&lt;</a:t>
                      </a:r>
                      <a:r>
                        <a:rPr sz="12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2,5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R="701675" algn="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R42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685800" marR="260350" indent="-243840">
                        <a:lnSpc>
                          <a:spcPts val="1670"/>
                        </a:lnSpc>
                        <a:spcBef>
                          <a:spcPts val="30"/>
                        </a:spcBef>
                      </a:pPr>
                      <a:r>
                        <a:rPr sz="125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Kayu </a:t>
                      </a:r>
                      <a:r>
                        <a:rPr sz="125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250" i="1" u="sng" spc="-18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5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Baja </a:t>
                      </a:r>
                      <a:r>
                        <a:rPr sz="125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50" i="1" spc="5" dirty="0">
                          <a:latin typeface="Times New Roman"/>
                          <a:cs typeface="Times New Roman"/>
                        </a:rPr>
                        <a:t>600</a:t>
                      </a:r>
                      <a:endParaRPr sz="125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E6ED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ET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30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E6ED"/>
                    </a:solidFill>
                  </a:tcPr>
                </a:tc>
              </a:tr>
            </a:tbl>
          </a:graphicData>
        </a:graphic>
      </p:graphicFrame>
      <p:sp>
        <p:nvSpPr>
          <p:cNvPr id="11" name="object 11"/>
          <p:cNvSpPr txBox="1"/>
          <p:nvPr/>
        </p:nvSpPr>
        <p:spPr>
          <a:xfrm>
            <a:off x="2075179" y="6723380"/>
            <a:ext cx="1028700" cy="32829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5080">
              <a:lnSpc>
                <a:spcPts val="1190"/>
              </a:lnSpc>
              <a:spcBef>
                <a:spcPts val="140"/>
              </a:spcBef>
            </a:pPr>
            <a:r>
              <a:rPr sz="1000" spc="-165" dirty="0">
                <a:latin typeface="Arial"/>
                <a:cs typeface="Arial"/>
              </a:rPr>
              <a:t>EG </a:t>
            </a:r>
            <a:r>
              <a:rPr sz="1000" spc="-90" dirty="0">
                <a:latin typeface="Arial"/>
                <a:cs typeface="Arial"/>
              </a:rPr>
              <a:t>= </a:t>
            </a:r>
            <a:r>
              <a:rPr sz="1000" spc="-55" dirty="0">
                <a:latin typeface="Arial"/>
                <a:cs typeface="Arial"/>
              </a:rPr>
              <a:t>Elastik </a:t>
            </a:r>
            <a:r>
              <a:rPr sz="1000" spc="-75" dirty="0">
                <a:latin typeface="Arial"/>
                <a:cs typeface="Arial"/>
              </a:rPr>
              <a:t>Ganda  </a:t>
            </a:r>
            <a:r>
              <a:rPr sz="1000" spc="-155" dirty="0">
                <a:latin typeface="Arial"/>
                <a:cs typeface="Arial"/>
              </a:rPr>
              <a:t>ET </a:t>
            </a:r>
            <a:r>
              <a:rPr sz="1000" spc="-90" dirty="0">
                <a:latin typeface="Arial"/>
                <a:cs typeface="Arial"/>
              </a:rPr>
              <a:t>= </a:t>
            </a:r>
            <a:r>
              <a:rPr sz="1000" spc="-55" dirty="0">
                <a:latin typeface="Arial"/>
                <a:cs typeface="Arial"/>
              </a:rPr>
              <a:t>Elastik</a:t>
            </a:r>
            <a:r>
              <a:rPr sz="1000" spc="-140" dirty="0">
                <a:latin typeface="Arial"/>
                <a:cs typeface="Arial"/>
              </a:rPr>
              <a:t> </a:t>
            </a:r>
            <a:r>
              <a:rPr sz="1000" spc="-65" dirty="0">
                <a:latin typeface="Arial"/>
                <a:cs typeface="Arial"/>
              </a:rPr>
              <a:t>Tunggal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243327" y="6120174"/>
            <a:ext cx="130683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latin typeface="Arial"/>
                <a:cs typeface="Arial"/>
              </a:rPr>
              <a:t>Sumber </a:t>
            </a:r>
            <a:r>
              <a:rPr sz="1000" spc="-5" dirty="0">
                <a:latin typeface="Arial"/>
                <a:cs typeface="Arial"/>
              </a:rPr>
              <a:t>:</a:t>
            </a:r>
            <a:r>
              <a:rPr sz="1000" spc="-130" dirty="0">
                <a:latin typeface="Arial"/>
                <a:cs typeface="Arial"/>
              </a:rPr>
              <a:t> </a:t>
            </a:r>
            <a:r>
              <a:rPr sz="1000" spc="-10" dirty="0">
                <a:latin typeface="Arial"/>
                <a:cs typeface="Arial"/>
              </a:rPr>
              <a:t>http://www.pp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50920" y="6120174"/>
            <a:ext cx="130683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latin typeface="Arial"/>
                <a:cs typeface="Arial"/>
              </a:rPr>
              <a:t>iaf.org/sites/ppiaf.org/fil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56988" y="6120174"/>
            <a:ext cx="207645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5" dirty="0">
                <a:latin typeface="Arial"/>
                <a:cs typeface="Arial"/>
              </a:rPr>
              <a:t>es/documents/toolkits/railways_toolki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32676" y="6120174"/>
            <a:ext cx="685165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spc="-80" dirty="0">
                <a:latin typeface="Arial"/>
                <a:cs typeface="Arial"/>
              </a:rPr>
              <a:t>t</a:t>
            </a:r>
            <a:r>
              <a:rPr sz="1000" spc="-10" dirty="0">
                <a:latin typeface="Arial"/>
                <a:cs typeface="Arial"/>
              </a:rPr>
              <a:t>/</a:t>
            </a:r>
            <a:r>
              <a:rPr sz="1000" dirty="0">
                <a:latin typeface="Arial"/>
                <a:cs typeface="Arial"/>
              </a:rPr>
              <a:t>c</a:t>
            </a:r>
            <a:r>
              <a:rPr sz="1000" spc="-10" dirty="0">
                <a:latin typeface="Arial"/>
                <a:cs typeface="Arial"/>
              </a:rPr>
              <a:t>h1_3.ht</a:t>
            </a:r>
            <a:r>
              <a:rPr sz="1000" spc="40" dirty="0">
                <a:latin typeface="Arial"/>
                <a:cs typeface="Arial"/>
              </a:rPr>
              <a:t>m</a:t>
            </a:r>
            <a:r>
              <a:rPr sz="1000" spc="-5" dirty="0">
                <a:latin typeface="Arial"/>
                <a:cs typeface="Arial"/>
              </a:rPr>
              <a:t>l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7147" rIns="0" bIns="0" rtlCol="0">
            <a:spAutoFit/>
          </a:bodyPr>
          <a:lstStyle/>
          <a:p>
            <a:pPr marL="2226310" marR="5080" indent="65405">
              <a:lnSpc>
                <a:spcPct val="100800"/>
              </a:lnSpc>
              <a:spcBef>
                <a:spcPts val="65"/>
              </a:spcBef>
            </a:pPr>
            <a:r>
              <a:rPr sz="3600" spc="-10" dirty="0">
                <a:solidFill>
                  <a:srgbClr val="000000"/>
                </a:solidFill>
                <a:latin typeface="Arial"/>
                <a:cs typeface="Arial"/>
              </a:rPr>
              <a:t>PENGGOLONGAN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JENIS 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MENURUT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LEBAR</a:t>
            </a:r>
            <a:r>
              <a:rPr sz="3600" spc="-1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SEPUR</a:t>
            </a:r>
            <a:endParaRPr sz="3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37664" y="2050796"/>
            <a:ext cx="7938770" cy="57277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2700" marR="5080">
              <a:lnSpc>
                <a:spcPts val="2150"/>
              </a:lnSpc>
              <a:spcBef>
                <a:spcPts val="180"/>
              </a:spcBef>
              <a:tabLst>
                <a:tab pos="4439285" algn="l"/>
              </a:tabLst>
            </a:pPr>
            <a:r>
              <a:rPr sz="1800" b="1" spc="-5" dirty="0">
                <a:latin typeface="Arial"/>
                <a:cs typeface="Arial"/>
              </a:rPr>
              <a:t>Lebar  </a:t>
            </a:r>
            <a:r>
              <a:rPr sz="1800" b="1" dirty="0">
                <a:latin typeface="Arial"/>
                <a:cs typeface="Arial"/>
              </a:rPr>
              <a:t>sepur  </a:t>
            </a:r>
            <a:r>
              <a:rPr sz="1800" b="1" spc="-5" dirty="0">
                <a:latin typeface="Arial"/>
                <a:cs typeface="Arial"/>
              </a:rPr>
              <a:t>merupakan  </a:t>
            </a:r>
            <a:r>
              <a:rPr sz="1800" b="1" dirty="0">
                <a:latin typeface="Arial"/>
                <a:cs typeface="Arial"/>
              </a:rPr>
              <a:t>jarak</a:t>
            </a:r>
            <a:r>
              <a:rPr sz="1800" b="1" spc="49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terkecil	diantara kedua sisi kepala rel,  </a:t>
            </a:r>
            <a:r>
              <a:rPr sz="1800" b="1" dirty="0">
                <a:latin typeface="Arial"/>
                <a:cs typeface="Arial"/>
              </a:rPr>
              <a:t>diukur </a:t>
            </a:r>
            <a:r>
              <a:rPr sz="1800" b="1" spc="-5" dirty="0">
                <a:latin typeface="Arial"/>
                <a:cs typeface="Arial"/>
              </a:rPr>
              <a:t>pada daerah 0-14 </a:t>
            </a:r>
            <a:r>
              <a:rPr sz="1800" b="1" dirty="0">
                <a:latin typeface="Arial"/>
                <a:cs typeface="Arial"/>
              </a:rPr>
              <a:t>mm di </a:t>
            </a:r>
            <a:r>
              <a:rPr sz="1800" b="1" spc="5" dirty="0">
                <a:latin typeface="Arial"/>
                <a:cs typeface="Arial"/>
              </a:rPr>
              <a:t>bawah </a:t>
            </a:r>
            <a:r>
              <a:rPr sz="1800" b="1" spc="-5" dirty="0">
                <a:latin typeface="Arial"/>
                <a:cs typeface="Arial"/>
              </a:rPr>
              <a:t>permukaan teratas kepala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rel.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14" name="object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700679"/>
              </p:ext>
            </p:extLst>
          </p:nvPr>
        </p:nvGraphicFramePr>
        <p:xfrm>
          <a:off x="2133600" y="2763012"/>
          <a:ext cx="7848600" cy="45434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36700"/>
                <a:gridCol w="1524000"/>
                <a:gridCol w="1739900"/>
                <a:gridCol w="3048000"/>
              </a:tblGrid>
              <a:tr h="914400">
                <a:tc>
                  <a:txBody>
                    <a:bodyPr/>
                    <a:lstStyle/>
                    <a:p>
                      <a:pPr marL="336550" marR="316230" indent="38100">
                        <a:lnSpc>
                          <a:spcPct val="100600"/>
                        </a:lnSpc>
                        <a:spcBef>
                          <a:spcPts val="1410"/>
                        </a:spcBef>
                      </a:pPr>
                      <a:r>
                        <a:rPr sz="1800" b="1" spc="215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Jenis  </a:t>
                      </a:r>
                      <a:r>
                        <a:rPr sz="1800" b="1" spc="-5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Sep</a:t>
                      </a:r>
                      <a:r>
                        <a:rPr sz="1800" b="1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ur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790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597D8"/>
                    </a:solidFill>
                  </a:tcPr>
                </a:tc>
                <a:tc>
                  <a:txBody>
                    <a:bodyPr/>
                    <a:lstStyle/>
                    <a:p>
                      <a:pPr marL="334645" marR="317500" indent="5715" algn="just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b="1" spc="-5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1800" b="1" spc="-15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800" b="1" spc="-5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sz="1800" b="1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ar  </a:t>
                      </a:r>
                      <a:r>
                        <a:rPr sz="1800" b="1" spc="-5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Sep</a:t>
                      </a:r>
                      <a:r>
                        <a:rPr sz="1800" b="1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ur  </a:t>
                      </a:r>
                      <a:r>
                        <a:rPr sz="1800" b="1" spc="160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(mm)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597D8"/>
                    </a:solidFill>
                  </a:tcPr>
                </a:tc>
                <a:tc>
                  <a:txBody>
                    <a:bodyPr/>
                    <a:lstStyle/>
                    <a:p>
                      <a:pPr marL="454025" marR="211454" indent="-22606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b="1" spc="204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Persentase</a:t>
                      </a:r>
                      <a:r>
                        <a:rPr sz="1800" b="1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175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di  </a:t>
                      </a:r>
                      <a:r>
                        <a:rPr sz="1800" b="1" spc="204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Dunia</a:t>
                      </a:r>
                      <a:r>
                        <a:rPr sz="1800" b="1" spc="35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35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(%)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597D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marL="46926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190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Negara</a:t>
                      </a:r>
                      <a:r>
                        <a:rPr sz="1800" b="1" spc="50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220" dirty="0">
                          <a:solidFill>
                            <a:srgbClr val="006EBF"/>
                          </a:solidFill>
                          <a:latin typeface="Times New Roman"/>
                          <a:cs typeface="Times New Roman"/>
                        </a:rPr>
                        <a:t>Pengguna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597D8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165" dirty="0">
                          <a:latin typeface="Times New Roman"/>
                          <a:cs typeface="Times New Roman"/>
                        </a:rPr>
                        <a:t>Standard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R="416559" algn="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14</a:t>
                      </a:r>
                      <a:r>
                        <a:rPr sz="1800" spc="5" dirty="0"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5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95" dirty="0">
                          <a:latin typeface="Times New Roman"/>
                          <a:cs typeface="Times New Roman"/>
                        </a:rPr>
                        <a:t>57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7155" marR="70993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105" dirty="0">
                          <a:latin typeface="Times New Roman"/>
                          <a:cs typeface="Times New Roman"/>
                        </a:rPr>
                        <a:t>US, </a:t>
                      </a:r>
                      <a:r>
                        <a:rPr sz="1800" spc="145" dirty="0">
                          <a:latin typeface="Times New Roman"/>
                          <a:cs typeface="Times New Roman"/>
                        </a:rPr>
                        <a:t>Canada,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125" dirty="0">
                          <a:latin typeface="Times New Roman"/>
                          <a:cs typeface="Times New Roman"/>
                        </a:rPr>
                        <a:t>Europe,  </a:t>
                      </a:r>
                      <a:r>
                        <a:rPr sz="1800" spc="150" dirty="0">
                          <a:latin typeface="Times New Roman"/>
                          <a:cs typeface="Times New Roman"/>
                        </a:rPr>
                        <a:t>China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</a:tr>
              <a:tr h="639445">
                <a:tc>
                  <a:txBody>
                    <a:bodyPr/>
                    <a:lstStyle/>
                    <a:p>
                      <a:pPr marL="97155" marR="8763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-5" dirty="0" smtClean="0">
                          <a:latin typeface="Times New Roman"/>
                          <a:cs typeface="Times New Roman"/>
                        </a:rPr>
                        <a:t>CI</a:t>
                      </a:r>
                      <a:r>
                        <a:rPr sz="1800" spc="-20" dirty="0" smtClean="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1800" dirty="0" smtClean="0">
                          <a:latin typeface="Times New Roman"/>
                          <a:cs typeface="Times New Roman"/>
                        </a:rPr>
                        <a:t>/</a:t>
                      </a:r>
                      <a:r>
                        <a:rPr sz="1800" spc="-5" dirty="0" smtClean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800" dirty="0" smtClean="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1800" spc="-5" dirty="0" smtClean="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1800" spc="-10" dirty="0" smtClean="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1800" spc="5" dirty="0" smtClean="0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1800" dirty="0" smtClean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800" spc="195" dirty="0" smtClean="0">
                          <a:latin typeface="Times New Roman"/>
                          <a:cs typeface="Times New Roman"/>
                        </a:rPr>
                        <a:t>n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R="416559" algn="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15</a:t>
                      </a:r>
                      <a:r>
                        <a:rPr sz="1800" spc="5" dirty="0"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5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95" dirty="0">
                          <a:latin typeface="Times New Roman"/>
                          <a:cs typeface="Times New Roman"/>
                        </a:rPr>
                        <a:t>18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7155" marR="116014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120" dirty="0">
                          <a:latin typeface="Times New Roman"/>
                          <a:cs typeface="Times New Roman"/>
                        </a:rPr>
                        <a:t>Russia,</a:t>
                      </a:r>
                      <a:r>
                        <a:rPr sz="18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140" dirty="0">
                          <a:latin typeface="Times New Roman"/>
                          <a:cs typeface="Times New Roman"/>
                        </a:rPr>
                        <a:t>Ukraine,  </a:t>
                      </a:r>
                      <a:r>
                        <a:rPr sz="1800" spc="160" dirty="0">
                          <a:latin typeface="Times New Roman"/>
                          <a:cs typeface="Times New Roman"/>
                        </a:rPr>
                        <a:t>Kazakhstan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125" dirty="0">
                          <a:latin typeface="Times New Roman"/>
                          <a:cs typeface="Times New Roman"/>
                        </a:rPr>
                        <a:t>Cape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R="416559" algn="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1800" spc="5" dirty="0"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7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7155" marR="382905">
                        <a:lnSpc>
                          <a:spcPct val="100600"/>
                        </a:lnSpc>
                        <a:spcBef>
                          <a:spcPts val="340"/>
                        </a:spcBef>
                      </a:pPr>
                      <a:r>
                        <a:rPr sz="1800" spc="140" dirty="0">
                          <a:latin typeface="Times New Roman"/>
                          <a:cs typeface="Times New Roman"/>
                        </a:rPr>
                        <a:t>South </a:t>
                      </a:r>
                      <a:r>
                        <a:rPr sz="1800" spc="70" dirty="0">
                          <a:latin typeface="Times New Roman"/>
                          <a:cs typeface="Times New Roman"/>
                        </a:rPr>
                        <a:t>Africa,</a:t>
                      </a:r>
                      <a:r>
                        <a:rPr sz="1800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114" dirty="0">
                          <a:latin typeface="Times New Roman"/>
                          <a:cs typeface="Times New Roman"/>
                        </a:rPr>
                        <a:t>Indonesia,  </a:t>
                      </a:r>
                      <a:r>
                        <a:rPr sz="1800" spc="195" dirty="0">
                          <a:latin typeface="Times New Roman"/>
                          <a:cs typeface="Times New Roman"/>
                        </a:rPr>
                        <a:t>Japan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spc="135" dirty="0">
                          <a:latin typeface="Times New Roman"/>
                          <a:cs typeface="Times New Roman"/>
                        </a:rPr>
                        <a:t>Meter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R="416559" algn="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1800" spc="5" dirty="0"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800" spc="100" dirty="0">
                          <a:latin typeface="Times New Roman"/>
                          <a:cs typeface="Times New Roman"/>
                        </a:rPr>
                        <a:t>Brazil, </a:t>
                      </a:r>
                      <a:r>
                        <a:rPr sz="1800" spc="125" dirty="0">
                          <a:latin typeface="Times New Roman"/>
                          <a:cs typeface="Times New Roman"/>
                        </a:rPr>
                        <a:t>India,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135" dirty="0">
                          <a:latin typeface="Times New Roman"/>
                          <a:cs typeface="Times New Roman"/>
                        </a:rPr>
                        <a:t>Argentina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spc="150" dirty="0">
                          <a:latin typeface="Times New Roman"/>
                          <a:cs typeface="Times New Roman"/>
                        </a:rPr>
                        <a:t>Indian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R="416559" algn="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16</a:t>
                      </a:r>
                      <a:r>
                        <a:rPr sz="1800" spc="5" dirty="0"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6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6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spc="125" dirty="0">
                          <a:latin typeface="Times New Roman"/>
                          <a:cs typeface="Times New Roman"/>
                        </a:rPr>
                        <a:t>India, </a:t>
                      </a:r>
                      <a:r>
                        <a:rPr sz="1800" spc="150" dirty="0">
                          <a:latin typeface="Times New Roman"/>
                          <a:cs typeface="Times New Roman"/>
                        </a:rPr>
                        <a:t>Pakistan,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100" dirty="0">
                          <a:latin typeface="Times New Roman"/>
                          <a:cs typeface="Times New Roman"/>
                        </a:rPr>
                        <a:t>Chile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spc="140" dirty="0">
                          <a:latin typeface="Times New Roman"/>
                          <a:cs typeface="Times New Roman"/>
                        </a:rPr>
                        <a:t>Iberian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R="416559" algn="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16</a:t>
                      </a:r>
                      <a:r>
                        <a:rPr sz="1800" spc="5" dirty="0"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8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800" spc="130" dirty="0">
                          <a:latin typeface="Times New Roman"/>
                          <a:cs typeface="Times New Roman"/>
                        </a:rPr>
                        <a:t>Portugal,</a:t>
                      </a:r>
                      <a:r>
                        <a:rPr sz="18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135" dirty="0">
                          <a:latin typeface="Times New Roman"/>
                          <a:cs typeface="Times New Roman"/>
                        </a:rPr>
                        <a:t>Spain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BEDF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140" dirty="0">
                          <a:latin typeface="Times New Roman"/>
                          <a:cs typeface="Times New Roman"/>
                        </a:rPr>
                        <a:t>Irish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R="416559" algn="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16</a:t>
                      </a:r>
                      <a:r>
                        <a:rPr sz="1800" spc="5" dirty="0"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800" spc="130" dirty="0">
                          <a:latin typeface="Times New Roman"/>
                          <a:cs typeface="Times New Roman"/>
                        </a:rPr>
                        <a:t>Ireland,</a:t>
                      </a:r>
                      <a:r>
                        <a:rPr sz="18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135" dirty="0">
                          <a:latin typeface="Times New Roman"/>
                          <a:cs typeface="Times New Roman"/>
                        </a:rPr>
                        <a:t>Australia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4DDE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44932" rIns="0" bIns="0" rtlCol="0">
            <a:spAutoFit/>
          </a:bodyPr>
          <a:lstStyle/>
          <a:p>
            <a:pPr marL="2084070" marR="5080" indent="-35052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PENGGOLONGAN JALAN REL 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MENURUT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JUMLAH</a:t>
            </a:r>
            <a:r>
              <a:rPr sz="360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JALUR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08479" y="2044700"/>
            <a:ext cx="853376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2410" marR="5080" indent="-232410">
              <a:lnSpc>
                <a:spcPct val="150000"/>
              </a:lnSpc>
              <a:spcBef>
                <a:spcPts val="100"/>
              </a:spcBef>
              <a:buFont typeface="Wingdings"/>
              <a:buChar char=""/>
              <a:tabLst>
                <a:tab pos="232410" algn="l"/>
                <a:tab pos="5498465" algn="l"/>
                <a:tab pos="6407150" algn="l"/>
              </a:tabLst>
            </a:pPr>
            <a:r>
              <a:rPr sz="1800" b="1" spc="-5" dirty="0">
                <a:latin typeface="Arial"/>
                <a:cs typeface="Arial"/>
              </a:rPr>
              <a:t>Jalur </a:t>
            </a:r>
            <a:r>
              <a:rPr sz="1800" b="1" spc="-20" dirty="0">
                <a:latin typeface="Arial"/>
                <a:cs typeface="Arial"/>
              </a:rPr>
              <a:t>Tunggal </a:t>
            </a:r>
            <a:r>
              <a:rPr sz="1800" b="1" dirty="0">
                <a:latin typeface="Arial"/>
                <a:cs typeface="Arial"/>
              </a:rPr>
              <a:t>:  </a:t>
            </a:r>
            <a:r>
              <a:rPr sz="1800" b="1" spc="-5" dirty="0">
                <a:latin typeface="Arial"/>
                <a:cs typeface="Arial"/>
              </a:rPr>
              <a:t>Jumlah jalur </a:t>
            </a:r>
            <a:r>
              <a:rPr sz="1800" b="1" dirty="0">
                <a:latin typeface="Arial"/>
                <a:cs typeface="Arial"/>
              </a:rPr>
              <a:t>di lintas </a:t>
            </a:r>
            <a:r>
              <a:rPr sz="1800" b="1" spc="-5" dirty="0">
                <a:latin typeface="Arial"/>
                <a:cs typeface="Arial"/>
              </a:rPr>
              <a:t>bebas</a:t>
            </a:r>
            <a:r>
              <a:rPr sz="1800" b="1" spc="-14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hanya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satu,	diperuntukkan  </a:t>
            </a:r>
            <a:r>
              <a:rPr sz="1800" b="1" dirty="0">
                <a:latin typeface="Arial"/>
                <a:cs typeface="Arial"/>
              </a:rPr>
              <a:t>untuk </a:t>
            </a:r>
            <a:r>
              <a:rPr sz="1800" b="1" spc="-10" dirty="0">
                <a:latin typeface="Arial"/>
                <a:cs typeface="Arial"/>
              </a:rPr>
              <a:t>melayani arus</a:t>
            </a:r>
            <a:r>
              <a:rPr sz="1800" b="1" spc="100" dirty="0">
                <a:latin typeface="Arial"/>
                <a:cs typeface="Arial"/>
              </a:rPr>
              <a:t> </a:t>
            </a:r>
            <a:r>
              <a:rPr sz="1800" b="1" spc="-5" dirty="0" err="1">
                <a:latin typeface="Arial"/>
                <a:cs typeface="Arial"/>
              </a:rPr>
              <a:t>lalu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5" dirty="0" err="1" smtClean="0">
                <a:latin typeface="Arial"/>
                <a:cs typeface="Arial"/>
              </a:rPr>
              <a:t>lintas</a:t>
            </a:r>
            <a:r>
              <a:rPr sz="1800" b="1" spc="-5" dirty="0" smtClean="0">
                <a:latin typeface="Arial"/>
                <a:cs typeface="Arial"/>
              </a:rPr>
              <a:t> </a:t>
            </a:r>
            <a:r>
              <a:rPr sz="1800" b="1" spc="-5" dirty="0" err="1" smtClean="0">
                <a:latin typeface="Arial"/>
                <a:cs typeface="Arial"/>
              </a:rPr>
              <a:t>angkutan</a:t>
            </a:r>
            <a:r>
              <a:rPr sz="1800" b="1" spc="-5" dirty="0" smtClean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jalan </a:t>
            </a:r>
            <a:r>
              <a:rPr sz="1800" b="1" spc="-10" dirty="0">
                <a:latin typeface="Arial"/>
                <a:cs typeface="Arial"/>
              </a:rPr>
              <a:t>rel </a:t>
            </a:r>
            <a:r>
              <a:rPr sz="1800" b="1" spc="-5" dirty="0">
                <a:latin typeface="Arial"/>
                <a:cs typeface="Arial"/>
              </a:rPr>
              <a:t>dari 2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spc="-5" dirty="0" err="1" smtClean="0">
                <a:latin typeface="Arial"/>
                <a:cs typeface="Arial"/>
              </a:rPr>
              <a:t>arah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670300" y="3211831"/>
            <a:ext cx="5181599" cy="3886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39184" y="2446020"/>
            <a:ext cx="5638800" cy="42291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166620" y="1070864"/>
            <a:ext cx="17094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3679" indent="-220979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33679" algn="l"/>
              </a:tabLst>
            </a:pPr>
            <a:r>
              <a:rPr sz="1800" b="1" spc="-5" dirty="0">
                <a:latin typeface="Arial"/>
                <a:cs typeface="Arial"/>
              </a:rPr>
              <a:t>Jalur Ganda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11244" y="935228"/>
            <a:ext cx="6083935" cy="12573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0160" algn="just">
              <a:lnSpc>
                <a:spcPct val="149700"/>
              </a:lnSpc>
              <a:spcBef>
                <a:spcPts val="95"/>
              </a:spcBef>
            </a:pPr>
            <a:r>
              <a:rPr sz="1800" b="1" spc="-5" dirty="0">
                <a:latin typeface="Arial"/>
                <a:cs typeface="Arial"/>
              </a:rPr>
              <a:t>Jumlah jalur </a:t>
            </a:r>
            <a:r>
              <a:rPr sz="1800" b="1" dirty="0">
                <a:latin typeface="Arial"/>
                <a:cs typeface="Arial"/>
              </a:rPr>
              <a:t>di </a:t>
            </a:r>
            <a:r>
              <a:rPr sz="1800" b="1" spc="-5" dirty="0">
                <a:latin typeface="Arial"/>
                <a:cs typeface="Arial"/>
              </a:rPr>
              <a:t>lintas bebas &gt; 1 (2 arah) dimana  masing-masing </a:t>
            </a:r>
            <a:r>
              <a:rPr sz="1800" b="1" dirty="0">
                <a:latin typeface="Arial"/>
                <a:cs typeface="Arial"/>
              </a:rPr>
              <a:t>jalur </a:t>
            </a:r>
            <a:r>
              <a:rPr sz="1800" b="1" spc="-5" dirty="0">
                <a:latin typeface="Arial"/>
                <a:cs typeface="Arial"/>
              </a:rPr>
              <a:t>hanya diperuntukkan </a:t>
            </a:r>
            <a:r>
              <a:rPr sz="1800" b="1" dirty="0">
                <a:latin typeface="Arial"/>
                <a:cs typeface="Arial"/>
              </a:rPr>
              <a:t>untuk  </a:t>
            </a:r>
            <a:r>
              <a:rPr sz="1800" b="1" spc="-10" dirty="0">
                <a:latin typeface="Arial"/>
                <a:cs typeface="Arial"/>
              </a:rPr>
              <a:t>melayani arus </a:t>
            </a:r>
            <a:r>
              <a:rPr sz="1800" b="1" spc="-5" dirty="0">
                <a:latin typeface="Arial"/>
                <a:cs typeface="Arial"/>
              </a:rPr>
              <a:t>lalu lintas angkutan dari 1</a:t>
            </a:r>
            <a:r>
              <a:rPr sz="1800" b="1" spc="9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arah.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7257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63904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5506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6858000"/>
                </a:moveTo>
                <a:lnTo>
                  <a:pt x="0" y="0"/>
                </a:lnTo>
              </a:path>
            </a:pathLst>
          </a:custGeom>
          <a:ln w="5791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7604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06680">
            <a:solidFill>
              <a:srgbClr val="FFD8C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491739" y="350520"/>
            <a:ext cx="45720" cy="6856730"/>
          </a:xfrm>
          <a:custGeom>
            <a:avLst/>
            <a:gdLst/>
            <a:ahLst/>
            <a:cxnLst/>
            <a:rect l="l" t="t" r="r" b="b"/>
            <a:pathLst>
              <a:path w="45719" h="6856730">
                <a:moveTo>
                  <a:pt x="0" y="6856476"/>
                </a:moveTo>
                <a:lnTo>
                  <a:pt x="45719" y="6856476"/>
                </a:lnTo>
                <a:lnTo>
                  <a:pt x="45719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30779" y="350520"/>
            <a:ext cx="3175" cy="6856730"/>
          </a:xfrm>
          <a:custGeom>
            <a:avLst/>
            <a:gdLst/>
            <a:ahLst/>
            <a:cxnLst/>
            <a:rect l="l" t="t" r="r" b="b"/>
            <a:pathLst>
              <a:path w="3175" h="6856730">
                <a:moveTo>
                  <a:pt x="0" y="6856476"/>
                </a:moveTo>
                <a:lnTo>
                  <a:pt x="3047" y="6856476"/>
                </a:lnTo>
                <a:lnTo>
                  <a:pt x="3047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29383" y="350520"/>
            <a:ext cx="443865" cy="6856730"/>
          </a:xfrm>
          <a:custGeom>
            <a:avLst/>
            <a:gdLst/>
            <a:ahLst/>
            <a:cxnLst/>
            <a:rect l="l" t="t" r="r" b="b"/>
            <a:pathLst>
              <a:path w="443864" h="6856730">
                <a:moveTo>
                  <a:pt x="0" y="6856476"/>
                </a:moveTo>
                <a:lnTo>
                  <a:pt x="443484" y="6856476"/>
                </a:lnTo>
                <a:lnTo>
                  <a:pt x="443484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538983" y="350520"/>
            <a:ext cx="149860" cy="6856730"/>
          </a:xfrm>
          <a:custGeom>
            <a:avLst/>
            <a:gdLst/>
            <a:ahLst/>
            <a:cxnLst/>
            <a:rect l="l" t="t" r="r" b="b"/>
            <a:pathLst>
              <a:path w="149860" h="6856730">
                <a:moveTo>
                  <a:pt x="0" y="6856476"/>
                </a:moveTo>
                <a:lnTo>
                  <a:pt x="149351" y="6856476"/>
                </a:lnTo>
                <a:lnTo>
                  <a:pt x="14935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D8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44545" y="350520"/>
            <a:ext cx="74295" cy="6856730"/>
          </a:xfrm>
          <a:custGeom>
            <a:avLst/>
            <a:gdLst/>
            <a:ahLst/>
            <a:cxnLst/>
            <a:rect l="l" t="t" r="r" b="b"/>
            <a:pathLst>
              <a:path w="74294" h="6856730">
                <a:moveTo>
                  <a:pt x="0" y="6856476"/>
                </a:moveTo>
                <a:lnTo>
                  <a:pt x="73914" y="6856476"/>
                </a:lnTo>
                <a:lnTo>
                  <a:pt x="73914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89860" y="350520"/>
            <a:ext cx="77470" cy="6856730"/>
          </a:xfrm>
          <a:custGeom>
            <a:avLst/>
            <a:gdLst/>
            <a:ahLst/>
            <a:cxnLst/>
            <a:rect l="l" t="t" r="r" b="b"/>
            <a:pathLst>
              <a:path w="77469" h="6856730">
                <a:moveTo>
                  <a:pt x="0" y="6856476"/>
                </a:moveTo>
                <a:lnTo>
                  <a:pt x="76961" y="6856476"/>
                </a:lnTo>
                <a:lnTo>
                  <a:pt x="76961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433827" y="350520"/>
            <a:ext cx="58419" cy="6858000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EB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372867" y="350520"/>
            <a:ext cx="58419" cy="6858000"/>
          </a:xfrm>
          <a:custGeom>
            <a:avLst/>
            <a:gdLst/>
            <a:ahLst/>
            <a:cxnLst/>
            <a:rect l="l" t="t" r="r" b="b"/>
            <a:pathLst>
              <a:path w="58419" h="6858000">
                <a:moveTo>
                  <a:pt x="0" y="6858000"/>
                </a:moveTo>
                <a:lnTo>
                  <a:pt x="57912" y="6858000"/>
                </a:lnTo>
                <a:lnTo>
                  <a:pt x="5791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6151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056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7724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75076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28956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157983" y="3779520"/>
            <a:ext cx="1295400" cy="1295400"/>
          </a:xfrm>
          <a:custGeom>
            <a:avLst/>
            <a:gdLst/>
            <a:ahLst/>
            <a:cxnLst/>
            <a:rect l="l" t="t" r="r" b="b"/>
            <a:pathLst>
              <a:path w="1295400" h="1295400">
                <a:moveTo>
                  <a:pt x="647700" y="0"/>
                </a:moveTo>
                <a:lnTo>
                  <a:pt x="594360" y="1524"/>
                </a:lnTo>
                <a:lnTo>
                  <a:pt x="542544" y="7620"/>
                </a:lnTo>
                <a:lnTo>
                  <a:pt x="490728" y="18288"/>
                </a:lnTo>
                <a:lnTo>
                  <a:pt x="441960" y="32004"/>
                </a:lnTo>
                <a:lnTo>
                  <a:pt x="394716" y="50292"/>
                </a:lnTo>
                <a:lnTo>
                  <a:pt x="350520" y="71628"/>
                </a:lnTo>
                <a:lnTo>
                  <a:pt x="306324" y="96012"/>
                </a:lnTo>
                <a:lnTo>
                  <a:pt x="265176" y="124968"/>
                </a:lnTo>
                <a:lnTo>
                  <a:pt x="225552" y="155448"/>
                </a:lnTo>
                <a:lnTo>
                  <a:pt x="188976" y="188976"/>
                </a:lnTo>
                <a:lnTo>
                  <a:pt x="155448" y="225552"/>
                </a:lnTo>
                <a:lnTo>
                  <a:pt x="124968" y="265176"/>
                </a:lnTo>
                <a:lnTo>
                  <a:pt x="96012" y="306324"/>
                </a:lnTo>
                <a:lnTo>
                  <a:pt x="71628" y="350520"/>
                </a:lnTo>
                <a:lnTo>
                  <a:pt x="50292" y="394716"/>
                </a:lnTo>
                <a:lnTo>
                  <a:pt x="32004" y="441960"/>
                </a:lnTo>
                <a:lnTo>
                  <a:pt x="18288" y="490728"/>
                </a:lnTo>
                <a:lnTo>
                  <a:pt x="7620" y="542544"/>
                </a:lnTo>
                <a:lnTo>
                  <a:pt x="1524" y="594360"/>
                </a:lnTo>
                <a:lnTo>
                  <a:pt x="0" y="647700"/>
                </a:lnTo>
                <a:lnTo>
                  <a:pt x="1524" y="701040"/>
                </a:lnTo>
                <a:lnTo>
                  <a:pt x="7620" y="752856"/>
                </a:lnTo>
                <a:lnTo>
                  <a:pt x="18288" y="803148"/>
                </a:lnTo>
                <a:lnTo>
                  <a:pt x="32004" y="851916"/>
                </a:lnTo>
                <a:lnTo>
                  <a:pt x="50292" y="899160"/>
                </a:lnTo>
                <a:lnTo>
                  <a:pt x="71628" y="944880"/>
                </a:lnTo>
                <a:lnTo>
                  <a:pt x="96012" y="989076"/>
                </a:lnTo>
                <a:lnTo>
                  <a:pt x="124968" y="1030224"/>
                </a:lnTo>
                <a:lnTo>
                  <a:pt x="155448" y="1068324"/>
                </a:lnTo>
                <a:lnTo>
                  <a:pt x="188976" y="1104900"/>
                </a:lnTo>
                <a:lnTo>
                  <a:pt x="225552" y="1138428"/>
                </a:lnTo>
                <a:lnTo>
                  <a:pt x="265176" y="1170432"/>
                </a:lnTo>
                <a:lnTo>
                  <a:pt x="306324" y="1197864"/>
                </a:lnTo>
                <a:lnTo>
                  <a:pt x="350520" y="1222248"/>
                </a:lnTo>
                <a:lnTo>
                  <a:pt x="394716" y="1243584"/>
                </a:lnTo>
                <a:lnTo>
                  <a:pt x="441960" y="1261872"/>
                </a:lnTo>
                <a:lnTo>
                  <a:pt x="490728" y="1275588"/>
                </a:lnTo>
                <a:lnTo>
                  <a:pt x="542544" y="1286256"/>
                </a:lnTo>
                <a:lnTo>
                  <a:pt x="594360" y="1292352"/>
                </a:lnTo>
                <a:lnTo>
                  <a:pt x="647700" y="1295400"/>
                </a:lnTo>
                <a:lnTo>
                  <a:pt x="701040" y="1292352"/>
                </a:lnTo>
                <a:lnTo>
                  <a:pt x="752856" y="1286256"/>
                </a:lnTo>
                <a:lnTo>
                  <a:pt x="803148" y="1275588"/>
                </a:lnTo>
                <a:lnTo>
                  <a:pt x="851916" y="1261872"/>
                </a:lnTo>
                <a:lnTo>
                  <a:pt x="899160" y="1243584"/>
                </a:lnTo>
                <a:lnTo>
                  <a:pt x="944880" y="1222248"/>
                </a:lnTo>
                <a:lnTo>
                  <a:pt x="989076" y="1197864"/>
                </a:lnTo>
                <a:lnTo>
                  <a:pt x="1030224" y="1170432"/>
                </a:lnTo>
                <a:lnTo>
                  <a:pt x="1068324" y="1138428"/>
                </a:lnTo>
                <a:lnTo>
                  <a:pt x="1104900" y="1104900"/>
                </a:lnTo>
                <a:lnTo>
                  <a:pt x="1138428" y="1068324"/>
                </a:lnTo>
                <a:lnTo>
                  <a:pt x="1170432" y="1030224"/>
                </a:lnTo>
                <a:lnTo>
                  <a:pt x="1197864" y="989076"/>
                </a:lnTo>
                <a:lnTo>
                  <a:pt x="1222248" y="944880"/>
                </a:lnTo>
                <a:lnTo>
                  <a:pt x="1243583" y="899160"/>
                </a:lnTo>
                <a:lnTo>
                  <a:pt x="1261871" y="851916"/>
                </a:lnTo>
                <a:lnTo>
                  <a:pt x="1275588" y="803148"/>
                </a:lnTo>
                <a:lnTo>
                  <a:pt x="1286256" y="752856"/>
                </a:lnTo>
                <a:lnTo>
                  <a:pt x="1292352" y="701040"/>
                </a:lnTo>
                <a:lnTo>
                  <a:pt x="1295400" y="647700"/>
                </a:lnTo>
                <a:lnTo>
                  <a:pt x="1292352" y="594360"/>
                </a:lnTo>
                <a:lnTo>
                  <a:pt x="1286256" y="542544"/>
                </a:lnTo>
                <a:lnTo>
                  <a:pt x="1275588" y="490728"/>
                </a:lnTo>
                <a:lnTo>
                  <a:pt x="1261871" y="441960"/>
                </a:lnTo>
                <a:lnTo>
                  <a:pt x="1243583" y="394716"/>
                </a:lnTo>
                <a:lnTo>
                  <a:pt x="1222248" y="350520"/>
                </a:lnTo>
                <a:lnTo>
                  <a:pt x="1197864" y="306324"/>
                </a:lnTo>
                <a:lnTo>
                  <a:pt x="1170432" y="265176"/>
                </a:lnTo>
                <a:lnTo>
                  <a:pt x="1138428" y="225552"/>
                </a:lnTo>
                <a:lnTo>
                  <a:pt x="1104900" y="188976"/>
                </a:lnTo>
                <a:lnTo>
                  <a:pt x="1068324" y="155448"/>
                </a:lnTo>
                <a:lnTo>
                  <a:pt x="1030224" y="124968"/>
                </a:lnTo>
                <a:lnTo>
                  <a:pt x="989076" y="96012"/>
                </a:lnTo>
                <a:lnTo>
                  <a:pt x="944880" y="71628"/>
                </a:lnTo>
                <a:lnTo>
                  <a:pt x="899160" y="50292"/>
                </a:lnTo>
                <a:lnTo>
                  <a:pt x="851916" y="32004"/>
                </a:lnTo>
                <a:lnTo>
                  <a:pt x="803148" y="18288"/>
                </a:lnTo>
                <a:lnTo>
                  <a:pt x="752856" y="7620"/>
                </a:lnTo>
                <a:lnTo>
                  <a:pt x="701040" y="1524"/>
                </a:lnTo>
                <a:lnTo>
                  <a:pt x="64770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857500" y="5218176"/>
            <a:ext cx="641985" cy="641985"/>
          </a:xfrm>
          <a:custGeom>
            <a:avLst/>
            <a:gdLst/>
            <a:ahLst/>
            <a:cxnLst/>
            <a:rect l="l" t="t" r="r" b="b"/>
            <a:pathLst>
              <a:path w="641985" h="641985">
                <a:moveTo>
                  <a:pt x="347472" y="0"/>
                </a:moveTo>
                <a:lnTo>
                  <a:pt x="294131" y="0"/>
                </a:lnTo>
                <a:lnTo>
                  <a:pt x="268224" y="3048"/>
                </a:lnTo>
                <a:lnTo>
                  <a:pt x="219456" y="15239"/>
                </a:lnTo>
                <a:lnTo>
                  <a:pt x="172212" y="35051"/>
                </a:lnTo>
                <a:lnTo>
                  <a:pt x="131063" y="60960"/>
                </a:lnTo>
                <a:lnTo>
                  <a:pt x="92963" y="92963"/>
                </a:lnTo>
                <a:lnTo>
                  <a:pt x="47243" y="150875"/>
                </a:lnTo>
                <a:lnTo>
                  <a:pt x="24383" y="195071"/>
                </a:lnTo>
                <a:lnTo>
                  <a:pt x="9143" y="242315"/>
                </a:lnTo>
                <a:lnTo>
                  <a:pt x="1524" y="294131"/>
                </a:lnTo>
                <a:lnTo>
                  <a:pt x="0" y="320039"/>
                </a:lnTo>
                <a:lnTo>
                  <a:pt x="1524" y="345948"/>
                </a:lnTo>
                <a:lnTo>
                  <a:pt x="4572" y="371856"/>
                </a:lnTo>
                <a:lnTo>
                  <a:pt x="9143" y="397763"/>
                </a:lnTo>
                <a:lnTo>
                  <a:pt x="16763" y="420624"/>
                </a:lnTo>
                <a:lnTo>
                  <a:pt x="24383" y="445007"/>
                </a:lnTo>
                <a:lnTo>
                  <a:pt x="47243" y="489204"/>
                </a:lnTo>
                <a:lnTo>
                  <a:pt x="77724" y="528827"/>
                </a:lnTo>
                <a:lnTo>
                  <a:pt x="111251" y="563880"/>
                </a:lnTo>
                <a:lnTo>
                  <a:pt x="150875" y="592836"/>
                </a:lnTo>
                <a:lnTo>
                  <a:pt x="195072" y="615695"/>
                </a:lnTo>
                <a:lnTo>
                  <a:pt x="268224" y="637032"/>
                </a:lnTo>
                <a:lnTo>
                  <a:pt x="321563" y="641604"/>
                </a:lnTo>
                <a:lnTo>
                  <a:pt x="347472" y="640080"/>
                </a:lnTo>
                <a:lnTo>
                  <a:pt x="397763" y="630936"/>
                </a:lnTo>
                <a:lnTo>
                  <a:pt x="445008" y="615695"/>
                </a:lnTo>
                <a:lnTo>
                  <a:pt x="489203" y="592836"/>
                </a:lnTo>
                <a:lnTo>
                  <a:pt x="528827" y="563880"/>
                </a:lnTo>
                <a:lnTo>
                  <a:pt x="563879" y="528827"/>
                </a:lnTo>
                <a:lnTo>
                  <a:pt x="592836" y="489204"/>
                </a:lnTo>
                <a:lnTo>
                  <a:pt x="615696" y="445007"/>
                </a:lnTo>
                <a:lnTo>
                  <a:pt x="632460" y="397763"/>
                </a:lnTo>
                <a:lnTo>
                  <a:pt x="640079" y="345948"/>
                </a:lnTo>
                <a:lnTo>
                  <a:pt x="641603" y="320039"/>
                </a:lnTo>
                <a:lnTo>
                  <a:pt x="640079" y="294131"/>
                </a:lnTo>
                <a:lnTo>
                  <a:pt x="632460" y="242315"/>
                </a:lnTo>
                <a:lnTo>
                  <a:pt x="615696" y="195071"/>
                </a:lnTo>
                <a:lnTo>
                  <a:pt x="592836" y="150875"/>
                </a:lnTo>
                <a:lnTo>
                  <a:pt x="563879" y="111251"/>
                </a:lnTo>
                <a:lnTo>
                  <a:pt x="528827" y="76200"/>
                </a:lnTo>
                <a:lnTo>
                  <a:pt x="489203" y="47243"/>
                </a:lnTo>
                <a:lnTo>
                  <a:pt x="445008" y="24383"/>
                </a:lnTo>
                <a:lnTo>
                  <a:pt x="397763" y="9143"/>
                </a:lnTo>
                <a:lnTo>
                  <a:pt x="371856" y="3048"/>
                </a:lnTo>
                <a:lnTo>
                  <a:pt x="347472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638044" y="5850635"/>
            <a:ext cx="138683" cy="1356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212592" y="6138672"/>
            <a:ext cx="274320" cy="274320"/>
          </a:xfrm>
          <a:custGeom>
            <a:avLst/>
            <a:gdLst/>
            <a:ahLst/>
            <a:cxnLst/>
            <a:rect l="l" t="t" r="r" b="b"/>
            <a:pathLst>
              <a:path w="274320" h="274320">
                <a:moveTo>
                  <a:pt x="150875" y="0"/>
                </a:moveTo>
                <a:lnTo>
                  <a:pt x="132587" y="0"/>
                </a:lnTo>
                <a:lnTo>
                  <a:pt x="117347" y="1523"/>
                </a:lnTo>
                <a:lnTo>
                  <a:pt x="76199" y="13715"/>
                </a:lnTo>
                <a:lnTo>
                  <a:pt x="42671" y="36575"/>
                </a:lnTo>
                <a:lnTo>
                  <a:pt x="16763" y="68579"/>
                </a:lnTo>
                <a:lnTo>
                  <a:pt x="1524" y="108203"/>
                </a:lnTo>
                <a:lnTo>
                  <a:pt x="0" y="121919"/>
                </a:lnTo>
                <a:lnTo>
                  <a:pt x="0" y="155447"/>
                </a:lnTo>
                <a:lnTo>
                  <a:pt x="3047" y="170687"/>
                </a:lnTo>
                <a:lnTo>
                  <a:pt x="7619" y="182879"/>
                </a:lnTo>
                <a:lnTo>
                  <a:pt x="12191" y="196595"/>
                </a:lnTo>
                <a:lnTo>
                  <a:pt x="35051" y="230123"/>
                </a:lnTo>
                <a:lnTo>
                  <a:pt x="68580" y="256031"/>
                </a:lnTo>
                <a:lnTo>
                  <a:pt x="94487" y="266699"/>
                </a:lnTo>
                <a:lnTo>
                  <a:pt x="106680" y="271271"/>
                </a:lnTo>
                <a:lnTo>
                  <a:pt x="137159" y="274319"/>
                </a:lnTo>
                <a:lnTo>
                  <a:pt x="141731" y="274319"/>
                </a:lnTo>
                <a:lnTo>
                  <a:pt x="182880" y="265175"/>
                </a:lnTo>
                <a:lnTo>
                  <a:pt x="219456" y="246887"/>
                </a:lnTo>
                <a:lnTo>
                  <a:pt x="248411" y="216407"/>
                </a:lnTo>
                <a:lnTo>
                  <a:pt x="266699" y="179831"/>
                </a:lnTo>
                <a:lnTo>
                  <a:pt x="272795" y="150875"/>
                </a:lnTo>
                <a:lnTo>
                  <a:pt x="274319" y="137159"/>
                </a:lnTo>
                <a:lnTo>
                  <a:pt x="274319" y="132587"/>
                </a:lnTo>
                <a:lnTo>
                  <a:pt x="272795" y="117347"/>
                </a:lnTo>
                <a:lnTo>
                  <a:pt x="260604" y="77723"/>
                </a:lnTo>
                <a:lnTo>
                  <a:pt x="236219" y="42671"/>
                </a:lnTo>
                <a:lnTo>
                  <a:pt x="192023" y="10667"/>
                </a:lnTo>
                <a:lnTo>
                  <a:pt x="164592" y="3047"/>
                </a:lnTo>
                <a:lnTo>
                  <a:pt x="150875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453384" y="4846320"/>
            <a:ext cx="365760" cy="365760"/>
          </a:xfrm>
          <a:custGeom>
            <a:avLst/>
            <a:gdLst/>
            <a:ahLst/>
            <a:cxnLst/>
            <a:rect l="l" t="t" r="r" b="b"/>
            <a:pathLst>
              <a:path w="365760" h="365760">
                <a:moveTo>
                  <a:pt x="198119" y="0"/>
                </a:moveTo>
                <a:lnTo>
                  <a:pt x="167639" y="0"/>
                </a:lnTo>
                <a:lnTo>
                  <a:pt x="152400" y="1524"/>
                </a:lnTo>
                <a:lnTo>
                  <a:pt x="111251" y="13716"/>
                </a:lnTo>
                <a:lnTo>
                  <a:pt x="74675" y="35052"/>
                </a:lnTo>
                <a:lnTo>
                  <a:pt x="35051" y="74676"/>
                </a:lnTo>
                <a:lnTo>
                  <a:pt x="13715" y="111252"/>
                </a:lnTo>
                <a:lnTo>
                  <a:pt x="1524" y="152400"/>
                </a:lnTo>
                <a:lnTo>
                  <a:pt x="0" y="167640"/>
                </a:lnTo>
                <a:lnTo>
                  <a:pt x="0" y="196596"/>
                </a:lnTo>
                <a:lnTo>
                  <a:pt x="13715" y="252984"/>
                </a:lnTo>
                <a:lnTo>
                  <a:pt x="27431" y="277368"/>
                </a:lnTo>
                <a:lnTo>
                  <a:pt x="35051" y="289560"/>
                </a:lnTo>
                <a:lnTo>
                  <a:pt x="74675" y="329184"/>
                </a:lnTo>
                <a:lnTo>
                  <a:pt x="111251" y="350520"/>
                </a:lnTo>
                <a:lnTo>
                  <a:pt x="152400" y="362712"/>
                </a:lnTo>
                <a:lnTo>
                  <a:pt x="182879" y="365760"/>
                </a:lnTo>
                <a:lnTo>
                  <a:pt x="198119" y="364236"/>
                </a:lnTo>
                <a:lnTo>
                  <a:pt x="252983" y="350520"/>
                </a:lnTo>
                <a:lnTo>
                  <a:pt x="277367" y="336804"/>
                </a:lnTo>
                <a:lnTo>
                  <a:pt x="289560" y="329184"/>
                </a:lnTo>
                <a:lnTo>
                  <a:pt x="310895" y="310896"/>
                </a:lnTo>
                <a:lnTo>
                  <a:pt x="329183" y="289560"/>
                </a:lnTo>
                <a:lnTo>
                  <a:pt x="336803" y="277368"/>
                </a:lnTo>
                <a:lnTo>
                  <a:pt x="344424" y="266700"/>
                </a:lnTo>
                <a:lnTo>
                  <a:pt x="350519" y="252984"/>
                </a:lnTo>
                <a:lnTo>
                  <a:pt x="359663" y="225552"/>
                </a:lnTo>
                <a:lnTo>
                  <a:pt x="362712" y="211836"/>
                </a:lnTo>
                <a:lnTo>
                  <a:pt x="364236" y="196596"/>
                </a:lnTo>
                <a:lnTo>
                  <a:pt x="365760" y="182880"/>
                </a:lnTo>
                <a:lnTo>
                  <a:pt x="359663" y="138684"/>
                </a:lnTo>
                <a:lnTo>
                  <a:pt x="344424" y="99060"/>
                </a:lnTo>
                <a:lnTo>
                  <a:pt x="310895" y="53340"/>
                </a:lnTo>
                <a:lnTo>
                  <a:pt x="277367" y="27432"/>
                </a:lnTo>
                <a:lnTo>
                  <a:pt x="266700" y="19812"/>
                </a:lnTo>
                <a:lnTo>
                  <a:pt x="252983" y="13716"/>
                </a:lnTo>
                <a:lnTo>
                  <a:pt x="225551" y="4572"/>
                </a:lnTo>
                <a:lnTo>
                  <a:pt x="211836" y="1524"/>
                </a:lnTo>
                <a:lnTo>
                  <a:pt x="19811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3410203" y="2529331"/>
            <a:ext cx="5495290" cy="124269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425450" marR="5080" indent="-413384">
              <a:lnSpc>
                <a:spcPts val="4790"/>
              </a:lnSpc>
              <a:spcBef>
                <a:spcPts val="260"/>
              </a:spcBef>
            </a:pPr>
            <a:r>
              <a:rPr sz="4000" b="1" spc="315" dirty="0">
                <a:latin typeface="Times New Roman"/>
                <a:cs typeface="Times New Roman"/>
              </a:rPr>
              <a:t>RUANG </a:t>
            </a:r>
            <a:r>
              <a:rPr sz="4000" b="1" spc="360" dirty="0">
                <a:latin typeface="Times New Roman"/>
                <a:cs typeface="Times New Roman"/>
              </a:rPr>
              <a:t>BEBAS</a:t>
            </a:r>
            <a:r>
              <a:rPr sz="4000" b="1" spc="-90" dirty="0">
                <a:latin typeface="Times New Roman"/>
                <a:cs typeface="Times New Roman"/>
              </a:rPr>
              <a:t> </a:t>
            </a:r>
            <a:r>
              <a:rPr sz="4000" b="1" spc="300" dirty="0">
                <a:latin typeface="Times New Roman"/>
                <a:cs typeface="Times New Roman"/>
              </a:rPr>
              <a:t>DAN  </a:t>
            </a:r>
            <a:r>
              <a:rPr sz="4000" b="1" spc="315" dirty="0">
                <a:latin typeface="Times New Roman"/>
                <a:cs typeface="Times New Roman"/>
              </a:rPr>
              <a:t>RUANG</a:t>
            </a:r>
            <a:r>
              <a:rPr sz="4000" b="1" spc="10" dirty="0">
                <a:latin typeface="Times New Roman"/>
                <a:cs typeface="Times New Roman"/>
              </a:rPr>
              <a:t> </a:t>
            </a:r>
            <a:r>
              <a:rPr sz="4000" b="1" spc="315" dirty="0">
                <a:latin typeface="Times New Roman"/>
                <a:cs typeface="Times New Roman"/>
              </a:rPr>
              <a:t>BANGUN</a:t>
            </a:r>
            <a:endParaRPr sz="40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7044"/>
            <a:ext cx="548640" cy="550545"/>
          </a:xfrm>
          <a:custGeom>
            <a:avLst/>
            <a:gdLst/>
            <a:ahLst/>
            <a:cxnLst/>
            <a:rect l="l" t="t" r="r" b="b"/>
            <a:pathLst>
              <a:path w="548640" h="550545">
                <a:moveTo>
                  <a:pt x="274320" y="0"/>
                </a:move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112775" y="53340"/>
                </a:lnTo>
                <a:lnTo>
                  <a:pt x="80772" y="8077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2984"/>
                </a:lnTo>
                <a:lnTo>
                  <a:pt x="0" y="297180"/>
                </a:lnTo>
                <a:lnTo>
                  <a:pt x="7620" y="341376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9016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74320" y="550164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9016"/>
                </a:lnTo>
                <a:lnTo>
                  <a:pt x="469392" y="469392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41376"/>
                </a:lnTo>
                <a:lnTo>
                  <a:pt x="548640" y="297180"/>
                </a:lnTo>
                <a:lnTo>
                  <a:pt x="548640" y="252984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35864" y="53340"/>
                </a:lnTo>
                <a:lnTo>
                  <a:pt x="400812" y="30480"/>
                </a:lnTo>
                <a:lnTo>
                  <a:pt x="361188" y="13716"/>
                </a:lnTo>
                <a:lnTo>
                  <a:pt x="318516" y="3048"/>
                </a:lnTo>
                <a:lnTo>
                  <a:pt x="27432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295647" y="831596"/>
            <a:ext cx="342772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RUANG</a:t>
            </a:r>
            <a:r>
              <a:rPr sz="3600" spc="-11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BEBAS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84323" y="2020925"/>
            <a:ext cx="8195309" cy="4905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350" algn="just">
              <a:lnSpc>
                <a:spcPct val="1495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Ruang </a:t>
            </a:r>
            <a:r>
              <a:rPr sz="2000" b="1" spc="-10" dirty="0">
                <a:latin typeface="Arial"/>
                <a:cs typeface="Arial"/>
              </a:rPr>
              <a:t>bebas </a:t>
            </a:r>
            <a:r>
              <a:rPr sz="2000" b="1" dirty="0">
                <a:latin typeface="Arial"/>
                <a:cs typeface="Arial"/>
              </a:rPr>
              <a:t>adalah </a:t>
            </a:r>
            <a:r>
              <a:rPr sz="2000" b="1" spc="-5" dirty="0">
                <a:latin typeface="Arial"/>
                <a:cs typeface="Arial"/>
              </a:rPr>
              <a:t>ruang diatas </a:t>
            </a:r>
            <a:r>
              <a:rPr sz="2000" b="1" dirty="0">
                <a:latin typeface="Arial"/>
                <a:cs typeface="Arial"/>
              </a:rPr>
              <a:t>sepur </a:t>
            </a:r>
            <a:r>
              <a:rPr sz="2000" b="1" spc="-20" dirty="0">
                <a:latin typeface="Arial"/>
                <a:cs typeface="Arial"/>
              </a:rPr>
              <a:t>yang </a:t>
            </a:r>
            <a:r>
              <a:rPr sz="2000" b="1" spc="-5" dirty="0">
                <a:latin typeface="Arial"/>
                <a:cs typeface="Arial"/>
              </a:rPr>
              <a:t>senantiasa </a:t>
            </a:r>
            <a:r>
              <a:rPr sz="2000" b="1" dirty="0">
                <a:latin typeface="Arial"/>
                <a:cs typeface="Arial"/>
              </a:rPr>
              <a:t>harus  bebas </a:t>
            </a:r>
            <a:r>
              <a:rPr sz="2000" b="1" spc="-5" dirty="0">
                <a:latin typeface="Arial"/>
                <a:cs typeface="Arial"/>
              </a:rPr>
              <a:t>dari </a:t>
            </a:r>
            <a:r>
              <a:rPr sz="2000" b="1" dirty="0">
                <a:latin typeface="Arial"/>
                <a:cs typeface="Arial"/>
              </a:rPr>
              <a:t>segala </a:t>
            </a:r>
            <a:r>
              <a:rPr sz="2000" b="1" spc="-10" dirty="0">
                <a:latin typeface="Arial"/>
                <a:cs typeface="Arial"/>
              </a:rPr>
              <a:t>rintangan </a:t>
            </a:r>
            <a:r>
              <a:rPr sz="2000" b="1" spc="-5" dirty="0">
                <a:latin typeface="Arial"/>
                <a:cs typeface="Arial"/>
              </a:rPr>
              <a:t>dan benda penghalang; </a:t>
            </a:r>
            <a:r>
              <a:rPr sz="2000" b="1" spc="-10" dirty="0">
                <a:latin typeface="Arial"/>
                <a:cs typeface="Arial"/>
              </a:rPr>
              <a:t>ruang </a:t>
            </a:r>
            <a:r>
              <a:rPr sz="2000" b="1" spc="-5" dirty="0">
                <a:latin typeface="Arial"/>
                <a:cs typeface="Arial"/>
              </a:rPr>
              <a:t>ini  disediakan untuk </a:t>
            </a:r>
            <a:r>
              <a:rPr sz="2000" b="1" spc="-10" dirty="0">
                <a:latin typeface="Arial"/>
                <a:cs typeface="Arial"/>
              </a:rPr>
              <a:t>lalu lintas </a:t>
            </a:r>
            <a:r>
              <a:rPr sz="2000" b="1" spc="-5" dirty="0">
                <a:latin typeface="Arial"/>
                <a:cs typeface="Arial"/>
              </a:rPr>
              <a:t>rangkaian </a:t>
            </a:r>
            <a:r>
              <a:rPr sz="2000" b="1" dirty="0">
                <a:latin typeface="Arial"/>
                <a:cs typeface="Arial"/>
              </a:rPr>
              <a:t>kereta</a:t>
            </a:r>
            <a:r>
              <a:rPr sz="2000" b="1" spc="-7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api.</a:t>
            </a:r>
            <a:endParaRPr sz="2000">
              <a:latin typeface="Arial"/>
              <a:cs typeface="Arial"/>
            </a:endParaRPr>
          </a:p>
          <a:p>
            <a:pPr marL="12700" marR="5080" algn="just">
              <a:lnSpc>
                <a:spcPct val="149700"/>
              </a:lnSpc>
              <a:spcBef>
                <a:spcPts val="1240"/>
              </a:spcBef>
            </a:pPr>
            <a:r>
              <a:rPr sz="2000" b="1" dirty="0">
                <a:latin typeface="Arial"/>
                <a:cs typeface="Arial"/>
              </a:rPr>
              <a:t>Ukuran </a:t>
            </a:r>
            <a:r>
              <a:rPr sz="2000" b="1" spc="-10" dirty="0">
                <a:latin typeface="Arial"/>
                <a:cs typeface="Arial"/>
              </a:rPr>
              <a:t>ruang </a:t>
            </a:r>
            <a:r>
              <a:rPr sz="2000" b="1" dirty="0">
                <a:latin typeface="Arial"/>
                <a:cs typeface="Arial"/>
              </a:rPr>
              <a:t>bebas </a:t>
            </a:r>
            <a:r>
              <a:rPr sz="2000" b="1" spc="-5" dirty="0">
                <a:latin typeface="Arial"/>
                <a:cs typeface="Arial"/>
              </a:rPr>
              <a:t>untuk jalur tunggal </a:t>
            </a:r>
            <a:r>
              <a:rPr sz="2000" b="1" dirty="0">
                <a:latin typeface="Arial"/>
                <a:cs typeface="Arial"/>
              </a:rPr>
              <a:t>dan </a:t>
            </a:r>
            <a:r>
              <a:rPr sz="2000" b="1" spc="-5" dirty="0">
                <a:latin typeface="Arial"/>
                <a:cs typeface="Arial"/>
              </a:rPr>
              <a:t>jalur </a:t>
            </a:r>
            <a:r>
              <a:rPr sz="2000" b="1" dirty="0">
                <a:latin typeface="Arial"/>
                <a:cs typeface="Arial"/>
              </a:rPr>
              <a:t>ganda, </a:t>
            </a:r>
            <a:r>
              <a:rPr sz="2000" b="1" spc="-5" dirty="0">
                <a:latin typeface="Arial"/>
                <a:cs typeface="Arial"/>
              </a:rPr>
              <a:t>baik </a:t>
            </a:r>
            <a:r>
              <a:rPr sz="2000" b="1" dirty="0">
                <a:latin typeface="Arial"/>
                <a:cs typeface="Arial"/>
              </a:rPr>
              <a:t>pada  bagian </a:t>
            </a:r>
            <a:r>
              <a:rPr sz="2000" b="1" spc="-10" dirty="0">
                <a:latin typeface="Arial"/>
                <a:cs typeface="Arial"/>
              </a:rPr>
              <a:t>lintas </a:t>
            </a:r>
            <a:r>
              <a:rPr sz="2000" b="1" spc="-20" dirty="0">
                <a:latin typeface="Arial"/>
                <a:cs typeface="Arial"/>
              </a:rPr>
              <a:t>yang </a:t>
            </a:r>
            <a:r>
              <a:rPr sz="2000" b="1" spc="-5" dirty="0">
                <a:latin typeface="Arial"/>
                <a:cs typeface="Arial"/>
              </a:rPr>
              <a:t>lurus </a:t>
            </a:r>
            <a:r>
              <a:rPr sz="2000" b="1" dirty="0">
                <a:latin typeface="Arial"/>
                <a:cs typeface="Arial"/>
              </a:rPr>
              <a:t>maupun </a:t>
            </a:r>
            <a:r>
              <a:rPr sz="2000" b="1" spc="-10" dirty="0">
                <a:latin typeface="Arial"/>
                <a:cs typeface="Arial"/>
              </a:rPr>
              <a:t>yang </a:t>
            </a:r>
            <a:r>
              <a:rPr sz="2000" b="1" spc="-5" dirty="0">
                <a:latin typeface="Arial"/>
                <a:cs typeface="Arial"/>
              </a:rPr>
              <a:t>melengkung, </a:t>
            </a:r>
            <a:r>
              <a:rPr sz="2000" b="1" dirty="0">
                <a:latin typeface="Arial"/>
                <a:cs typeface="Arial"/>
              </a:rPr>
              <a:t>untuk </a:t>
            </a:r>
            <a:r>
              <a:rPr sz="2000" b="1" spc="-10" dirty="0">
                <a:latin typeface="Arial"/>
                <a:cs typeface="Arial"/>
              </a:rPr>
              <a:t>lintas  elektrifikasi </a:t>
            </a:r>
            <a:r>
              <a:rPr sz="2000" b="1" dirty="0">
                <a:latin typeface="Arial"/>
                <a:cs typeface="Arial"/>
              </a:rPr>
              <a:t>dan </a:t>
            </a:r>
            <a:r>
              <a:rPr sz="2000" b="1" spc="-5" dirty="0">
                <a:latin typeface="Arial"/>
                <a:cs typeface="Arial"/>
              </a:rPr>
              <a:t>non </a:t>
            </a:r>
            <a:r>
              <a:rPr sz="2000" b="1" spc="-10" dirty="0">
                <a:latin typeface="Arial"/>
                <a:cs typeface="Arial"/>
              </a:rPr>
              <a:t>elektrifikasi, </a:t>
            </a:r>
            <a:r>
              <a:rPr sz="2000" b="1" spc="-5" dirty="0">
                <a:latin typeface="Arial"/>
                <a:cs typeface="Arial"/>
              </a:rPr>
              <a:t>adalah seperti </a:t>
            </a:r>
            <a:r>
              <a:rPr sz="2000" b="1" spc="-10" dirty="0">
                <a:latin typeface="Arial"/>
                <a:cs typeface="Arial"/>
              </a:rPr>
              <a:t>yang </a:t>
            </a:r>
            <a:r>
              <a:rPr sz="2000" b="1" spc="-5" dirty="0">
                <a:latin typeface="Arial"/>
                <a:cs typeface="Arial"/>
              </a:rPr>
              <a:t>tertera </a:t>
            </a:r>
            <a:r>
              <a:rPr sz="2000" b="1" dirty="0">
                <a:latin typeface="Arial"/>
                <a:cs typeface="Arial"/>
              </a:rPr>
              <a:t>pada  gambar</a:t>
            </a:r>
            <a:r>
              <a:rPr sz="2000" b="1" spc="-1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berikut.</a:t>
            </a:r>
            <a:endParaRPr sz="2000">
              <a:latin typeface="Arial"/>
              <a:cs typeface="Arial"/>
            </a:endParaRPr>
          </a:p>
          <a:p>
            <a:pPr marL="12700" marR="5715" algn="just">
              <a:lnSpc>
                <a:spcPct val="150000"/>
              </a:lnSpc>
              <a:spcBef>
                <a:spcPts val="1250"/>
              </a:spcBef>
            </a:pPr>
            <a:r>
              <a:rPr sz="2000" b="1" spc="-5" dirty="0">
                <a:latin typeface="Arial"/>
                <a:cs typeface="Arial"/>
              </a:rPr>
              <a:t>Ukuran-ukuran tersebut </a:t>
            </a:r>
            <a:r>
              <a:rPr sz="2000" b="1" dirty="0">
                <a:latin typeface="Arial"/>
                <a:cs typeface="Arial"/>
              </a:rPr>
              <a:t>telah </a:t>
            </a:r>
            <a:r>
              <a:rPr sz="2000" b="1" spc="-5" dirty="0">
                <a:latin typeface="Arial"/>
                <a:cs typeface="Arial"/>
              </a:rPr>
              <a:t>memperhatikan dipergunakannya  </a:t>
            </a:r>
            <a:r>
              <a:rPr sz="2000" b="1" dirty="0">
                <a:latin typeface="Arial"/>
                <a:cs typeface="Arial"/>
              </a:rPr>
              <a:t>gerbong </a:t>
            </a:r>
            <a:r>
              <a:rPr sz="2000" b="1" spc="-5" dirty="0">
                <a:latin typeface="Arial"/>
                <a:cs typeface="Arial"/>
              </a:rPr>
              <a:t>kontainer/ </a:t>
            </a:r>
            <a:r>
              <a:rPr sz="2000" b="1" spc="-10" dirty="0">
                <a:latin typeface="Arial"/>
                <a:cs typeface="Arial"/>
              </a:rPr>
              <a:t>peti </a:t>
            </a:r>
            <a:r>
              <a:rPr sz="2000" b="1" dirty="0">
                <a:latin typeface="Arial"/>
                <a:cs typeface="Arial"/>
              </a:rPr>
              <a:t>kemas </a:t>
            </a:r>
            <a:r>
              <a:rPr sz="2000" b="1" spc="-10" dirty="0">
                <a:latin typeface="Arial"/>
                <a:cs typeface="Arial"/>
              </a:rPr>
              <a:t>ISO </a:t>
            </a:r>
            <a:r>
              <a:rPr sz="2000" b="1" spc="-5" dirty="0">
                <a:latin typeface="Arial"/>
                <a:cs typeface="Arial"/>
              </a:rPr>
              <a:t>(</a:t>
            </a:r>
            <a:r>
              <a:rPr sz="2000" b="1" i="1" spc="-5" dirty="0">
                <a:latin typeface="Arial"/>
                <a:cs typeface="Arial"/>
              </a:rPr>
              <a:t>Iso Container </a:t>
            </a:r>
            <a:r>
              <a:rPr sz="2000" b="1" i="1" spc="-10" dirty="0">
                <a:latin typeface="Arial"/>
                <a:cs typeface="Arial"/>
              </a:rPr>
              <a:t>Size</a:t>
            </a:r>
            <a:r>
              <a:rPr sz="2000" b="1" spc="-10" dirty="0">
                <a:latin typeface="Arial"/>
                <a:cs typeface="Arial"/>
              </a:rPr>
              <a:t>) </a:t>
            </a:r>
            <a:r>
              <a:rPr sz="2000" b="1" spc="-5" dirty="0">
                <a:latin typeface="Arial"/>
                <a:cs typeface="Arial"/>
              </a:rPr>
              <a:t>tipe  “</a:t>
            </a:r>
            <a:r>
              <a:rPr sz="2000" b="1" i="1" spc="-5" dirty="0">
                <a:latin typeface="Arial"/>
                <a:cs typeface="Arial"/>
              </a:rPr>
              <a:t>Standard</a:t>
            </a:r>
            <a:r>
              <a:rPr sz="2000" b="1" i="1" spc="-25" dirty="0">
                <a:latin typeface="Arial"/>
                <a:cs typeface="Arial"/>
              </a:rPr>
              <a:t> </a:t>
            </a:r>
            <a:r>
              <a:rPr sz="2000" b="1" i="1" spc="-5" dirty="0">
                <a:latin typeface="Arial"/>
                <a:cs typeface="Arial"/>
              </a:rPr>
              <a:t>Height</a:t>
            </a:r>
            <a:r>
              <a:rPr sz="2000" b="1" spc="-5" dirty="0">
                <a:latin typeface="Arial"/>
                <a:cs typeface="Arial"/>
              </a:rPr>
              <a:t>”.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70988" y="3541776"/>
            <a:ext cx="126492" cy="701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264" y="6528816"/>
            <a:ext cx="737615" cy="67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20339" y="3543300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0" y="67055"/>
                </a:moveTo>
                <a:lnTo>
                  <a:pt x="0" y="0"/>
                </a:lnTo>
                <a:lnTo>
                  <a:pt x="27432" y="0"/>
                </a:lnTo>
                <a:lnTo>
                  <a:pt x="38100" y="3048"/>
                </a:lnTo>
                <a:lnTo>
                  <a:pt x="41148" y="6096"/>
                </a:lnTo>
                <a:lnTo>
                  <a:pt x="44196" y="12191"/>
                </a:lnTo>
                <a:lnTo>
                  <a:pt x="44196" y="18287"/>
                </a:lnTo>
                <a:lnTo>
                  <a:pt x="41148" y="25908"/>
                </a:lnTo>
                <a:lnTo>
                  <a:pt x="38100" y="28955"/>
                </a:lnTo>
                <a:lnTo>
                  <a:pt x="27432" y="32003"/>
                </a:lnTo>
                <a:lnTo>
                  <a:pt x="0" y="3200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43200" y="3576828"/>
            <a:ext cx="21590" cy="35560"/>
          </a:xfrm>
          <a:custGeom>
            <a:avLst/>
            <a:gdLst/>
            <a:ahLst/>
            <a:cxnLst/>
            <a:rect l="l" t="t" r="r" b="b"/>
            <a:pathLst>
              <a:path w="21589" h="35560">
                <a:moveTo>
                  <a:pt x="0" y="0"/>
                </a:moveTo>
                <a:lnTo>
                  <a:pt x="21336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785872" y="3541776"/>
            <a:ext cx="115824" cy="701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74620" y="2570988"/>
            <a:ext cx="126492" cy="701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825495" y="2572512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0" y="67055"/>
                </a:moveTo>
                <a:lnTo>
                  <a:pt x="0" y="0"/>
                </a:lnTo>
                <a:lnTo>
                  <a:pt x="27431" y="0"/>
                </a:lnTo>
                <a:lnTo>
                  <a:pt x="36576" y="3048"/>
                </a:lnTo>
                <a:lnTo>
                  <a:pt x="41148" y="6096"/>
                </a:lnTo>
                <a:lnTo>
                  <a:pt x="44196" y="12191"/>
                </a:lnTo>
                <a:lnTo>
                  <a:pt x="44196" y="18287"/>
                </a:lnTo>
                <a:lnTo>
                  <a:pt x="41148" y="25907"/>
                </a:lnTo>
                <a:lnTo>
                  <a:pt x="36576" y="28955"/>
                </a:lnTo>
                <a:lnTo>
                  <a:pt x="27431" y="32003"/>
                </a:lnTo>
                <a:lnTo>
                  <a:pt x="0" y="3200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46832" y="2604516"/>
            <a:ext cx="22860" cy="35560"/>
          </a:xfrm>
          <a:custGeom>
            <a:avLst/>
            <a:gdLst/>
            <a:ahLst/>
            <a:cxnLst/>
            <a:rect l="l" t="t" r="r" b="b"/>
            <a:pathLst>
              <a:path w="22860" h="35560">
                <a:moveTo>
                  <a:pt x="0" y="0"/>
                </a:moveTo>
                <a:lnTo>
                  <a:pt x="22860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91027" y="2570988"/>
            <a:ext cx="117348" cy="701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595372" y="2279904"/>
            <a:ext cx="126492" cy="716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746248" y="2281428"/>
            <a:ext cx="44450" cy="68580"/>
          </a:xfrm>
          <a:custGeom>
            <a:avLst/>
            <a:gdLst/>
            <a:ahLst/>
            <a:cxnLst/>
            <a:rect l="l" t="t" r="r" b="b"/>
            <a:pathLst>
              <a:path w="44450" h="68580">
                <a:moveTo>
                  <a:pt x="0" y="68580"/>
                </a:moveTo>
                <a:lnTo>
                  <a:pt x="0" y="0"/>
                </a:lnTo>
                <a:lnTo>
                  <a:pt x="28956" y="0"/>
                </a:lnTo>
                <a:lnTo>
                  <a:pt x="38100" y="4572"/>
                </a:lnTo>
                <a:lnTo>
                  <a:pt x="41147" y="7620"/>
                </a:lnTo>
                <a:lnTo>
                  <a:pt x="44195" y="13715"/>
                </a:lnTo>
                <a:lnTo>
                  <a:pt x="44195" y="19812"/>
                </a:lnTo>
                <a:lnTo>
                  <a:pt x="41147" y="25908"/>
                </a:lnTo>
                <a:lnTo>
                  <a:pt x="38100" y="28956"/>
                </a:lnTo>
                <a:lnTo>
                  <a:pt x="28956" y="32003"/>
                </a:lnTo>
                <a:lnTo>
                  <a:pt x="0" y="3200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767583" y="2314956"/>
            <a:ext cx="22860" cy="35560"/>
          </a:xfrm>
          <a:custGeom>
            <a:avLst/>
            <a:gdLst/>
            <a:ahLst/>
            <a:cxnLst/>
            <a:rect l="l" t="t" r="r" b="b"/>
            <a:pathLst>
              <a:path w="22860" h="35560">
                <a:moveTo>
                  <a:pt x="0" y="0"/>
                </a:moveTo>
                <a:lnTo>
                  <a:pt x="22860" y="3505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11779" y="2279904"/>
            <a:ext cx="117348" cy="7162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684264" y="6592823"/>
            <a:ext cx="85725" cy="3175"/>
          </a:xfrm>
          <a:custGeom>
            <a:avLst/>
            <a:gdLst/>
            <a:ahLst/>
            <a:cxnLst/>
            <a:rect l="l" t="t" r="r" b="b"/>
            <a:pathLst>
              <a:path w="85725" h="3175">
                <a:moveTo>
                  <a:pt x="0" y="3048"/>
                </a:moveTo>
                <a:lnTo>
                  <a:pt x="85344" y="3048"/>
                </a:lnTo>
                <a:lnTo>
                  <a:pt x="85344" y="0"/>
                </a:lnTo>
                <a:lnTo>
                  <a:pt x="0" y="0"/>
                </a:lnTo>
                <a:lnTo>
                  <a:pt x="0" y="304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327392" y="6594347"/>
            <a:ext cx="94615" cy="0"/>
          </a:xfrm>
          <a:custGeom>
            <a:avLst/>
            <a:gdLst/>
            <a:ahLst/>
            <a:cxnLst/>
            <a:rect l="l" t="t" r="r" b="b"/>
            <a:pathLst>
              <a:path w="94615">
                <a:moveTo>
                  <a:pt x="0" y="0"/>
                </a:moveTo>
                <a:lnTo>
                  <a:pt x="9448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175503" y="1969008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12191"/>
                </a:moveTo>
                <a:lnTo>
                  <a:pt x="6096" y="12191"/>
                </a:lnTo>
                <a:lnTo>
                  <a:pt x="6096" y="0"/>
                </a:lnTo>
                <a:lnTo>
                  <a:pt x="0" y="0"/>
                </a:lnTo>
                <a:lnTo>
                  <a:pt x="0" y="12191"/>
                </a:lnTo>
                <a:close/>
              </a:path>
            </a:pathLst>
          </a:custGeom>
          <a:solidFill>
            <a:srgbClr val="3E3E3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135879" y="1871472"/>
            <a:ext cx="259080" cy="10972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565903" y="1984248"/>
            <a:ext cx="1399031" cy="11887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693407" y="3959352"/>
            <a:ext cx="362711" cy="7315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693407" y="5800344"/>
            <a:ext cx="362711" cy="762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693407" y="5983223"/>
            <a:ext cx="362711" cy="7315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693407" y="6199632"/>
            <a:ext cx="362711" cy="7315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693407" y="6379464"/>
            <a:ext cx="362711" cy="7315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138416" y="6574535"/>
            <a:ext cx="12192" cy="914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263896" y="7062216"/>
            <a:ext cx="3175" cy="9525"/>
          </a:xfrm>
          <a:custGeom>
            <a:avLst/>
            <a:gdLst/>
            <a:ahLst/>
            <a:cxnLst/>
            <a:rect l="l" t="t" r="r" b="b"/>
            <a:pathLst>
              <a:path w="3175" h="9525">
                <a:moveTo>
                  <a:pt x="0" y="9144"/>
                </a:moveTo>
                <a:lnTo>
                  <a:pt x="3048" y="9144"/>
                </a:lnTo>
                <a:lnTo>
                  <a:pt x="3048" y="0"/>
                </a:lnTo>
                <a:lnTo>
                  <a:pt x="0" y="0"/>
                </a:lnTo>
                <a:lnTo>
                  <a:pt x="0" y="91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257800" y="7089647"/>
            <a:ext cx="9525" cy="85725"/>
          </a:xfrm>
          <a:custGeom>
            <a:avLst/>
            <a:gdLst/>
            <a:ahLst/>
            <a:cxnLst/>
            <a:rect l="l" t="t" r="r" b="b"/>
            <a:pathLst>
              <a:path w="9525" h="85725">
                <a:moveTo>
                  <a:pt x="0" y="85344"/>
                </a:moveTo>
                <a:lnTo>
                  <a:pt x="9144" y="85344"/>
                </a:lnTo>
                <a:lnTo>
                  <a:pt x="9144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319271" y="2112264"/>
            <a:ext cx="3343655" cy="506272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696456" y="3660648"/>
            <a:ext cx="365760" cy="0"/>
          </a:xfrm>
          <a:custGeom>
            <a:avLst/>
            <a:gdLst/>
            <a:ahLst/>
            <a:cxnLst/>
            <a:rect l="l" t="t" r="r" b="b"/>
            <a:pathLst>
              <a:path w="365759">
                <a:moveTo>
                  <a:pt x="36576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696456" y="3465576"/>
            <a:ext cx="365760" cy="0"/>
          </a:xfrm>
          <a:custGeom>
            <a:avLst/>
            <a:gdLst/>
            <a:ahLst/>
            <a:cxnLst/>
            <a:rect l="l" t="t" r="r" b="b"/>
            <a:pathLst>
              <a:path w="365759">
                <a:moveTo>
                  <a:pt x="36576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256020" y="3334511"/>
            <a:ext cx="949960" cy="0"/>
          </a:xfrm>
          <a:custGeom>
            <a:avLst/>
            <a:gdLst/>
            <a:ahLst/>
            <a:cxnLst/>
            <a:rect l="l" t="t" r="r" b="b"/>
            <a:pathLst>
              <a:path w="949959">
                <a:moveTo>
                  <a:pt x="94945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256020" y="3189732"/>
            <a:ext cx="949960" cy="0"/>
          </a:xfrm>
          <a:custGeom>
            <a:avLst/>
            <a:gdLst/>
            <a:ahLst/>
            <a:cxnLst/>
            <a:rect l="l" t="t" r="r" b="b"/>
            <a:pathLst>
              <a:path w="949959">
                <a:moveTo>
                  <a:pt x="94945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696456" y="2971800"/>
            <a:ext cx="509270" cy="0"/>
          </a:xfrm>
          <a:custGeom>
            <a:avLst/>
            <a:gdLst/>
            <a:ahLst/>
            <a:cxnLst/>
            <a:rect l="l" t="t" r="r" b="b"/>
            <a:pathLst>
              <a:path w="509270">
                <a:moveTo>
                  <a:pt x="50901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96456" y="2609088"/>
            <a:ext cx="365760" cy="0"/>
          </a:xfrm>
          <a:custGeom>
            <a:avLst/>
            <a:gdLst/>
            <a:ahLst/>
            <a:cxnLst/>
            <a:rect l="l" t="t" r="r" b="b"/>
            <a:pathLst>
              <a:path w="365759">
                <a:moveTo>
                  <a:pt x="36576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96456" y="2319528"/>
            <a:ext cx="365760" cy="0"/>
          </a:xfrm>
          <a:custGeom>
            <a:avLst/>
            <a:gdLst/>
            <a:ahLst/>
            <a:cxnLst/>
            <a:rect l="l" t="t" r="r" b="b"/>
            <a:pathLst>
              <a:path w="365759">
                <a:moveTo>
                  <a:pt x="36576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256020" y="2214372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>
                <a:moveTo>
                  <a:pt x="34899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696456" y="2103120"/>
            <a:ext cx="509270" cy="0"/>
          </a:xfrm>
          <a:custGeom>
            <a:avLst/>
            <a:gdLst/>
            <a:ahLst/>
            <a:cxnLst/>
            <a:rect l="l" t="t" r="r" b="b"/>
            <a:pathLst>
              <a:path w="509270">
                <a:moveTo>
                  <a:pt x="50901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09231" y="3613404"/>
            <a:ext cx="0" cy="30480"/>
          </a:xfrm>
          <a:custGeom>
            <a:avLst/>
            <a:gdLst/>
            <a:ahLst/>
            <a:cxnLst/>
            <a:rect l="l" t="t" r="r" b="b"/>
            <a:pathLst>
              <a:path h="30479">
                <a:moveTo>
                  <a:pt x="0" y="0"/>
                </a:moveTo>
                <a:lnTo>
                  <a:pt x="0" y="3048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793992" y="3628644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853428" y="3592067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24383" y="0"/>
                </a:moveTo>
                <a:lnTo>
                  <a:pt x="0" y="35051"/>
                </a:lnTo>
                <a:lnTo>
                  <a:pt x="36575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877811" y="3592067"/>
            <a:ext cx="0" cy="52069"/>
          </a:xfrm>
          <a:custGeom>
            <a:avLst/>
            <a:gdLst/>
            <a:ahLst/>
            <a:cxnLst/>
            <a:rect l="l" t="t" r="r" b="b"/>
            <a:pathLst>
              <a:path h="52070">
                <a:moveTo>
                  <a:pt x="0" y="0"/>
                </a:moveTo>
                <a:lnTo>
                  <a:pt x="0" y="518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902195" y="3639311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79">
                <a:moveTo>
                  <a:pt x="1524" y="0"/>
                </a:moveTo>
                <a:lnTo>
                  <a:pt x="0" y="3048"/>
                </a:lnTo>
                <a:lnTo>
                  <a:pt x="1524" y="4572"/>
                </a:lnTo>
                <a:lnTo>
                  <a:pt x="4572" y="30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926580" y="3592067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70">
                <a:moveTo>
                  <a:pt x="13716" y="0"/>
                </a:moveTo>
                <a:lnTo>
                  <a:pt x="6096" y="3048"/>
                </a:lnTo>
                <a:lnTo>
                  <a:pt x="1524" y="10668"/>
                </a:lnTo>
                <a:lnTo>
                  <a:pt x="0" y="22860"/>
                </a:lnTo>
                <a:lnTo>
                  <a:pt x="0" y="30480"/>
                </a:lnTo>
                <a:lnTo>
                  <a:pt x="1524" y="42672"/>
                </a:lnTo>
                <a:lnTo>
                  <a:pt x="6096" y="50292"/>
                </a:lnTo>
                <a:lnTo>
                  <a:pt x="13716" y="51816"/>
                </a:lnTo>
                <a:lnTo>
                  <a:pt x="18288" y="51816"/>
                </a:lnTo>
                <a:lnTo>
                  <a:pt x="25908" y="50292"/>
                </a:lnTo>
                <a:lnTo>
                  <a:pt x="30479" y="42672"/>
                </a:lnTo>
                <a:lnTo>
                  <a:pt x="33527" y="30480"/>
                </a:lnTo>
                <a:lnTo>
                  <a:pt x="33527" y="22860"/>
                </a:lnTo>
                <a:lnTo>
                  <a:pt x="30479" y="10668"/>
                </a:lnTo>
                <a:lnTo>
                  <a:pt x="25908" y="3048"/>
                </a:lnTo>
                <a:lnTo>
                  <a:pt x="18288" y="0"/>
                </a:lnTo>
                <a:lnTo>
                  <a:pt x="137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975347" y="3592067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70">
                <a:moveTo>
                  <a:pt x="28955" y="0"/>
                </a:moveTo>
                <a:lnTo>
                  <a:pt x="4572" y="0"/>
                </a:lnTo>
                <a:lnTo>
                  <a:pt x="1524" y="22860"/>
                </a:lnTo>
                <a:lnTo>
                  <a:pt x="4572" y="19812"/>
                </a:lnTo>
                <a:lnTo>
                  <a:pt x="12192" y="18287"/>
                </a:lnTo>
                <a:lnTo>
                  <a:pt x="18287" y="18287"/>
                </a:lnTo>
                <a:lnTo>
                  <a:pt x="25907" y="19812"/>
                </a:lnTo>
                <a:lnTo>
                  <a:pt x="30479" y="24384"/>
                </a:lnTo>
                <a:lnTo>
                  <a:pt x="33527" y="32004"/>
                </a:lnTo>
                <a:lnTo>
                  <a:pt x="33527" y="38100"/>
                </a:lnTo>
                <a:lnTo>
                  <a:pt x="30479" y="45720"/>
                </a:lnTo>
                <a:lnTo>
                  <a:pt x="25907" y="50292"/>
                </a:lnTo>
                <a:lnTo>
                  <a:pt x="18287" y="51816"/>
                </a:lnTo>
                <a:lnTo>
                  <a:pt x="12192" y="51816"/>
                </a:lnTo>
                <a:lnTo>
                  <a:pt x="4572" y="50292"/>
                </a:lnTo>
                <a:lnTo>
                  <a:pt x="1524" y="47244"/>
                </a:lnTo>
                <a:lnTo>
                  <a:pt x="0" y="4267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024116" y="3592067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70">
                <a:moveTo>
                  <a:pt x="13715" y="0"/>
                </a:moveTo>
                <a:lnTo>
                  <a:pt x="6095" y="3048"/>
                </a:lnTo>
                <a:lnTo>
                  <a:pt x="1524" y="10668"/>
                </a:lnTo>
                <a:lnTo>
                  <a:pt x="0" y="22860"/>
                </a:lnTo>
                <a:lnTo>
                  <a:pt x="0" y="30480"/>
                </a:lnTo>
                <a:lnTo>
                  <a:pt x="1524" y="42672"/>
                </a:lnTo>
                <a:lnTo>
                  <a:pt x="6095" y="50292"/>
                </a:lnTo>
                <a:lnTo>
                  <a:pt x="13715" y="51816"/>
                </a:lnTo>
                <a:lnTo>
                  <a:pt x="19811" y="51816"/>
                </a:lnTo>
                <a:lnTo>
                  <a:pt x="25907" y="50292"/>
                </a:lnTo>
                <a:lnTo>
                  <a:pt x="30479" y="42672"/>
                </a:lnTo>
                <a:lnTo>
                  <a:pt x="33527" y="30480"/>
                </a:lnTo>
                <a:lnTo>
                  <a:pt x="33527" y="22860"/>
                </a:lnTo>
                <a:lnTo>
                  <a:pt x="30479" y="10668"/>
                </a:lnTo>
                <a:lnTo>
                  <a:pt x="25907" y="3048"/>
                </a:lnTo>
                <a:lnTo>
                  <a:pt x="19811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809231" y="3416808"/>
            <a:ext cx="0" cy="30480"/>
          </a:xfrm>
          <a:custGeom>
            <a:avLst/>
            <a:gdLst/>
            <a:ahLst/>
            <a:cxnLst/>
            <a:rect l="l" t="t" r="r" b="b"/>
            <a:pathLst>
              <a:path h="30479">
                <a:moveTo>
                  <a:pt x="0" y="0"/>
                </a:moveTo>
                <a:lnTo>
                  <a:pt x="0" y="304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793992" y="3433572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853428" y="3396996"/>
            <a:ext cx="36830" cy="33655"/>
          </a:xfrm>
          <a:custGeom>
            <a:avLst/>
            <a:gdLst/>
            <a:ahLst/>
            <a:cxnLst/>
            <a:rect l="l" t="t" r="r" b="b"/>
            <a:pathLst>
              <a:path w="36829" h="33654">
                <a:moveTo>
                  <a:pt x="24383" y="0"/>
                </a:moveTo>
                <a:lnTo>
                  <a:pt x="0" y="33527"/>
                </a:lnTo>
                <a:lnTo>
                  <a:pt x="36575" y="3352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877811" y="3396996"/>
            <a:ext cx="0" cy="50800"/>
          </a:xfrm>
          <a:custGeom>
            <a:avLst/>
            <a:gdLst/>
            <a:ahLst/>
            <a:cxnLst/>
            <a:rect l="l" t="t" r="r" b="b"/>
            <a:pathLst>
              <a:path h="50800">
                <a:moveTo>
                  <a:pt x="0" y="0"/>
                </a:moveTo>
                <a:lnTo>
                  <a:pt x="0" y="502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902195" y="3444240"/>
            <a:ext cx="5080" cy="3175"/>
          </a:xfrm>
          <a:custGeom>
            <a:avLst/>
            <a:gdLst/>
            <a:ahLst/>
            <a:cxnLst/>
            <a:rect l="l" t="t" r="r" b="b"/>
            <a:pathLst>
              <a:path w="5079" h="3175">
                <a:moveTo>
                  <a:pt x="1524" y="0"/>
                </a:moveTo>
                <a:lnTo>
                  <a:pt x="0" y="1524"/>
                </a:lnTo>
                <a:lnTo>
                  <a:pt x="1524" y="3048"/>
                </a:lnTo>
                <a:lnTo>
                  <a:pt x="4572" y="152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926580" y="3396996"/>
            <a:ext cx="33655" cy="50800"/>
          </a:xfrm>
          <a:custGeom>
            <a:avLst/>
            <a:gdLst/>
            <a:ahLst/>
            <a:cxnLst/>
            <a:rect l="l" t="t" r="r" b="b"/>
            <a:pathLst>
              <a:path w="33654" h="50800">
                <a:moveTo>
                  <a:pt x="4572" y="0"/>
                </a:moveTo>
                <a:lnTo>
                  <a:pt x="30479" y="0"/>
                </a:lnTo>
                <a:lnTo>
                  <a:pt x="16764" y="19812"/>
                </a:lnTo>
                <a:lnTo>
                  <a:pt x="24384" y="19812"/>
                </a:lnTo>
                <a:lnTo>
                  <a:pt x="27431" y="21335"/>
                </a:lnTo>
                <a:lnTo>
                  <a:pt x="30479" y="24383"/>
                </a:lnTo>
                <a:lnTo>
                  <a:pt x="33527" y="32003"/>
                </a:lnTo>
                <a:lnTo>
                  <a:pt x="33527" y="36575"/>
                </a:lnTo>
                <a:lnTo>
                  <a:pt x="30479" y="44195"/>
                </a:lnTo>
                <a:lnTo>
                  <a:pt x="25908" y="48767"/>
                </a:lnTo>
                <a:lnTo>
                  <a:pt x="18288" y="50291"/>
                </a:lnTo>
                <a:lnTo>
                  <a:pt x="12192" y="50291"/>
                </a:lnTo>
                <a:lnTo>
                  <a:pt x="4572" y="48767"/>
                </a:lnTo>
                <a:lnTo>
                  <a:pt x="1524" y="47243"/>
                </a:lnTo>
                <a:lnTo>
                  <a:pt x="0" y="4114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975347" y="3396996"/>
            <a:ext cx="33655" cy="50800"/>
          </a:xfrm>
          <a:custGeom>
            <a:avLst/>
            <a:gdLst/>
            <a:ahLst/>
            <a:cxnLst/>
            <a:rect l="l" t="t" r="r" b="b"/>
            <a:pathLst>
              <a:path w="33654" h="50800">
                <a:moveTo>
                  <a:pt x="1524" y="12191"/>
                </a:moveTo>
                <a:lnTo>
                  <a:pt x="1524" y="9143"/>
                </a:lnTo>
                <a:lnTo>
                  <a:pt x="4572" y="4571"/>
                </a:lnTo>
                <a:lnTo>
                  <a:pt x="6096" y="1523"/>
                </a:lnTo>
                <a:lnTo>
                  <a:pt x="12192" y="0"/>
                </a:lnTo>
                <a:lnTo>
                  <a:pt x="21335" y="0"/>
                </a:lnTo>
                <a:lnTo>
                  <a:pt x="25907" y="1523"/>
                </a:lnTo>
                <a:lnTo>
                  <a:pt x="28955" y="4571"/>
                </a:lnTo>
                <a:lnTo>
                  <a:pt x="30479" y="9143"/>
                </a:lnTo>
                <a:lnTo>
                  <a:pt x="30479" y="13715"/>
                </a:lnTo>
                <a:lnTo>
                  <a:pt x="28955" y="19812"/>
                </a:lnTo>
                <a:lnTo>
                  <a:pt x="24383" y="27431"/>
                </a:lnTo>
                <a:lnTo>
                  <a:pt x="0" y="50291"/>
                </a:lnTo>
                <a:lnTo>
                  <a:pt x="33527" y="502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024116" y="3396996"/>
            <a:ext cx="33655" cy="50800"/>
          </a:xfrm>
          <a:custGeom>
            <a:avLst/>
            <a:gdLst/>
            <a:ahLst/>
            <a:cxnLst/>
            <a:rect l="l" t="t" r="r" b="b"/>
            <a:pathLst>
              <a:path w="33654" h="50800">
                <a:moveTo>
                  <a:pt x="13715" y="0"/>
                </a:moveTo>
                <a:lnTo>
                  <a:pt x="6095" y="1523"/>
                </a:lnTo>
                <a:lnTo>
                  <a:pt x="1524" y="9143"/>
                </a:lnTo>
                <a:lnTo>
                  <a:pt x="0" y="21335"/>
                </a:lnTo>
                <a:lnTo>
                  <a:pt x="0" y="28955"/>
                </a:lnTo>
                <a:lnTo>
                  <a:pt x="1524" y="41147"/>
                </a:lnTo>
                <a:lnTo>
                  <a:pt x="6095" y="48767"/>
                </a:lnTo>
                <a:lnTo>
                  <a:pt x="13715" y="50291"/>
                </a:lnTo>
                <a:lnTo>
                  <a:pt x="19811" y="50291"/>
                </a:lnTo>
                <a:lnTo>
                  <a:pt x="25907" y="48767"/>
                </a:lnTo>
                <a:lnTo>
                  <a:pt x="30479" y="41147"/>
                </a:lnTo>
                <a:lnTo>
                  <a:pt x="33527" y="28955"/>
                </a:lnTo>
                <a:lnTo>
                  <a:pt x="33527" y="21335"/>
                </a:lnTo>
                <a:lnTo>
                  <a:pt x="30479" y="9143"/>
                </a:lnTo>
                <a:lnTo>
                  <a:pt x="25907" y="1523"/>
                </a:lnTo>
                <a:lnTo>
                  <a:pt x="19811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347459" y="3287267"/>
            <a:ext cx="0" cy="30480"/>
          </a:xfrm>
          <a:custGeom>
            <a:avLst/>
            <a:gdLst/>
            <a:ahLst/>
            <a:cxnLst/>
            <a:rect l="l" t="t" r="r" b="b"/>
            <a:pathLst>
              <a:path h="30479">
                <a:moveTo>
                  <a:pt x="0" y="0"/>
                </a:moveTo>
                <a:lnTo>
                  <a:pt x="0" y="3048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332220" y="3302508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390132" y="3265932"/>
            <a:ext cx="36830" cy="33655"/>
          </a:xfrm>
          <a:custGeom>
            <a:avLst/>
            <a:gdLst/>
            <a:ahLst/>
            <a:cxnLst/>
            <a:rect l="l" t="t" r="r" b="b"/>
            <a:pathLst>
              <a:path w="36829" h="33654">
                <a:moveTo>
                  <a:pt x="24383" y="0"/>
                </a:moveTo>
                <a:lnTo>
                  <a:pt x="0" y="33528"/>
                </a:lnTo>
                <a:lnTo>
                  <a:pt x="36575" y="3352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414515" y="3265932"/>
            <a:ext cx="0" cy="52069"/>
          </a:xfrm>
          <a:custGeom>
            <a:avLst/>
            <a:gdLst/>
            <a:ahLst/>
            <a:cxnLst/>
            <a:rect l="l" t="t" r="r" b="b"/>
            <a:pathLst>
              <a:path h="52070">
                <a:moveTo>
                  <a:pt x="0" y="0"/>
                </a:moveTo>
                <a:lnTo>
                  <a:pt x="0" y="518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440423" y="3313176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79">
                <a:moveTo>
                  <a:pt x="1524" y="0"/>
                </a:moveTo>
                <a:lnTo>
                  <a:pt x="0" y="3048"/>
                </a:lnTo>
                <a:lnTo>
                  <a:pt x="1524" y="4572"/>
                </a:lnTo>
                <a:lnTo>
                  <a:pt x="4572" y="30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463284" y="3265932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70">
                <a:moveTo>
                  <a:pt x="30479" y="0"/>
                </a:moveTo>
                <a:lnTo>
                  <a:pt x="4571" y="0"/>
                </a:lnTo>
                <a:lnTo>
                  <a:pt x="3048" y="21336"/>
                </a:lnTo>
                <a:lnTo>
                  <a:pt x="4571" y="19812"/>
                </a:lnTo>
                <a:lnTo>
                  <a:pt x="12191" y="16764"/>
                </a:lnTo>
                <a:lnTo>
                  <a:pt x="19812" y="16764"/>
                </a:lnTo>
                <a:lnTo>
                  <a:pt x="25907" y="19812"/>
                </a:lnTo>
                <a:lnTo>
                  <a:pt x="32003" y="24384"/>
                </a:lnTo>
                <a:lnTo>
                  <a:pt x="33527" y="32004"/>
                </a:lnTo>
                <a:lnTo>
                  <a:pt x="33527" y="36576"/>
                </a:lnTo>
                <a:lnTo>
                  <a:pt x="32003" y="44196"/>
                </a:lnTo>
                <a:lnTo>
                  <a:pt x="25907" y="48768"/>
                </a:lnTo>
                <a:lnTo>
                  <a:pt x="19812" y="51816"/>
                </a:lnTo>
                <a:lnTo>
                  <a:pt x="12191" y="51816"/>
                </a:lnTo>
                <a:lnTo>
                  <a:pt x="4571" y="48768"/>
                </a:lnTo>
                <a:lnTo>
                  <a:pt x="3048" y="47244"/>
                </a:lnTo>
                <a:lnTo>
                  <a:pt x="0" y="411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512052" y="3265932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59" h="52070">
                <a:moveTo>
                  <a:pt x="15240" y="0"/>
                </a:moveTo>
                <a:lnTo>
                  <a:pt x="7620" y="3048"/>
                </a:lnTo>
                <a:lnTo>
                  <a:pt x="3048" y="10668"/>
                </a:lnTo>
                <a:lnTo>
                  <a:pt x="0" y="21336"/>
                </a:lnTo>
                <a:lnTo>
                  <a:pt x="0" y="28956"/>
                </a:lnTo>
                <a:lnTo>
                  <a:pt x="3048" y="41148"/>
                </a:lnTo>
                <a:lnTo>
                  <a:pt x="7620" y="48768"/>
                </a:lnTo>
                <a:lnTo>
                  <a:pt x="15240" y="51816"/>
                </a:lnTo>
                <a:lnTo>
                  <a:pt x="19812" y="51816"/>
                </a:lnTo>
                <a:lnTo>
                  <a:pt x="27431" y="48768"/>
                </a:lnTo>
                <a:lnTo>
                  <a:pt x="32003" y="41148"/>
                </a:lnTo>
                <a:lnTo>
                  <a:pt x="35051" y="28956"/>
                </a:lnTo>
                <a:lnTo>
                  <a:pt x="35051" y="21336"/>
                </a:lnTo>
                <a:lnTo>
                  <a:pt x="32003" y="10668"/>
                </a:lnTo>
                <a:lnTo>
                  <a:pt x="27431" y="3048"/>
                </a:lnTo>
                <a:lnTo>
                  <a:pt x="19812" y="0"/>
                </a:lnTo>
                <a:lnTo>
                  <a:pt x="1524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562343" y="3265932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70">
                <a:moveTo>
                  <a:pt x="13715" y="0"/>
                </a:moveTo>
                <a:lnTo>
                  <a:pt x="6096" y="3048"/>
                </a:lnTo>
                <a:lnTo>
                  <a:pt x="1524" y="10668"/>
                </a:lnTo>
                <a:lnTo>
                  <a:pt x="0" y="21336"/>
                </a:lnTo>
                <a:lnTo>
                  <a:pt x="0" y="28956"/>
                </a:lnTo>
                <a:lnTo>
                  <a:pt x="1524" y="41148"/>
                </a:lnTo>
                <a:lnTo>
                  <a:pt x="6096" y="48768"/>
                </a:lnTo>
                <a:lnTo>
                  <a:pt x="13715" y="51816"/>
                </a:lnTo>
                <a:lnTo>
                  <a:pt x="18287" y="51816"/>
                </a:lnTo>
                <a:lnTo>
                  <a:pt x="25907" y="48768"/>
                </a:lnTo>
                <a:lnTo>
                  <a:pt x="30479" y="41148"/>
                </a:lnTo>
                <a:lnTo>
                  <a:pt x="33527" y="28956"/>
                </a:lnTo>
                <a:lnTo>
                  <a:pt x="33527" y="21336"/>
                </a:lnTo>
                <a:lnTo>
                  <a:pt x="30479" y="10668"/>
                </a:lnTo>
                <a:lnTo>
                  <a:pt x="25907" y="3048"/>
                </a:lnTo>
                <a:lnTo>
                  <a:pt x="18287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347459" y="3142488"/>
            <a:ext cx="0" cy="30480"/>
          </a:xfrm>
          <a:custGeom>
            <a:avLst/>
            <a:gdLst/>
            <a:ahLst/>
            <a:cxnLst/>
            <a:rect l="l" t="t" r="r" b="b"/>
            <a:pathLst>
              <a:path h="30480">
                <a:moveTo>
                  <a:pt x="0" y="0"/>
                </a:moveTo>
                <a:lnTo>
                  <a:pt x="0" y="304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332220" y="3157728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390132" y="3121152"/>
            <a:ext cx="36830" cy="33655"/>
          </a:xfrm>
          <a:custGeom>
            <a:avLst/>
            <a:gdLst/>
            <a:ahLst/>
            <a:cxnLst/>
            <a:rect l="l" t="t" r="r" b="b"/>
            <a:pathLst>
              <a:path w="36829" h="33655">
                <a:moveTo>
                  <a:pt x="24383" y="0"/>
                </a:moveTo>
                <a:lnTo>
                  <a:pt x="0" y="33527"/>
                </a:lnTo>
                <a:lnTo>
                  <a:pt x="36575" y="3352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414515" y="3121152"/>
            <a:ext cx="0" cy="52069"/>
          </a:xfrm>
          <a:custGeom>
            <a:avLst/>
            <a:gdLst/>
            <a:ahLst/>
            <a:cxnLst/>
            <a:rect l="l" t="t" r="r" b="b"/>
            <a:pathLst>
              <a:path h="52069">
                <a:moveTo>
                  <a:pt x="0" y="0"/>
                </a:moveTo>
                <a:lnTo>
                  <a:pt x="0" y="518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440423" y="3168396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80">
                <a:moveTo>
                  <a:pt x="1524" y="0"/>
                </a:moveTo>
                <a:lnTo>
                  <a:pt x="0" y="1523"/>
                </a:lnTo>
                <a:lnTo>
                  <a:pt x="1524" y="4571"/>
                </a:lnTo>
                <a:lnTo>
                  <a:pt x="4572" y="15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463284" y="3121152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0" y="0"/>
                </a:moveTo>
                <a:lnTo>
                  <a:pt x="33527" y="0"/>
                </a:lnTo>
                <a:lnTo>
                  <a:pt x="9143" y="518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512052" y="3121152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59" h="52069">
                <a:moveTo>
                  <a:pt x="15240" y="0"/>
                </a:moveTo>
                <a:lnTo>
                  <a:pt x="7620" y="3048"/>
                </a:lnTo>
                <a:lnTo>
                  <a:pt x="3048" y="10667"/>
                </a:lnTo>
                <a:lnTo>
                  <a:pt x="0" y="21336"/>
                </a:lnTo>
                <a:lnTo>
                  <a:pt x="0" y="28956"/>
                </a:lnTo>
                <a:lnTo>
                  <a:pt x="3048" y="42672"/>
                </a:lnTo>
                <a:lnTo>
                  <a:pt x="7620" y="48767"/>
                </a:lnTo>
                <a:lnTo>
                  <a:pt x="15240" y="51815"/>
                </a:lnTo>
                <a:lnTo>
                  <a:pt x="19812" y="51815"/>
                </a:lnTo>
                <a:lnTo>
                  <a:pt x="27431" y="48767"/>
                </a:lnTo>
                <a:lnTo>
                  <a:pt x="32003" y="42672"/>
                </a:lnTo>
                <a:lnTo>
                  <a:pt x="35051" y="28956"/>
                </a:lnTo>
                <a:lnTo>
                  <a:pt x="35051" y="21336"/>
                </a:lnTo>
                <a:lnTo>
                  <a:pt x="32003" y="10667"/>
                </a:lnTo>
                <a:lnTo>
                  <a:pt x="27431" y="3048"/>
                </a:lnTo>
                <a:lnTo>
                  <a:pt x="19812" y="0"/>
                </a:lnTo>
                <a:lnTo>
                  <a:pt x="1524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562343" y="3121152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3715" y="0"/>
                </a:moveTo>
                <a:lnTo>
                  <a:pt x="6096" y="3048"/>
                </a:lnTo>
                <a:lnTo>
                  <a:pt x="1524" y="10667"/>
                </a:lnTo>
                <a:lnTo>
                  <a:pt x="0" y="21336"/>
                </a:lnTo>
                <a:lnTo>
                  <a:pt x="0" y="28956"/>
                </a:lnTo>
                <a:lnTo>
                  <a:pt x="1524" y="42672"/>
                </a:lnTo>
                <a:lnTo>
                  <a:pt x="6096" y="48767"/>
                </a:lnTo>
                <a:lnTo>
                  <a:pt x="13715" y="51815"/>
                </a:lnTo>
                <a:lnTo>
                  <a:pt x="18287" y="51815"/>
                </a:lnTo>
                <a:lnTo>
                  <a:pt x="25907" y="48767"/>
                </a:lnTo>
                <a:lnTo>
                  <a:pt x="30479" y="42672"/>
                </a:lnTo>
                <a:lnTo>
                  <a:pt x="33527" y="28956"/>
                </a:lnTo>
                <a:lnTo>
                  <a:pt x="33527" y="21336"/>
                </a:lnTo>
                <a:lnTo>
                  <a:pt x="30479" y="10667"/>
                </a:lnTo>
                <a:lnTo>
                  <a:pt x="25907" y="3048"/>
                </a:lnTo>
                <a:lnTo>
                  <a:pt x="18287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809231" y="3037332"/>
            <a:ext cx="0" cy="30480"/>
          </a:xfrm>
          <a:custGeom>
            <a:avLst/>
            <a:gdLst/>
            <a:ahLst/>
            <a:cxnLst/>
            <a:rect l="l" t="t" r="r" b="b"/>
            <a:pathLst>
              <a:path h="30480">
                <a:moveTo>
                  <a:pt x="0" y="0"/>
                </a:moveTo>
                <a:lnTo>
                  <a:pt x="0" y="3048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793992" y="3052572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853428" y="3015996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24383" y="0"/>
                </a:moveTo>
                <a:lnTo>
                  <a:pt x="0" y="35051"/>
                </a:lnTo>
                <a:lnTo>
                  <a:pt x="36575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877811" y="3015996"/>
            <a:ext cx="0" cy="52069"/>
          </a:xfrm>
          <a:custGeom>
            <a:avLst/>
            <a:gdLst/>
            <a:ahLst/>
            <a:cxnLst/>
            <a:rect l="l" t="t" r="r" b="b"/>
            <a:pathLst>
              <a:path h="52069">
                <a:moveTo>
                  <a:pt x="0" y="0"/>
                </a:moveTo>
                <a:lnTo>
                  <a:pt x="0" y="518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902195" y="3063240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80">
                <a:moveTo>
                  <a:pt x="1524" y="0"/>
                </a:moveTo>
                <a:lnTo>
                  <a:pt x="0" y="1524"/>
                </a:lnTo>
                <a:lnTo>
                  <a:pt x="1524" y="4572"/>
                </a:lnTo>
                <a:lnTo>
                  <a:pt x="4572" y="152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926580" y="3015996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2192" y="0"/>
                </a:moveTo>
                <a:lnTo>
                  <a:pt x="4572" y="3047"/>
                </a:lnTo>
                <a:lnTo>
                  <a:pt x="1524" y="7619"/>
                </a:lnTo>
                <a:lnTo>
                  <a:pt x="1524" y="12191"/>
                </a:lnTo>
                <a:lnTo>
                  <a:pt x="4572" y="16763"/>
                </a:lnTo>
                <a:lnTo>
                  <a:pt x="9144" y="19812"/>
                </a:lnTo>
                <a:lnTo>
                  <a:pt x="18288" y="22859"/>
                </a:lnTo>
                <a:lnTo>
                  <a:pt x="25908" y="24383"/>
                </a:lnTo>
                <a:lnTo>
                  <a:pt x="30479" y="28955"/>
                </a:lnTo>
                <a:lnTo>
                  <a:pt x="33527" y="35051"/>
                </a:lnTo>
                <a:lnTo>
                  <a:pt x="33527" y="42671"/>
                </a:lnTo>
                <a:lnTo>
                  <a:pt x="30479" y="47243"/>
                </a:lnTo>
                <a:lnTo>
                  <a:pt x="27431" y="48767"/>
                </a:lnTo>
                <a:lnTo>
                  <a:pt x="19812" y="51815"/>
                </a:lnTo>
                <a:lnTo>
                  <a:pt x="12192" y="51815"/>
                </a:lnTo>
                <a:lnTo>
                  <a:pt x="4572" y="48767"/>
                </a:lnTo>
                <a:lnTo>
                  <a:pt x="1524" y="47243"/>
                </a:lnTo>
                <a:lnTo>
                  <a:pt x="0" y="42671"/>
                </a:lnTo>
                <a:lnTo>
                  <a:pt x="0" y="35051"/>
                </a:lnTo>
                <a:lnTo>
                  <a:pt x="1524" y="28955"/>
                </a:lnTo>
                <a:lnTo>
                  <a:pt x="6096" y="24383"/>
                </a:lnTo>
                <a:lnTo>
                  <a:pt x="13716" y="22859"/>
                </a:lnTo>
                <a:lnTo>
                  <a:pt x="24384" y="19812"/>
                </a:lnTo>
                <a:lnTo>
                  <a:pt x="27431" y="16763"/>
                </a:lnTo>
                <a:lnTo>
                  <a:pt x="30479" y="12191"/>
                </a:lnTo>
                <a:lnTo>
                  <a:pt x="30479" y="7619"/>
                </a:lnTo>
                <a:lnTo>
                  <a:pt x="27431" y="3047"/>
                </a:lnTo>
                <a:lnTo>
                  <a:pt x="19812" y="0"/>
                </a:lnTo>
                <a:lnTo>
                  <a:pt x="1219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975347" y="3015996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24383" y="0"/>
                </a:moveTo>
                <a:lnTo>
                  <a:pt x="0" y="35051"/>
                </a:lnTo>
                <a:lnTo>
                  <a:pt x="36575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999731" y="3015996"/>
            <a:ext cx="0" cy="52069"/>
          </a:xfrm>
          <a:custGeom>
            <a:avLst/>
            <a:gdLst/>
            <a:ahLst/>
            <a:cxnLst/>
            <a:rect l="l" t="t" r="r" b="b"/>
            <a:pathLst>
              <a:path h="52069">
                <a:moveTo>
                  <a:pt x="0" y="0"/>
                </a:moveTo>
                <a:lnTo>
                  <a:pt x="0" y="518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024116" y="3015996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28955" y="0"/>
                </a:moveTo>
                <a:lnTo>
                  <a:pt x="4572" y="0"/>
                </a:lnTo>
                <a:lnTo>
                  <a:pt x="1524" y="22859"/>
                </a:lnTo>
                <a:lnTo>
                  <a:pt x="4572" y="19812"/>
                </a:lnTo>
                <a:lnTo>
                  <a:pt x="12191" y="16763"/>
                </a:lnTo>
                <a:lnTo>
                  <a:pt x="19811" y="16763"/>
                </a:lnTo>
                <a:lnTo>
                  <a:pt x="25907" y="19812"/>
                </a:lnTo>
                <a:lnTo>
                  <a:pt x="30479" y="24383"/>
                </a:lnTo>
                <a:lnTo>
                  <a:pt x="33527" y="32003"/>
                </a:lnTo>
                <a:lnTo>
                  <a:pt x="33527" y="36575"/>
                </a:lnTo>
                <a:lnTo>
                  <a:pt x="30479" y="44195"/>
                </a:lnTo>
                <a:lnTo>
                  <a:pt x="25907" y="48767"/>
                </a:lnTo>
                <a:lnTo>
                  <a:pt x="19811" y="51815"/>
                </a:lnTo>
                <a:lnTo>
                  <a:pt x="12191" y="51815"/>
                </a:lnTo>
                <a:lnTo>
                  <a:pt x="4572" y="48767"/>
                </a:lnTo>
                <a:lnTo>
                  <a:pt x="1524" y="47243"/>
                </a:lnTo>
                <a:lnTo>
                  <a:pt x="0" y="4267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809231" y="2924556"/>
            <a:ext cx="0" cy="30480"/>
          </a:xfrm>
          <a:custGeom>
            <a:avLst/>
            <a:gdLst/>
            <a:ahLst/>
            <a:cxnLst/>
            <a:rect l="l" t="t" r="r" b="b"/>
            <a:pathLst>
              <a:path h="30480">
                <a:moveTo>
                  <a:pt x="0" y="0"/>
                </a:moveTo>
                <a:lnTo>
                  <a:pt x="0" y="3048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793992" y="2939796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853428" y="2903220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28955" y="0"/>
                </a:moveTo>
                <a:lnTo>
                  <a:pt x="4572" y="0"/>
                </a:lnTo>
                <a:lnTo>
                  <a:pt x="1524" y="22860"/>
                </a:lnTo>
                <a:lnTo>
                  <a:pt x="4572" y="19812"/>
                </a:lnTo>
                <a:lnTo>
                  <a:pt x="12192" y="18288"/>
                </a:lnTo>
                <a:lnTo>
                  <a:pt x="19812" y="18288"/>
                </a:lnTo>
                <a:lnTo>
                  <a:pt x="25907" y="19812"/>
                </a:lnTo>
                <a:lnTo>
                  <a:pt x="30479" y="24384"/>
                </a:lnTo>
                <a:lnTo>
                  <a:pt x="33527" y="32004"/>
                </a:lnTo>
                <a:lnTo>
                  <a:pt x="33527" y="38100"/>
                </a:lnTo>
                <a:lnTo>
                  <a:pt x="30479" y="44196"/>
                </a:lnTo>
                <a:lnTo>
                  <a:pt x="25907" y="48768"/>
                </a:lnTo>
                <a:lnTo>
                  <a:pt x="19812" y="51816"/>
                </a:lnTo>
                <a:lnTo>
                  <a:pt x="12192" y="51816"/>
                </a:lnTo>
                <a:lnTo>
                  <a:pt x="4572" y="48768"/>
                </a:lnTo>
                <a:lnTo>
                  <a:pt x="1524" y="47244"/>
                </a:lnTo>
                <a:lnTo>
                  <a:pt x="0" y="4267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902195" y="2950464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80">
                <a:moveTo>
                  <a:pt x="1524" y="0"/>
                </a:moveTo>
                <a:lnTo>
                  <a:pt x="0" y="1524"/>
                </a:lnTo>
                <a:lnTo>
                  <a:pt x="1524" y="4572"/>
                </a:lnTo>
                <a:lnTo>
                  <a:pt x="4572" y="152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926580" y="2903220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3716" y="0"/>
                </a:moveTo>
                <a:lnTo>
                  <a:pt x="6096" y="3048"/>
                </a:lnTo>
                <a:lnTo>
                  <a:pt x="1524" y="10668"/>
                </a:lnTo>
                <a:lnTo>
                  <a:pt x="0" y="22860"/>
                </a:lnTo>
                <a:lnTo>
                  <a:pt x="0" y="30480"/>
                </a:lnTo>
                <a:lnTo>
                  <a:pt x="1524" y="42672"/>
                </a:lnTo>
                <a:lnTo>
                  <a:pt x="6096" y="48768"/>
                </a:lnTo>
                <a:lnTo>
                  <a:pt x="13716" y="51816"/>
                </a:lnTo>
                <a:lnTo>
                  <a:pt x="18288" y="51816"/>
                </a:lnTo>
                <a:lnTo>
                  <a:pt x="25908" y="48768"/>
                </a:lnTo>
                <a:lnTo>
                  <a:pt x="30479" y="42672"/>
                </a:lnTo>
                <a:lnTo>
                  <a:pt x="33527" y="30480"/>
                </a:lnTo>
                <a:lnTo>
                  <a:pt x="33527" y="22860"/>
                </a:lnTo>
                <a:lnTo>
                  <a:pt x="30479" y="10668"/>
                </a:lnTo>
                <a:lnTo>
                  <a:pt x="25908" y="3048"/>
                </a:lnTo>
                <a:lnTo>
                  <a:pt x="18288" y="0"/>
                </a:lnTo>
                <a:lnTo>
                  <a:pt x="137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6975347" y="2903220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3716" y="0"/>
                </a:moveTo>
                <a:lnTo>
                  <a:pt x="6096" y="3048"/>
                </a:lnTo>
                <a:lnTo>
                  <a:pt x="1524" y="10668"/>
                </a:lnTo>
                <a:lnTo>
                  <a:pt x="0" y="22860"/>
                </a:lnTo>
                <a:lnTo>
                  <a:pt x="0" y="30480"/>
                </a:lnTo>
                <a:lnTo>
                  <a:pt x="1524" y="42672"/>
                </a:lnTo>
                <a:lnTo>
                  <a:pt x="6096" y="48768"/>
                </a:lnTo>
                <a:lnTo>
                  <a:pt x="13716" y="51816"/>
                </a:lnTo>
                <a:lnTo>
                  <a:pt x="18287" y="51816"/>
                </a:lnTo>
                <a:lnTo>
                  <a:pt x="25907" y="48768"/>
                </a:lnTo>
                <a:lnTo>
                  <a:pt x="30479" y="42672"/>
                </a:lnTo>
                <a:lnTo>
                  <a:pt x="33527" y="30480"/>
                </a:lnTo>
                <a:lnTo>
                  <a:pt x="33527" y="22860"/>
                </a:lnTo>
                <a:lnTo>
                  <a:pt x="30479" y="10668"/>
                </a:lnTo>
                <a:lnTo>
                  <a:pt x="25907" y="3048"/>
                </a:lnTo>
                <a:lnTo>
                  <a:pt x="18287" y="0"/>
                </a:lnTo>
                <a:lnTo>
                  <a:pt x="137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024116" y="2903220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3715" y="0"/>
                </a:moveTo>
                <a:lnTo>
                  <a:pt x="6095" y="3048"/>
                </a:lnTo>
                <a:lnTo>
                  <a:pt x="1524" y="10668"/>
                </a:lnTo>
                <a:lnTo>
                  <a:pt x="0" y="22860"/>
                </a:lnTo>
                <a:lnTo>
                  <a:pt x="0" y="30480"/>
                </a:lnTo>
                <a:lnTo>
                  <a:pt x="1524" y="42672"/>
                </a:lnTo>
                <a:lnTo>
                  <a:pt x="6095" y="48768"/>
                </a:lnTo>
                <a:lnTo>
                  <a:pt x="13715" y="51816"/>
                </a:lnTo>
                <a:lnTo>
                  <a:pt x="19811" y="51816"/>
                </a:lnTo>
                <a:lnTo>
                  <a:pt x="25907" y="48768"/>
                </a:lnTo>
                <a:lnTo>
                  <a:pt x="30479" y="42672"/>
                </a:lnTo>
                <a:lnTo>
                  <a:pt x="33527" y="30480"/>
                </a:lnTo>
                <a:lnTo>
                  <a:pt x="33527" y="22860"/>
                </a:lnTo>
                <a:lnTo>
                  <a:pt x="30479" y="10668"/>
                </a:lnTo>
                <a:lnTo>
                  <a:pt x="25907" y="3048"/>
                </a:lnTo>
                <a:lnTo>
                  <a:pt x="19811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809231" y="2561844"/>
            <a:ext cx="0" cy="30480"/>
          </a:xfrm>
          <a:custGeom>
            <a:avLst/>
            <a:gdLst/>
            <a:ahLst/>
            <a:cxnLst/>
            <a:rect l="l" t="t" r="r" b="b"/>
            <a:pathLst>
              <a:path h="30480">
                <a:moveTo>
                  <a:pt x="0" y="0"/>
                </a:moveTo>
                <a:lnTo>
                  <a:pt x="0" y="3048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793992" y="2577084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6853428" y="2540508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28955" y="0"/>
                </a:moveTo>
                <a:lnTo>
                  <a:pt x="4572" y="0"/>
                </a:lnTo>
                <a:lnTo>
                  <a:pt x="1524" y="22859"/>
                </a:lnTo>
                <a:lnTo>
                  <a:pt x="4572" y="19811"/>
                </a:lnTo>
                <a:lnTo>
                  <a:pt x="12192" y="16763"/>
                </a:lnTo>
                <a:lnTo>
                  <a:pt x="19812" y="16763"/>
                </a:lnTo>
                <a:lnTo>
                  <a:pt x="25907" y="19811"/>
                </a:lnTo>
                <a:lnTo>
                  <a:pt x="30479" y="24383"/>
                </a:lnTo>
                <a:lnTo>
                  <a:pt x="33527" y="32003"/>
                </a:lnTo>
                <a:lnTo>
                  <a:pt x="33527" y="38100"/>
                </a:lnTo>
                <a:lnTo>
                  <a:pt x="30479" y="44195"/>
                </a:lnTo>
                <a:lnTo>
                  <a:pt x="25907" y="50291"/>
                </a:lnTo>
                <a:lnTo>
                  <a:pt x="19812" y="51815"/>
                </a:lnTo>
                <a:lnTo>
                  <a:pt x="12192" y="51815"/>
                </a:lnTo>
                <a:lnTo>
                  <a:pt x="4572" y="50291"/>
                </a:lnTo>
                <a:lnTo>
                  <a:pt x="1524" y="47243"/>
                </a:lnTo>
                <a:lnTo>
                  <a:pt x="0" y="4267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6902195" y="2587752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80">
                <a:moveTo>
                  <a:pt x="1524" y="0"/>
                </a:moveTo>
                <a:lnTo>
                  <a:pt x="0" y="3048"/>
                </a:lnTo>
                <a:lnTo>
                  <a:pt x="1524" y="4572"/>
                </a:lnTo>
                <a:lnTo>
                  <a:pt x="4572" y="30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6926580" y="2540508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27431" y="0"/>
                </a:moveTo>
                <a:lnTo>
                  <a:pt x="4572" y="0"/>
                </a:lnTo>
                <a:lnTo>
                  <a:pt x="1524" y="22859"/>
                </a:lnTo>
                <a:lnTo>
                  <a:pt x="4572" y="19811"/>
                </a:lnTo>
                <a:lnTo>
                  <a:pt x="12192" y="16763"/>
                </a:lnTo>
                <a:lnTo>
                  <a:pt x="18288" y="16763"/>
                </a:lnTo>
                <a:lnTo>
                  <a:pt x="25908" y="19811"/>
                </a:lnTo>
                <a:lnTo>
                  <a:pt x="30479" y="24383"/>
                </a:lnTo>
                <a:lnTo>
                  <a:pt x="33527" y="32003"/>
                </a:lnTo>
                <a:lnTo>
                  <a:pt x="33527" y="38100"/>
                </a:lnTo>
                <a:lnTo>
                  <a:pt x="30479" y="44195"/>
                </a:lnTo>
                <a:lnTo>
                  <a:pt x="25908" y="50291"/>
                </a:lnTo>
                <a:lnTo>
                  <a:pt x="18288" y="51815"/>
                </a:lnTo>
                <a:lnTo>
                  <a:pt x="12192" y="51815"/>
                </a:lnTo>
                <a:lnTo>
                  <a:pt x="4572" y="50291"/>
                </a:lnTo>
                <a:lnTo>
                  <a:pt x="1524" y="47243"/>
                </a:lnTo>
                <a:lnTo>
                  <a:pt x="0" y="4267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6975347" y="2540508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3716" y="0"/>
                </a:moveTo>
                <a:lnTo>
                  <a:pt x="6096" y="3047"/>
                </a:lnTo>
                <a:lnTo>
                  <a:pt x="1524" y="10667"/>
                </a:lnTo>
                <a:lnTo>
                  <a:pt x="0" y="22859"/>
                </a:lnTo>
                <a:lnTo>
                  <a:pt x="0" y="28955"/>
                </a:lnTo>
                <a:lnTo>
                  <a:pt x="1524" y="42671"/>
                </a:lnTo>
                <a:lnTo>
                  <a:pt x="6096" y="50291"/>
                </a:lnTo>
                <a:lnTo>
                  <a:pt x="13716" y="51815"/>
                </a:lnTo>
                <a:lnTo>
                  <a:pt x="18287" y="51815"/>
                </a:lnTo>
                <a:lnTo>
                  <a:pt x="25907" y="50291"/>
                </a:lnTo>
                <a:lnTo>
                  <a:pt x="30479" y="42671"/>
                </a:lnTo>
                <a:lnTo>
                  <a:pt x="33527" y="28955"/>
                </a:lnTo>
                <a:lnTo>
                  <a:pt x="33527" y="22859"/>
                </a:lnTo>
                <a:lnTo>
                  <a:pt x="30479" y="10667"/>
                </a:lnTo>
                <a:lnTo>
                  <a:pt x="25907" y="3047"/>
                </a:lnTo>
                <a:lnTo>
                  <a:pt x="18287" y="0"/>
                </a:lnTo>
                <a:lnTo>
                  <a:pt x="137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024116" y="2540508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3715" y="0"/>
                </a:moveTo>
                <a:lnTo>
                  <a:pt x="6095" y="3047"/>
                </a:lnTo>
                <a:lnTo>
                  <a:pt x="1524" y="10667"/>
                </a:lnTo>
                <a:lnTo>
                  <a:pt x="0" y="22859"/>
                </a:lnTo>
                <a:lnTo>
                  <a:pt x="0" y="28955"/>
                </a:lnTo>
                <a:lnTo>
                  <a:pt x="1524" y="42671"/>
                </a:lnTo>
                <a:lnTo>
                  <a:pt x="6095" y="50291"/>
                </a:lnTo>
                <a:lnTo>
                  <a:pt x="13715" y="51815"/>
                </a:lnTo>
                <a:lnTo>
                  <a:pt x="19811" y="51815"/>
                </a:lnTo>
                <a:lnTo>
                  <a:pt x="25907" y="50291"/>
                </a:lnTo>
                <a:lnTo>
                  <a:pt x="30479" y="42671"/>
                </a:lnTo>
                <a:lnTo>
                  <a:pt x="33527" y="28955"/>
                </a:lnTo>
                <a:lnTo>
                  <a:pt x="33527" y="22859"/>
                </a:lnTo>
                <a:lnTo>
                  <a:pt x="30479" y="10667"/>
                </a:lnTo>
                <a:lnTo>
                  <a:pt x="25907" y="3047"/>
                </a:lnTo>
                <a:lnTo>
                  <a:pt x="19811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809231" y="2272284"/>
            <a:ext cx="0" cy="30480"/>
          </a:xfrm>
          <a:custGeom>
            <a:avLst/>
            <a:gdLst/>
            <a:ahLst/>
            <a:cxnLst/>
            <a:rect l="l" t="t" r="r" b="b"/>
            <a:pathLst>
              <a:path h="30480">
                <a:moveTo>
                  <a:pt x="0" y="0"/>
                </a:moveTo>
                <a:lnTo>
                  <a:pt x="0" y="304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793992" y="2287524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853428" y="2250948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28955" y="0"/>
                </a:moveTo>
                <a:lnTo>
                  <a:pt x="4572" y="0"/>
                </a:lnTo>
                <a:lnTo>
                  <a:pt x="1524" y="22860"/>
                </a:lnTo>
                <a:lnTo>
                  <a:pt x="4572" y="19812"/>
                </a:lnTo>
                <a:lnTo>
                  <a:pt x="12192" y="16763"/>
                </a:lnTo>
                <a:lnTo>
                  <a:pt x="19812" y="16763"/>
                </a:lnTo>
                <a:lnTo>
                  <a:pt x="25907" y="19812"/>
                </a:lnTo>
                <a:lnTo>
                  <a:pt x="30479" y="24383"/>
                </a:lnTo>
                <a:lnTo>
                  <a:pt x="33527" y="32003"/>
                </a:lnTo>
                <a:lnTo>
                  <a:pt x="33527" y="36575"/>
                </a:lnTo>
                <a:lnTo>
                  <a:pt x="30479" y="44195"/>
                </a:lnTo>
                <a:lnTo>
                  <a:pt x="25907" y="50291"/>
                </a:lnTo>
                <a:lnTo>
                  <a:pt x="19812" y="51815"/>
                </a:lnTo>
                <a:lnTo>
                  <a:pt x="12192" y="51815"/>
                </a:lnTo>
                <a:lnTo>
                  <a:pt x="4572" y="50291"/>
                </a:lnTo>
                <a:lnTo>
                  <a:pt x="1524" y="47243"/>
                </a:lnTo>
                <a:lnTo>
                  <a:pt x="0" y="4267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902195" y="2298192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80">
                <a:moveTo>
                  <a:pt x="1524" y="0"/>
                </a:moveTo>
                <a:lnTo>
                  <a:pt x="0" y="1524"/>
                </a:lnTo>
                <a:lnTo>
                  <a:pt x="1524" y="4572"/>
                </a:lnTo>
                <a:lnTo>
                  <a:pt x="4572" y="152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926580" y="2250948"/>
            <a:ext cx="30480" cy="52069"/>
          </a:xfrm>
          <a:custGeom>
            <a:avLst/>
            <a:gdLst/>
            <a:ahLst/>
            <a:cxnLst/>
            <a:rect l="l" t="t" r="r" b="b"/>
            <a:pathLst>
              <a:path w="30479" h="52069">
                <a:moveTo>
                  <a:pt x="30479" y="16763"/>
                </a:moveTo>
                <a:lnTo>
                  <a:pt x="0" y="16763"/>
                </a:lnTo>
                <a:lnTo>
                  <a:pt x="0" y="15239"/>
                </a:lnTo>
                <a:lnTo>
                  <a:pt x="1524" y="7619"/>
                </a:lnTo>
                <a:lnTo>
                  <a:pt x="6096" y="3048"/>
                </a:lnTo>
                <a:lnTo>
                  <a:pt x="13716" y="0"/>
                </a:lnTo>
                <a:lnTo>
                  <a:pt x="16764" y="0"/>
                </a:lnTo>
                <a:lnTo>
                  <a:pt x="24384" y="3048"/>
                </a:lnTo>
                <a:lnTo>
                  <a:pt x="27431" y="7619"/>
                </a:lnTo>
                <a:lnTo>
                  <a:pt x="30479" y="16763"/>
                </a:lnTo>
                <a:lnTo>
                  <a:pt x="30479" y="30479"/>
                </a:lnTo>
                <a:lnTo>
                  <a:pt x="27431" y="42671"/>
                </a:lnTo>
                <a:lnTo>
                  <a:pt x="24384" y="50291"/>
                </a:lnTo>
                <a:lnTo>
                  <a:pt x="16764" y="51815"/>
                </a:lnTo>
                <a:lnTo>
                  <a:pt x="12192" y="51815"/>
                </a:lnTo>
                <a:lnTo>
                  <a:pt x="4572" y="50291"/>
                </a:lnTo>
                <a:lnTo>
                  <a:pt x="1524" y="44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975347" y="2250948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3716" y="0"/>
                </a:moveTo>
                <a:lnTo>
                  <a:pt x="6096" y="3048"/>
                </a:lnTo>
                <a:lnTo>
                  <a:pt x="1524" y="10667"/>
                </a:lnTo>
                <a:lnTo>
                  <a:pt x="0" y="22860"/>
                </a:lnTo>
                <a:lnTo>
                  <a:pt x="0" y="30479"/>
                </a:lnTo>
                <a:lnTo>
                  <a:pt x="1524" y="42671"/>
                </a:lnTo>
                <a:lnTo>
                  <a:pt x="6096" y="50291"/>
                </a:lnTo>
                <a:lnTo>
                  <a:pt x="13716" y="51815"/>
                </a:lnTo>
                <a:lnTo>
                  <a:pt x="18287" y="51815"/>
                </a:lnTo>
                <a:lnTo>
                  <a:pt x="25907" y="50291"/>
                </a:lnTo>
                <a:lnTo>
                  <a:pt x="30479" y="42671"/>
                </a:lnTo>
                <a:lnTo>
                  <a:pt x="33527" y="30479"/>
                </a:lnTo>
                <a:lnTo>
                  <a:pt x="33527" y="22860"/>
                </a:lnTo>
                <a:lnTo>
                  <a:pt x="30479" y="10667"/>
                </a:lnTo>
                <a:lnTo>
                  <a:pt x="25907" y="3048"/>
                </a:lnTo>
                <a:lnTo>
                  <a:pt x="18287" y="0"/>
                </a:lnTo>
                <a:lnTo>
                  <a:pt x="137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7024116" y="2250948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3715" y="0"/>
                </a:moveTo>
                <a:lnTo>
                  <a:pt x="6095" y="3048"/>
                </a:lnTo>
                <a:lnTo>
                  <a:pt x="1524" y="10667"/>
                </a:lnTo>
                <a:lnTo>
                  <a:pt x="0" y="22860"/>
                </a:lnTo>
                <a:lnTo>
                  <a:pt x="0" y="30479"/>
                </a:lnTo>
                <a:lnTo>
                  <a:pt x="1524" y="42671"/>
                </a:lnTo>
                <a:lnTo>
                  <a:pt x="6095" y="50291"/>
                </a:lnTo>
                <a:lnTo>
                  <a:pt x="13715" y="51815"/>
                </a:lnTo>
                <a:lnTo>
                  <a:pt x="19811" y="51815"/>
                </a:lnTo>
                <a:lnTo>
                  <a:pt x="25907" y="50291"/>
                </a:lnTo>
                <a:lnTo>
                  <a:pt x="30479" y="42671"/>
                </a:lnTo>
                <a:lnTo>
                  <a:pt x="33527" y="30479"/>
                </a:lnTo>
                <a:lnTo>
                  <a:pt x="33527" y="22860"/>
                </a:lnTo>
                <a:lnTo>
                  <a:pt x="30479" y="10667"/>
                </a:lnTo>
                <a:lnTo>
                  <a:pt x="25907" y="3048"/>
                </a:lnTo>
                <a:lnTo>
                  <a:pt x="19811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809231" y="2058924"/>
            <a:ext cx="0" cy="30480"/>
          </a:xfrm>
          <a:custGeom>
            <a:avLst/>
            <a:gdLst/>
            <a:ahLst/>
            <a:cxnLst/>
            <a:rect l="l" t="t" r="r" b="b"/>
            <a:pathLst>
              <a:path h="30480">
                <a:moveTo>
                  <a:pt x="0" y="0"/>
                </a:moveTo>
                <a:lnTo>
                  <a:pt x="0" y="304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793992" y="2074164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851904" y="2039112"/>
            <a:ext cx="30480" cy="50800"/>
          </a:xfrm>
          <a:custGeom>
            <a:avLst/>
            <a:gdLst/>
            <a:ahLst/>
            <a:cxnLst/>
            <a:rect l="l" t="t" r="r" b="b"/>
            <a:pathLst>
              <a:path w="30479" h="50800">
                <a:moveTo>
                  <a:pt x="28955" y="6096"/>
                </a:moveTo>
                <a:lnTo>
                  <a:pt x="25907" y="1524"/>
                </a:lnTo>
                <a:lnTo>
                  <a:pt x="18288" y="0"/>
                </a:lnTo>
                <a:lnTo>
                  <a:pt x="15240" y="0"/>
                </a:lnTo>
                <a:lnTo>
                  <a:pt x="7620" y="1524"/>
                </a:lnTo>
                <a:lnTo>
                  <a:pt x="3048" y="9143"/>
                </a:lnTo>
                <a:lnTo>
                  <a:pt x="0" y="21336"/>
                </a:lnTo>
                <a:lnTo>
                  <a:pt x="0" y="33527"/>
                </a:lnTo>
                <a:lnTo>
                  <a:pt x="3048" y="44196"/>
                </a:lnTo>
                <a:lnTo>
                  <a:pt x="7620" y="48767"/>
                </a:lnTo>
                <a:lnTo>
                  <a:pt x="15240" y="50291"/>
                </a:lnTo>
                <a:lnTo>
                  <a:pt x="16764" y="50291"/>
                </a:lnTo>
                <a:lnTo>
                  <a:pt x="24384" y="48767"/>
                </a:lnTo>
                <a:lnTo>
                  <a:pt x="28955" y="44196"/>
                </a:lnTo>
                <a:lnTo>
                  <a:pt x="30479" y="36575"/>
                </a:lnTo>
                <a:lnTo>
                  <a:pt x="30479" y="33527"/>
                </a:lnTo>
                <a:lnTo>
                  <a:pt x="0" y="3352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900671" y="2084832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80">
                <a:moveTo>
                  <a:pt x="3048" y="0"/>
                </a:moveTo>
                <a:lnTo>
                  <a:pt x="0" y="3048"/>
                </a:lnTo>
                <a:lnTo>
                  <a:pt x="3048" y="4572"/>
                </a:lnTo>
                <a:lnTo>
                  <a:pt x="4572" y="30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925056" y="2039112"/>
            <a:ext cx="33655" cy="50800"/>
          </a:xfrm>
          <a:custGeom>
            <a:avLst/>
            <a:gdLst/>
            <a:ahLst/>
            <a:cxnLst/>
            <a:rect l="l" t="t" r="r" b="b"/>
            <a:pathLst>
              <a:path w="33654" h="50800">
                <a:moveTo>
                  <a:pt x="3048" y="12191"/>
                </a:moveTo>
                <a:lnTo>
                  <a:pt x="3048" y="9143"/>
                </a:lnTo>
                <a:lnTo>
                  <a:pt x="4572" y="4572"/>
                </a:lnTo>
                <a:lnTo>
                  <a:pt x="6096" y="1524"/>
                </a:lnTo>
                <a:lnTo>
                  <a:pt x="12192" y="0"/>
                </a:lnTo>
                <a:lnTo>
                  <a:pt x="21336" y="0"/>
                </a:lnTo>
                <a:lnTo>
                  <a:pt x="25908" y="1524"/>
                </a:lnTo>
                <a:lnTo>
                  <a:pt x="28955" y="4572"/>
                </a:lnTo>
                <a:lnTo>
                  <a:pt x="30479" y="9143"/>
                </a:lnTo>
                <a:lnTo>
                  <a:pt x="30479" y="13715"/>
                </a:lnTo>
                <a:lnTo>
                  <a:pt x="28955" y="18287"/>
                </a:lnTo>
                <a:lnTo>
                  <a:pt x="24384" y="25907"/>
                </a:lnTo>
                <a:lnTo>
                  <a:pt x="0" y="50291"/>
                </a:lnTo>
                <a:lnTo>
                  <a:pt x="33527" y="502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973823" y="2039112"/>
            <a:ext cx="33655" cy="50800"/>
          </a:xfrm>
          <a:custGeom>
            <a:avLst/>
            <a:gdLst/>
            <a:ahLst/>
            <a:cxnLst/>
            <a:rect l="l" t="t" r="r" b="b"/>
            <a:pathLst>
              <a:path w="33654" h="50800">
                <a:moveTo>
                  <a:pt x="15240" y="0"/>
                </a:moveTo>
                <a:lnTo>
                  <a:pt x="7620" y="1524"/>
                </a:lnTo>
                <a:lnTo>
                  <a:pt x="3048" y="9143"/>
                </a:lnTo>
                <a:lnTo>
                  <a:pt x="0" y="21336"/>
                </a:lnTo>
                <a:lnTo>
                  <a:pt x="0" y="28955"/>
                </a:lnTo>
                <a:lnTo>
                  <a:pt x="3048" y="41148"/>
                </a:lnTo>
                <a:lnTo>
                  <a:pt x="7620" y="48767"/>
                </a:lnTo>
                <a:lnTo>
                  <a:pt x="15240" y="50291"/>
                </a:lnTo>
                <a:lnTo>
                  <a:pt x="18287" y="50291"/>
                </a:lnTo>
                <a:lnTo>
                  <a:pt x="25907" y="48767"/>
                </a:lnTo>
                <a:lnTo>
                  <a:pt x="30479" y="41148"/>
                </a:lnTo>
                <a:lnTo>
                  <a:pt x="33527" y="28955"/>
                </a:lnTo>
                <a:lnTo>
                  <a:pt x="33527" y="21336"/>
                </a:lnTo>
                <a:lnTo>
                  <a:pt x="30479" y="9143"/>
                </a:lnTo>
                <a:lnTo>
                  <a:pt x="25907" y="1524"/>
                </a:lnTo>
                <a:lnTo>
                  <a:pt x="18287" y="0"/>
                </a:lnTo>
                <a:lnTo>
                  <a:pt x="1524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022592" y="2039112"/>
            <a:ext cx="35560" cy="50800"/>
          </a:xfrm>
          <a:custGeom>
            <a:avLst/>
            <a:gdLst/>
            <a:ahLst/>
            <a:cxnLst/>
            <a:rect l="l" t="t" r="r" b="b"/>
            <a:pathLst>
              <a:path w="35559" h="50800">
                <a:moveTo>
                  <a:pt x="15239" y="0"/>
                </a:moveTo>
                <a:lnTo>
                  <a:pt x="7619" y="1524"/>
                </a:lnTo>
                <a:lnTo>
                  <a:pt x="3048" y="9143"/>
                </a:lnTo>
                <a:lnTo>
                  <a:pt x="0" y="21336"/>
                </a:lnTo>
                <a:lnTo>
                  <a:pt x="0" y="28955"/>
                </a:lnTo>
                <a:lnTo>
                  <a:pt x="3048" y="41148"/>
                </a:lnTo>
                <a:lnTo>
                  <a:pt x="7619" y="48767"/>
                </a:lnTo>
                <a:lnTo>
                  <a:pt x="15239" y="50291"/>
                </a:lnTo>
                <a:lnTo>
                  <a:pt x="19811" y="50291"/>
                </a:lnTo>
                <a:lnTo>
                  <a:pt x="27431" y="48767"/>
                </a:lnTo>
                <a:lnTo>
                  <a:pt x="30479" y="41148"/>
                </a:lnTo>
                <a:lnTo>
                  <a:pt x="35051" y="28955"/>
                </a:lnTo>
                <a:lnTo>
                  <a:pt x="35051" y="21336"/>
                </a:lnTo>
                <a:lnTo>
                  <a:pt x="30479" y="9143"/>
                </a:lnTo>
                <a:lnTo>
                  <a:pt x="27431" y="1524"/>
                </a:lnTo>
                <a:lnTo>
                  <a:pt x="19811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696456" y="3084576"/>
            <a:ext cx="365760" cy="0"/>
          </a:xfrm>
          <a:custGeom>
            <a:avLst/>
            <a:gdLst/>
            <a:ahLst/>
            <a:cxnLst/>
            <a:rect l="l" t="t" r="r" b="b"/>
            <a:pathLst>
              <a:path w="365759">
                <a:moveTo>
                  <a:pt x="36576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347459" y="2167128"/>
            <a:ext cx="0" cy="30480"/>
          </a:xfrm>
          <a:custGeom>
            <a:avLst/>
            <a:gdLst/>
            <a:ahLst/>
            <a:cxnLst/>
            <a:rect l="l" t="t" r="r" b="b"/>
            <a:pathLst>
              <a:path h="30480">
                <a:moveTo>
                  <a:pt x="0" y="0"/>
                </a:moveTo>
                <a:lnTo>
                  <a:pt x="0" y="3048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332220" y="2182368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7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390132" y="2145792"/>
            <a:ext cx="32384" cy="52069"/>
          </a:xfrm>
          <a:custGeom>
            <a:avLst/>
            <a:gdLst/>
            <a:ahLst/>
            <a:cxnLst/>
            <a:rect l="l" t="t" r="r" b="b"/>
            <a:pathLst>
              <a:path w="32385" h="52069">
                <a:moveTo>
                  <a:pt x="30479" y="7620"/>
                </a:moveTo>
                <a:lnTo>
                  <a:pt x="27431" y="3048"/>
                </a:lnTo>
                <a:lnTo>
                  <a:pt x="19812" y="0"/>
                </a:lnTo>
                <a:lnTo>
                  <a:pt x="15239" y="0"/>
                </a:lnTo>
                <a:lnTo>
                  <a:pt x="7619" y="3048"/>
                </a:lnTo>
                <a:lnTo>
                  <a:pt x="3047" y="10668"/>
                </a:lnTo>
                <a:lnTo>
                  <a:pt x="0" y="21336"/>
                </a:lnTo>
                <a:lnTo>
                  <a:pt x="0" y="33527"/>
                </a:lnTo>
                <a:lnTo>
                  <a:pt x="3047" y="44196"/>
                </a:lnTo>
                <a:lnTo>
                  <a:pt x="7619" y="48768"/>
                </a:lnTo>
                <a:lnTo>
                  <a:pt x="15239" y="51816"/>
                </a:lnTo>
                <a:lnTo>
                  <a:pt x="16763" y="51816"/>
                </a:lnTo>
                <a:lnTo>
                  <a:pt x="24383" y="48768"/>
                </a:lnTo>
                <a:lnTo>
                  <a:pt x="30479" y="44196"/>
                </a:lnTo>
                <a:lnTo>
                  <a:pt x="32003" y="36575"/>
                </a:lnTo>
                <a:lnTo>
                  <a:pt x="32003" y="33527"/>
                </a:lnTo>
                <a:lnTo>
                  <a:pt x="0" y="3352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440423" y="2193036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80">
                <a:moveTo>
                  <a:pt x="1524" y="0"/>
                </a:moveTo>
                <a:lnTo>
                  <a:pt x="0" y="1524"/>
                </a:lnTo>
                <a:lnTo>
                  <a:pt x="1524" y="4572"/>
                </a:lnTo>
                <a:lnTo>
                  <a:pt x="4572" y="152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463284" y="2145792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15239" y="0"/>
                </a:moveTo>
                <a:lnTo>
                  <a:pt x="7619" y="3048"/>
                </a:lnTo>
                <a:lnTo>
                  <a:pt x="3048" y="10668"/>
                </a:lnTo>
                <a:lnTo>
                  <a:pt x="0" y="21336"/>
                </a:lnTo>
                <a:lnTo>
                  <a:pt x="0" y="28956"/>
                </a:lnTo>
                <a:lnTo>
                  <a:pt x="3048" y="41148"/>
                </a:lnTo>
                <a:lnTo>
                  <a:pt x="7619" y="48768"/>
                </a:lnTo>
                <a:lnTo>
                  <a:pt x="15239" y="51816"/>
                </a:lnTo>
                <a:lnTo>
                  <a:pt x="19812" y="51816"/>
                </a:lnTo>
                <a:lnTo>
                  <a:pt x="25907" y="48768"/>
                </a:lnTo>
                <a:lnTo>
                  <a:pt x="32003" y="41148"/>
                </a:lnTo>
                <a:lnTo>
                  <a:pt x="33527" y="28956"/>
                </a:lnTo>
                <a:lnTo>
                  <a:pt x="33527" y="21336"/>
                </a:lnTo>
                <a:lnTo>
                  <a:pt x="32003" y="10668"/>
                </a:lnTo>
                <a:lnTo>
                  <a:pt x="25907" y="3048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512052" y="2145792"/>
            <a:ext cx="36830" cy="33655"/>
          </a:xfrm>
          <a:custGeom>
            <a:avLst/>
            <a:gdLst/>
            <a:ahLst/>
            <a:cxnLst/>
            <a:rect l="l" t="t" r="r" b="b"/>
            <a:pathLst>
              <a:path w="36829" h="33655">
                <a:moveTo>
                  <a:pt x="24383" y="0"/>
                </a:moveTo>
                <a:lnTo>
                  <a:pt x="0" y="33527"/>
                </a:lnTo>
                <a:lnTo>
                  <a:pt x="36575" y="3352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536435" y="2145792"/>
            <a:ext cx="0" cy="52069"/>
          </a:xfrm>
          <a:custGeom>
            <a:avLst/>
            <a:gdLst/>
            <a:ahLst/>
            <a:cxnLst/>
            <a:rect l="l" t="t" r="r" b="b"/>
            <a:pathLst>
              <a:path h="52069">
                <a:moveTo>
                  <a:pt x="0" y="0"/>
                </a:moveTo>
                <a:lnTo>
                  <a:pt x="0" y="518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562343" y="2145792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4" h="52069">
                <a:moveTo>
                  <a:pt x="28955" y="0"/>
                </a:moveTo>
                <a:lnTo>
                  <a:pt x="4572" y="0"/>
                </a:lnTo>
                <a:lnTo>
                  <a:pt x="1524" y="21336"/>
                </a:lnTo>
                <a:lnTo>
                  <a:pt x="4572" y="19812"/>
                </a:lnTo>
                <a:lnTo>
                  <a:pt x="10667" y="18287"/>
                </a:lnTo>
                <a:lnTo>
                  <a:pt x="18287" y="18287"/>
                </a:lnTo>
                <a:lnTo>
                  <a:pt x="25907" y="19812"/>
                </a:lnTo>
                <a:lnTo>
                  <a:pt x="30479" y="25908"/>
                </a:lnTo>
                <a:lnTo>
                  <a:pt x="33527" y="32004"/>
                </a:lnTo>
                <a:lnTo>
                  <a:pt x="33527" y="36575"/>
                </a:lnTo>
                <a:lnTo>
                  <a:pt x="30479" y="44196"/>
                </a:lnTo>
                <a:lnTo>
                  <a:pt x="25907" y="48768"/>
                </a:lnTo>
                <a:lnTo>
                  <a:pt x="18287" y="51816"/>
                </a:lnTo>
                <a:lnTo>
                  <a:pt x="10667" y="51816"/>
                </a:lnTo>
                <a:lnTo>
                  <a:pt x="4572" y="48768"/>
                </a:lnTo>
                <a:lnTo>
                  <a:pt x="1524" y="47244"/>
                </a:lnTo>
                <a:lnTo>
                  <a:pt x="0" y="411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726935" y="2065020"/>
            <a:ext cx="43180" cy="38100"/>
          </a:xfrm>
          <a:custGeom>
            <a:avLst/>
            <a:gdLst/>
            <a:ahLst/>
            <a:cxnLst/>
            <a:rect l="l" t="t" r="r" b="b"/>
            <a:pathLst>
              <a:path w="43179" h="38100">
                <a:moveTo>
                  <a:pt x="21336" y="38100"/>
                </a:moveTo>
                <a:lnTo>
                  <a:pt x="42672" y="0"/>
                </a:lnTo>
                <a:lnTo>
                  <a:pt x="0" y="0"/>
                </a:lnTo>
                <a:lnTo>
                  <a:pt x="21336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265164" y="2176272"/>
            <a:ext cx="43180" cy="38100"/>
          </a:xfrm>
          <a:custGeom>
            <a:avLst/>
            <a:gdLst/>
            <a:ahLst/>
            <a:cxnLst/>
            <a:rect l="l" t="t" r="r" b="b"/>
            <a:pathLst>
              <a:path w="43179" h="38100">
                <a:moveTo>
                  <a:pt x="19812" y="38100"/>
                </a:moveTo>
                <a:lnTo>
                  <a:pt x="42672" y="0"/>
                </a:lnTo>
                <a:lnTo>
                  <a:pt x="0" y="0"/>
                </a:lnTo>
                <a:lnTo>
                  <a:pt x="19812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726935" y="2281428"/>
            <a:ext cx="43180" cy="38100"/>
          </a:xfrm>
          <a:custGeom>
            <a:avLst/>
            <a:gdLst/>
            <a:ahLst/>
            <a:cxnLst/>
            <a:rect l="l" t="t" r="r" b="b"/>
            <a:pathLst>
              <a:path w="43179" h="38100">
                <a:moveTo>
                  <a:pt x="21336" y="38100"/>
                </a:moveTo>
                <a:lnTo>
                  <a:pt x="42672" y="0"/>
                </a:lnTo>
                <a:lnTo>
                  <a:pt x="0" y="0"/>
                </a:lnTo>
                <a:lnTo>
                  <a:pt x="21336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726935" y="2570988"/>
            <a:ext cx="43180" cy="38100"/>
          </a:xfrm>
          <a:custGeom>
            <a:avLst/>
            <a:gdLst/>
            <a:ahLst/>
            <a:cxnLst/>
            <a:rect l="l" t="t" r="r" b="b"/>
            <a:pathLst>
              <a:path w="43179" h="38100">
                <a:moveTo>
                  <a:pt x="21336" y="38100"/>
                </a:moveTo>
                <a:lnTo>
                  <a:pt x="42672" y="0"/>
                </a:lnTo>
                <a:lnTo>
                  <a:pt x="0" y="0"/>
                </a:lnTo>
                <a:lnTo>
                  <a:pt x="21336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726935" y="2933700"/>
            <a:ext cx="43180" cy="38100"/>
          </a:xfrm>
          <a:custGeom>
            <a:avLst/>
            <a:gdLst/>
            <a:ahLst/>
            <a:cxnLst/>
            <a:rect l="l" t="t" r="r" b="b"/>
            <a:pathLst>
              <a:path w="43179" h="38100">
                <a:moveTo>
                  <a:pt x="21336" y="38100"/>
                </a:moveTo>
                <a:lnTo>
                  <a:pt x="42672" y="0"/>
                </a:lnTo>
                <a:lnTo>
                  <a:pt x="0" y="0"/>
                </a:lnTo>
                <a:lnTo>
                  <a:pt x="21336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726935" y="3046476"/>
            <a:ext cx="43180" cy="38100"/>
          </a:xfrm>
          <a:custGeom>
            <a:avLst/>
            <a:gdLst/>
            <a:ahLst/>
            <a:cxnLst/>
            <a:rect l="l" t="t" r="r" b="b"/>
            <a:pathLst>
              <a:path w="43179" h="38100">
                <a:moveTo>
                  <a:pt x="21336" y="38100"/>
                </a:moveTo>
                <a:lnTo>
                  <a:pt x="42672" y="0"/>
                </a:lnTo>
                <a:lnTo>
                  <a:pt x="0" y="0"/>
                </a:lnTo>
                <a:lnTo>
                  <a:pt x="21336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265164" y="3151632"/>
            <a:ext cx="43180" cy="36830"/>
          </a:xfrm>
          <a:custGeom>
            <a:avLst/>
            <a:gdLst/>
            <a:ahLst/>
            <a:cxnLst/>
            <a:rect l="l" t="t" r="r" b="b"/>
            <a:pathLst>
              <a:path w="43179" h="36830">
                <a:moveTo>
                  <a:pt x="19812" y="36576"/>
                </a:moveTo>
                <a:lnTo>
                  <a:pt x="42672" y="0"/>
                </a:lnTo>
                <a:lnTo>
                  <a:pt x="0" y="0"/>
                </a:lnTo>
                <a:lnTo>
                  <a:pt x="19812" y="36576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265164" y="3296411"/>
            <a:ext cx="43180" cy="38100"/>
          </a:xfrm>
          <a:custGeom>
            <a:avLst/>
            <a:gdLst/>
            <a:ahLst/>
            <a:cxnLst/>
            <a:rect l="l" t="t" r="r" b="b"/>
            <a:pathLst>
              <a:path w="43179" h="38100">
                <a:moveTo>
                  <a:pt x="19812" y="38100"/>
                </a:moveTo>
                <a:lnTo>
                  <a:pt x="42672" y="0"/>
                </a:lnTo>
                <a:lnTo>
                  <a:pt x="0" y="0"/>
                </a:lnTo>
                <a:lnTo>
                  <a:pt x="19812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726935" y="3427476"/>
            <a:ext cx="43180" cy="38100"/>
          </a:xfrm>
          <a:custGeom>
            <a:avLst/>
            <a:gdLst/>
            <a:ahLst/>
            <a:cxnLst/>
            <a:rect l="l" t="t" r="r" b="b"/>
            <a:pathLst>
              <a:path w="43179" h="38100">
                <a:moveTo>
                  <a:pt x="21336" y="38100"/>
                </a:moveTo>
                <a:lnTo>
                  <a:pt x="42672" y="0"/>
                </a:lnTo>
                <a:lnTo>
                  <a:pt x="0" y="0"/>
                </a:lnTo>
                <a:lnTo>
                  <a:pt x="21336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726935" y="3622548"/>
            <a:ext cx="43180" cy="38100"/>
          </a:xfrm>
          <a:custGeom>
            <a:avLst/>
            <a:gdLst/>
            <a:ahLst/>
            <a:cxnLst/>
            <a:rect l="l" t="t" r="r" b="b"/>
            <a:pathLst>
              <a:path w="43179" h="38100">
                <a:moveTo>
                  <a:pt x="21336" y="38100"/>
                </a:moveTo>
                <a:lnTo>
                  <a:pt x="42672" y="0"/>
                </a:lnTo>
                <a:lnTo>
                  <a:pt x="0" y="0"/>
                </a:lnTo>
                <a:lnTo>
                  <a:pt x="21336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7245095" y="2069592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0" y="67056"/>
                </a:moveTo>
                <a:lnTo>
                  <a:pt x="0" y="0"/>
                </a:lnTo>
                <a:lnTo>
                  <a:pt x="28955" y="0"/>
                </a:lnTo>
                <a:lnTo>
                  <a:pt x="38100" y="3048"/>
                </a:lnTo>
                <a:lnTo>
                  <a:pt x="41148" y="6096"/>
                </a:lnTo>
                <a:lnTo>
                  <a:pt x="44196" y="12192"/>
                </a:lnTo>
                <a:lnTo>
                  <a:pt x="44196" y="18287"/>
                </a:lnTo>
                <a:lnTo>
                  <a:pt x="41148" y="25908"/>
                </a:lnTo>
                <a:lnTo>
                  <a:pt x="38100" y="28956"/>
                </a:lnTo>
                <a:lnTo>
                  <a:pt x="28955" y="32004"/>
                </a:lnTo>
                <a:lnTo>
                  <a:pt x="0" y="320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7245095" y="2101596"/>
            <a:ext cx="44450" cy="35560"/>
          </a:xfrm>
          <a:custGeom>
            <a:avLst/>
            <a:gdLst/>
            <a:ahLst/>
            <a:cxnLst/>
            <a:rect l="l" t="t" r="r" b="b"/>
            <a:pathLst>
              <a:path w="44450" h="35560">
                <a:moveTo>
                  <a:pt x="28955" y="0"/>
                </a:moveTo>
                <a:lnTo>
                  <a:pt x="38100" y="3047"/>
                </a:lnTo>
                <a:lnTo>
                  <a:pt x="41148" y="6095"/>
                </a:lnTo>
                <a:lnTo>
                  <a:pt x="44196" y="12191"/>
                </a:lnTo>
                <a:lnTo>
                  <a:pt x="44196" y="22859"/>
                </a:lnTo>
                <a:lnTo>
                  <a:pt x="41148" y="28955"/>
                </a:lnTo>
                <a:lnTo>
                  <a:pt x="38100" y="32003"/>
                </a:lnTo>
                <a:lnTo>
                  <a:pt x="28955" y="35051"/>
                </a:lnTo>
                <a:lnTo>
                  <a:pt x="0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7310628" y="2068068"/>
            <a:ext cx="243840" cy="7010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7245095" y="2939796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0" y="67055"/>
                </a:moveTo>
                <a:lnTo>
                  <a:pt x="0" y="0"/>
                </a:lnTo>
                <a:lnTo>
                  <a:pt x="28955" y="0"/>
                </a:lnTo>
                <a:lnTo>
                  <a:pt x="38100" y="3047"/>
                </a:lnTo>
                <a:lnTo>
                  <a:pt x="41148" y="6095"/>
                </a:lnTo>
                <a:lnTo>
                  <a:pt x="44196" y="12191"/>
                </a:lnTo>
                <a:lnTo>
                  <a:pt x="44196" y="18287"/>
                </a:lnTo>
                <a:lnTo>
                  <a:pt x="41148" y="24383"/>
                </a:lnTo>
                <a:lnTo>
                  <a:pt x="38100" y="27431"/>
                </a:lnTo>
                <a:lnTo>
                  <a:pt x="28955" y="32003"/>
                </a:lnTo>
                <a:lnTo>
                  <a:pt x="0" y="3200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7245095" y="2971800"/>
            <a:ext cx="44450" cy="35560"/>
          </a:xfrm>
          <a:custGeom>
            <a:avLst/>
            <a:gdLst/>
            <a:ahLst/>
            <a:cxnLst/>
            <a:rect l="l" t="t" r="r" b="b"/>
            <a:pathLst>
              <a:path w="44450" h="35560">
                <a:moveTo>
                  <a:pt x="28955" y="0"/>
                </a:moveTo>
                <a:lnTo>
                  <a:pt x="38100" y="3048"/>
                </a:lnTo>
                <a:lnTo>
                  <a:pt x="41148" y="6096"/>
                </a:lnTo>
                <a:lnTo>
                  <a:pt x="44196" y="12191"/>
                </a:lnTo>
                <a:lnTo>
                  <a:pt x="44196" y="22860"/>
                </a:lnTo>
                <a:lnTo>
                  <a:pt x="41148" y="28955"/>
                </a:lnTo>
                <a:lnTo>
                  <a:pt x="38100" y="32003"/>
                </a:lnTo>
                <a:lnTo>
                  <a:pt x="28955" y="35051"/>
                </a:lnTo>
                <a:lnTo>
                  <a:pt x="0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7310628" y="2938272"/>
            <a:ext cx="243840" cy="70103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245095" y="3157728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0" y="67056"/>
                </a:moveTo>
                <a:lnTo>
                  <a:pt x="0" y="0"/>
                </a:lnTo>
                <a:lnTo>
                  <a:pt x="28955" y="0"/>
                </a:lnTo>
                <a:lnTo>
                  <a:pt x="38100" y="1524"/>
                </a:lnTo>
                <a:lnTo>
                  <a:pt x="41148" y="4572"/>
                </a:lnTo>
                <a:lnTo>
                  <a:pt x="44196" y="12191"/>
                </a:lnTo>
                <a:lnTo>
                  <a:pt x="44196" y="18287"/>
                </a:lnTo>
                <a:lnTo>
                  <a:pt x="41148" y="24384"/>
                </a:lnTo>
                <a:lnTo>
                  <a:pt x="38100" y="27432"/>
                </a:lnTo>
                <a:lnTo>
                  <a:pt x="28955" y="30480"/>
                </a:lnTo>
                <a:lnTo>
                  <a:pt x="0" y="3048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245095" y="3188208"/>
            <a:ext cx="44450" cy="35560"/>
          </a:xfrm>
          <a:custGeom>
            <a:avLst/>
            <a:gdLst/>
            <a:ahLst/>
            <a:cxnLst/>
            <a:rect l="l" t="t" r="r" b="b"/>
            <a:pathLst>
              <a:path w="44450" h="35560">
                <a:moveTo>
                  <a:pt x="28955" y="0"/>
                </a:moveTo>
                <a:lnTo>
                  <a:pt x="38100" y="3047"/>
                </a:lnTo>
                <a:lnTo>
                  <a:pt x="41148" y="6095"/>
                </a:lnTo>
                <a:lnTo>
                  <a:pt x="44196" y="12191"/>
                </a:lnTo>
                <a:lnTo>
                  <a:pt x="44196" y="22859"/>
                </a:lnTo>
                <a:lnTo>
                  <a:pt x="41148" y="28955"/>
                </a:lnTo>
                <a:lnTo>
                  <a:pt x="38100" y="32003"/>
                </a:lnTo>
                <a:lnTo>
                  <a:pt x="28955" y="35051"/>
                </a:lnTo>
                <a:lnTo>
                  <a:pt x="0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310628" y="3156204"/>
            <a:ext cx="243840" cy="7010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245095" y="3302508"/>
            <a:ext cx="44450" cy="66040"/>
          </a:xfrm>
          <a:custGeom>
            <a:avLst/>
            <a:gdLst/>
            <a:ahLst/>
            <a:cxnLst/>
            <a:rect l="l" t="t" r="r" b="b"/>
            <a:pathLst>
              <a:path w="44450" h="66039">
                <a:moveTo>
                  <a:pt x="0" y="65531"/>
                </a:moveTo>
                <a:lnTo>
                  <a:pt x="0" y="0"/>
                </a:lnTo>
                <a:lnTo>
                  <a:pt x="28955" y="0"/>
                </a:lnTo>
                <a:lnTo>
                  <a:pt x="38100" y="3047"/>
                </a:lnTo>
                <a:lnTo>
                  <a:pt x="41148" y="6095"/>
                </a:lnTo>
                <a:lnTo>
                  <a:pt x="44196" y="12191"/>
                </a:lnTo>
                <a:lnTo>
                  <a:pt x="44196" y="18287"/>
                </a:lnTo>
                <a:lnTo>
                  <a:pt x="41148" y="24383"/>
                </a:lnTo>
                <a:lnTo>
                  <a:pt x="38100" y="27431"/>
                </a:lnTo>
                <a:lnTo>
                  <a:pt x="28955" y="30479"/>
                </a:lnTo>
                <a:lnTo>
                  <a:pt x="0" y="304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245095" y="3334511"/>
            <a:ext cx="44450" cy="35560"/>
          </a:xfrm>
          <a:custGeom>
            <a:avLst/>
            <a:gdLst/>
            <a:ahLst/>
            <a:cxnLst/>
            <a:rect l="l" t="t" r="r" b="b"/>
            <a:pathLst>
              <a:path w="44450" h="35560">
                <a:moveTo>
                  <a:pt x="28955" y="0"/>
                </a:moveTo>
                <a:lnTo>
                  <a:pt x="38100" y="3048"/>
                </a:lnTo>
                <a:lnTo>
                  <a:pt x="41148" y="6096"/>
                </a:lnTo>
                <a:lnTo>
                  <a:pt x="44196" y="12191"/>
                </a:lnTo>
                <a:lnTo>
                  <a:pt x="44196" y="21336"/>
                </a:lnTo>
                <a:lnTo>
                  <a:pt x="41148" y="28955"/>
                </a:lnTo>
                <a:lnTo>
                  <a:pt x="38100" y="32003"/>
                </a:lnTo>
                <a:lnTo>
                  <a:pt x="28955" y="35051"/>
                </a:lnTo>
                <a:lnTo>
                  <a:pt x="0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310628" y="3300984"/>
            <a:ext cx="243840" cy="68579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4194047" y="4431792"/>
            <a:ext cx="175260" cy="7010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4389120" y="4431792"/>
            <a:ext cx="117348" cy="7010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611623" y="4433316"/>
            <a:ext cx="0" cy="67310"/>
          </a:xfrm>
          <a:custGeom>
            <a:avLst/>
            <a:gdLst/>
            <a:ahLst/>
            <a:cxnLst/>
            <a:rect l="l" t="t" r="r" b="b"/>
            <a:pathLst>
              <a:path h="67310">
                <a:moveTo>
                  <a:pt x="0" y="0"/>
                </a:moveTo>
                <a:lnTo>
                  <a:pt x="0" y="6705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4590288" y="4433316"/>
            <a:ext cx="44450" cy="0"/>
          </a:xfrm>
          <a:custGeom>
            <a:avLst/>
            <a:gdLst/>
            <a:ahLst/>
            <a:cxnLst/>
            <a:rect l="l" t="t" r="r" b="b"/>
            <a:pathLst>
              <a:path w="44450">
                <a:moveTo>
                  <a:pt x="0" y="0"/>
                </a:moveTo>
                <a:lnTo>
                  <a:pt x="441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4646676" y="4433316"/>
            <a:ext cx="0" cy="67310"/>
          </a:xfrm>
          <a:custGeom>
            <a:avLst/>
            <a:gdLst/>
            <a:ahLst/>
            <a:cxnLst/>
            <a:rect l="l" t="t" r="r" b="b"/>
            <a:pathLst>
              <a:path h="67310">
                <a:moveTo>
                  <a:pt x="0" y="6705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672584" y="4433316"/>
            <a:ext cx="44450" cy="67310"/>
          </a:xfrm>
          <a:custGeom>
            <a:avLst/>
            <a:gdLst/>
            <a:ahLst/>
            <a:cxnLst/>
            <a:rect l="l" t="t" r="r" b="b"/>
            <a:pathLst>
              <a:path w="44450" h="67310">
                <a:moveTo>
                  <a:pt x="0" y="67056"/>
                </a:moveTo>
                <a:lnTo>
                  <a:pt x="0" y="0"/>
                </a:lnTo>
                <a:lnTo>
                  <a:pt x="44195" y="67056"/>
                </a:lnTo>
                <a:lnTo>
                  <a:pt x="441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741164" y="4431792"/>
            <a:ext cx="135636" cy="70104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3090672" y="2570988"/>
            <a:ext cx="243840" cy="70103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3410711" y="6984492"/>
            <a:ext cx="3706495" cy="0"/>
          </a:xfrm>
          <a:custGeom>
            <a:avLst/>
            <a:gdLst/>
            <a:ahLst/>
            <a:cxnLst/>
            <a:rect l="l" t="t" r="r" b="b"/>
            <a:pathLst>
              <a:path w="3706495">
                <a:moveTo>
                  <a:pt x="0" y="0"/>
                </a:moveTo>
                <a:lnTo>
                  <a:pt x="3706367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5932932" y="6713220"/>
            <a:ext cx="358140" cy="0"/>
          </a:xfrm>
          <a:custGeom>
            <a:avLst/>
            <a:gdLst/>
            <a:ahLst/>
            <a:cxnLst/>
            <a:rect l="l" t="t" r="r" b="b"/>
            <a:pathLst>
              <a:path w="358139">
                <a:moveTo>
                  <a:pt x="0" y="0"/>
                </a:moveTo>
                <a:lnTo>
                  <a:pt x="358139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292596" y="6713220"/>
            <a:ext cx="536575" cy="271780"/>
          </a:xfrm>
          <a:custGeom>
            <a:avLst/>
            <a:gdLst/>
            <a:ahLst/>
            <a:cxnLst/>
            <a:rect l="l" t="t" r="r" b="b"/>
            <a:pathLst>
              <a:path w="536575" h="271779">
                <a:moveTo>
                  <a:pt x="536448" y="271272"/>
                </a:moveTo>
                <a:lnTo>
                  <a:pt x="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2968751" y="6984492"/>
            <a:ext cx="440690" cy="224154"/>
          </a:xfrm>
          <a:custGeom>
            <a:avLst/>
            <a:gdLst/>
            <a:ahLst/>
            <a:cxnLst/>
            <a:rect l="l" t="t" r="r" b="b"/>
            <a:pathLst>
              <a:path w="440689" h="224154">
                <a:moveTo>
                  <a:pt x="440436" y="0"/>
                </a:moveTo>
                <a:lnTo>
                  <a:pt x="0" y="22402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968751" y="6984492"/>
            <a:ext cx="440690" cy="224154"/>
          </a:xfrm>
          <a:custGeom>
            <a:avLst/>
            <a:gdLst/>
            <a:ahLst/>
            <a:cxnLst/>
            <a:rect l="l" t="t" r="r" b="b"/>
            <a:pathLst>
              <a:path w="440689" h="224154">
                <a:moveTo>
                  <a:pt x="0" y="224028"/>
                </a:moveTo>
                <a:lnTo>
                  <a:pt x="440436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7117080" y="6984492"/>
            <a:ext cx="441959" cy="224154"/>
          </a:xfrm>
          <a:custGeom>
            <a:avLst/>
            <a:gdLst/>
            <a:ahLst/>
            <a:cxnLst/>
            <a:rect l="l" t="t" r="r" b="b"/>
            <a:pathLst>
              <a:path w="441959" h="224154">
                <a:moveTo>
                  <a:pt x="0" y="0"/>
                </a:moveTo>
                <a:lnTo>
                  <a:pt x="441960" y="22402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7117080" y="6984492"/>
            <a:ext cx="441959" cy="224154"/>
          </a:xfrm>
          <a:custGeom>
            <a:avLst/>
            <a:gdLst/>
            <a:ahLst/>
            <a:cxnLst/>
            <a:rect l="l" t="t" r="r" b="b"/>
            <a:pathLst>
              <a:path w="441959" h="224154">
                <a:moveTo>
                  <a:pt x="441960" y="224028"/>
                </a:moveTo>
                <a:lnTo>
                  <a:pt x="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593335" y="6713220"/>
            <a:ext cx="41275" cy="41275"/>
          </a:xfrm>
          <a:custGeom>
            <a:avLst/>
            <a:gdLst/>
            <a:ahLst/>
            <a:cxnLst/>
            <a:rect l="l" t="t" r="r" b="b"/>
            <a:pathLst>
              <a:path w="41275" h="41275">
                <a:moveTo>
                  <a:pt x="0" y="41148"/>
                </a:moveTo>
                <a:lnTo>
                  <a:pt x="4114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604003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668011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730496" y="6713220"/>
            <a:ext cx="94615" cy="94615"/>
          </a:xfrm>
          <a:custGeom>
            <a:avLst/>
            <a:gdLst/>
            <a:ahLst/>
            <a:cxnLst/>
            <a:rect l="l" t="t" r="r" b="b"/>
            <a:pathLst>
              <a:path w="94614" h="94615">
                <a:moveTo>
                  <a:pt x="0" y="94488"/>
                </a:moveTo>
                <a:lnTo>
                  <a:pt x="944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794503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856988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920996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985003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5047488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5109971" y="6713220"/>
            <a:ext cx="94615" cy="94615"/>
          </a:xfrm>
          <a:custGeom>
            <a:avLst/>
            <a:gdLst/>
            <a:ahLst/>
            <a:cxnLst/>
            <a:rect l="l" t="t" r="r" b="b"/>
            <a:pathLst>
              <a:path w="94614" h="94615">
                <a:moveTo>
                  <a:pt x="0" y="94488"/>
                </a:moveTo>
                <a:lnTo>
                  <a:pt x="944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5173979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88392" y="4572"/>
                </a:lnTo>
                <a:lnTo>
                  <a:pt x="9296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5237988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24384" y="68580"/>
                </a:ln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5300471" y="6713220"/>
            <a:ext cx="94615" cy="94615"/>
          </a:xfrm>
          <a:custGeom>
            <a:avLst/>
            <a:gdLst/>
            <a:ahLst/>
            <a:cxnLst/>
            <a:rect l="l" t="t" r="r" b="b"/>
            <a:pathLst>
              <a:path w="94614" h="94615">
                <a:moveTo>
                  <a:pt x="0" y="94488"/>
                </a:moveTo>
                <a:lnTo>
                  <a:pt x="944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5364479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5428488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5490971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5554979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5617464" y="6713220"/>
            <a:ext cx="94615" cy="94615"/>
          </a:xfrm>
          <a:custGeom>
            <a:avLst/>
            <a:gdLst/>
            <a:ahLst/>
            <a:cxnLst/>
            <a:rect l="l" t="t" r="r" b="b"/>
            <a:pathLst>
              <a:path w="94614" h="94615">
                <a:moveTo>
                  <a:pt x="0" y="94488"/>
                </a:moveTo>
                <a:lnTo>
                  <a:pt x="9448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5681471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743955" y="6713220"/>
            <a:ext cx="94615" cy="94615"/>
          </a:xfrm>
          <a:custGeom>
            <a:avLst/>
            <a:gdLst/>
            <a:ahLst/>
            <a:cxnLst/>
            <a:rect l="l" t="t" r="r" b="b"/>
            <a:pathLst>
              <a:path w="94614" h="94615">
                <a:moveTo>
                  <a:pt x="0" y="94488"/>
                </a:moveTo>
                <a:lnTo>
                  <a:pt x="9448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5807964" y="6713220"/>
            <a:ext cx="93345" cy="94615"/>
          </a:xfrm>
          <a:custGeom>
            <a:avLst/>
            <a:gdLst/>
            <a:ahLst/>
            <a:cxnLst/>
            <a:rect l="l" t="t" r="r" b="b"/>
            <a:pathLst>
              <a:path w="93345" h="94615">
                <a:moveTo>
                  <a:pt x="0" y="94488"/>
                </a:moveTo>
                <a:lnTo>
                  <a:pt x="929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5871971" y="6745223"/>
            <a:ext cx="60960" cy="62865"/>
          </a:xfrm>
          <a:custGeom>
            <a:avLst/>
            <a:gdLst/>
            <a:ahLst/>
            <a:cxnLst/>
            <a:rect l="l" t="t" r="r" b="b"/>
            <a:pathLst>
              <a:path w="60960" h="62865">
                <a:moveTo>
                  <a:pt x="0" y="62484"/>
                </a:moveTo>
                <a:lnTo>
                  <a:pt x="6096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7632192" y="2069592"/>
            <a:ext cx="0" cy="67310"/>
          </a:xfrm>
          <a:custGeom>
            <a:avLst/>
            <a:gdLst/>
            <a:ahLst/>
            <a:cxnLst/>
            <a:rect l="l" t="t" r="r" b="b"/>
            <a:pathLst>
              <a:path h="67310">
                <a:moveTo>
                  <a:pt x="0" y="6705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7658100" y="2069592"/>
            <a:ext cx="50800" cy="67310"/>
          </a:xfrm>
          <a:custGeom>
            <a:avLst/>
            <a:gdLst/>
            <a:ahLst/>
            <a:cxnLst/>
            <a:rect l="l" t="t" r="r" b="b"/>
            <a:pathLst>
              <a:path w="50800" h="67310">
                <a:moveTo>
                  <a:pt x="0" y="0"/>
                </a:moveTo>
                <a:lnTo>
                  <a:pt x="24383" y="67056"/>
                </a:lnTo>
                <a:lnTo>
                  <a:pt x="5029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7632192" y="2939796"/>
            <a:ext cx="0" cy="67310"/>
          </a:xfrm>
          <a:custGeom>
            <a:avLst/>
            <a:gdLst/>
            <a:ahLst/>
            <a:cxnLst/>
            <a:rect l="l" t="t" r="r" b="b"/>
            <a:pathLst>
              <a:path h="67310">
                <a:moveTo>
                  <a:pt x="0" y="6705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7658100" y="2939796"/>
            <a:ext cx="0" cy="67310"/>
          </a:xfrm>
          <a:custGeom>
            <a:avLst/>
            <a:gdLst/>
            <a:ahLst/>
            <a:cxnLst/>
            <a:rect l="l" t="t" r="r" b="b"/>
            <a:pathLst>
              <a:path h="67310">
                <a:moveTo>
                  <a:pt x="0" y="6705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7682483" y="2939796"/>
            <a:ext cx="0" cy="67310"/>
          </a:xfrm>
          <a:custGeom>
            <a:avLst/>
            <a:gdLst/>
            <a:ahLst/>
            <a:cxnLst/>
            <a:rect l="l" t="t" r="r" b="b"/>
            <a:pathLst>
              <a:path h="67310">
                <a:moveTo>
                  <a:pt x="0" y="6705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7632192" y="3157728"/>
            <a:ext cx="0" cy="67310"/>
          </a:xfrm>
          <a:custGeom>
            <a:avLst/>
            <a:gdLst/>
            <a:ahLst/>
            <a:cxnLst/>
            <a:rect l="l" t="t" r="r" b="b"/>
            <a:pathLst>
              <a:path h="67310">
                <a:moveTo>
                  <a:pt x="0" y="6705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7658100" y="3157728"/>
            <a:ext cx="0" cy="67310"/>
          </a:xfrm>
          <a:custGeom>
            <a:avLst/>
            <a:gdLst/>
            <a:ahLst/>
            <a:cxnLst/>
            <a:rect l="l" t="t" r="r" b="b"/>
            <a:pathLst>
              <a:path h="67310">
                <a:moveTo>
                  <a:pt x="0" y="6705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7632192" y="3302508"/>
            <a:ext cx="0" cy="66040"/>
          </a:xfrm>
          <a:custGeom>
            <a:avLst/>
            <a:gdLst/>
            <a:ahLst/>
            <a:cxnLst/>
            <a:rect l="l" t="t" r="r" b="b"/>
            <a:pathLst>
              <a:path h="66039">
                <a:moveTo>
                  <a:pt x="0" y="6553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011423" y="2281428"/>
            <a:ext cx="243839" cy="70104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2985516" y="3543300"/>
            <a:ext cx="243840" cy="70103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9704831" y="6060948"/>
            <a:ext cx="548640" cy="550545"/>
          </a:xfrm>
          <a:custGeom>
            <a:avLst/>
            <a:gdLst/>
            <a:ahLst/>
            <a:cxnLst/>
            <a:rect l="l" t="t" r="r" b="b"/>
            <a:pathLst>
              <a:path w="548640" h="550545">
                <a:moveTo>
                  <a:pt x="274320" y="0"/>
                </a:moveTo>
                <a:lnTo>
                  <a:pt x="251460" y="1523"/>
                </a:lnTo>
                <a:lnTo>
                  <a:pt x="208788" y="7619"/>
                </a:lnTo>
                <a:lnTo>
                  <a:pt x="187451" y="15239"/>
                </a:lnTo>
                <a:lnTo>
                  <a:pt x="167640" y="21335"/>
                </a:lnTo>
                <a:lnTo>
                  <a:pt x="129540" y="41147"/>
                </a:lnTo>
                <a:lnTo>
                  <a:pt x="96012" y="67055"/>
                </a:lnTo>
                <a:lnTo>
                  <a:pt x="65532" y="96011"/>
                </a:lnTo>
                <a:lnTo>
                  <a:pt x="41148" y="129539"/>
                </a:lnTo>
                <a:lnTo>
                  <a:pt x="21336" y="167639"/>
                </a:lnTo>
                <a:lnTo>
                  <a:pt x="7620" y="208787"/>
                </a:lnTo>
                <a:lnTo>
                  <a:pt x="0" y="252983"/>
                </a:lnTo>
                <a:lnTo>
                  <a:pt x="0" y="297179"/>
                </a:lnTo>
                <a:lnTo>
                  <a:pt x="7620" y="341375"/>
                </a:lnTo>
                <a:lnTo>
                  <a:pt x="21336" y="380999"/>
                </a:lnTo>
                <a:lnTo>
                  <a:pt x="41148" y="419099"/>
                </a:lnTo>
                <a:lnTo>
                  <a:pt x="65532" y="454151"/>
                </a:lnTo>
                <a:lnTo>
                  <a:pt x="96012" y="483107"/>
                </a:lnTo>
                <a:lnTo>
                  <a:pt x="129540" y="509015"/>
                </a:lnTo>
                <a:lnTo>
                  <a:pt x="147827" y="518159"/>
                </a:lnTo>
                <a:lnTo>
                  <a:pt x="167640" y="528827"/>
                </a:lnTo>
                <a:lnTo>
                  <a:pt x="208788" y="541019"/>
                </a:lnTo>
                <a:lnTo>
                  <a:pt x="251460" y="548639"/>
                </a:lnTo>
                <a:lnTo>
                  <a:pt x="274320" y="550163"/>
                </a:lnTo>
                <a:lnTo>
                  <a:pt x="297179" y="548639"/>
                </a:lnTo>
                <a:lnTo>
                  <a:pt x="339851" y="541019"/>
                </a:lnTo>
                <a:lnTo>
                  <a:pt x="381000" y="528827"/>
                </a:lnTo>
                <a:lnTo>
                  <a:pt x="400812" y="518159"/>
                </a:lnTo>
                <a:lnTo>
                  <a:pt x="419100" y="509015"/>
                </a:lnTo>
                <a:lnTo>
                  <a:pt x="469392" y="469391"/>
                </a:lnTo>
                <a:lnTo>
                  <a:pt x="495300" y="437387"/>
                </a:lnTo>
                <a:lnTo>
                  <a:pt x="518160" y="400811"/>
                </a:lnTo>
                <a:lnTo>
                  <a:pt x="534924" y="362711"/>
                </a:lnTo>
                <a:lnTo>
                  <a:pt x="545592" y="320039"/>
                </a:lnTo>
                <a:lnTo>
                  <a:pt x="548640" y="297179"/>
                </a:lnTo>
                <a:lnTo>
                  <a:pt x="548640" y="252983"/>
                </a:lnTo>
                <a:lnTo>
                  <a:pt x="541020" y="208787"/>
                </a:lnTo>
                <a:lnTo>
                  <a:pt x="527303" y="167639"/>
                </a:lnTo>
                <a:lnTo>
                  <a:pt x="507492" y="129539"/>
                </a:lnTo>
                <a:lnTo>
                  <a:pt x="483108" y="96011"/>
                </a:lnTo>
                <a:lnTo>
                  <a:pt x="435864" y="53339"/>
                </a:lnTo>
                <a:lnTo>
                  <a:pt x="400812" y="30479"/>
                </a:lnTo>
                <a:lnTo>
                  <a:pt x="361188" y="15239"/>
                </a:lnTo>
                <a:lnTo>
                  <a:pt x="339851" y="7619"/>
                </a:lnTo>
                <a:lnTo>
                  <a:pt x="297179" y="1523"/>
                </a:lnTo>
                <a:lnTo>
                  <a:pt x="274320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 txBox="1">
            <a:spLocks noGrp="1"/>
          </p:cNvSpPr>
          <p:nvPr>
            <p:ph type="title"/>
          </p:nvPr>
        </p:nvSpPr>
        <p:spPr>
          <a:xfrm>
            <a:off x="3795776" y="570992"/>
            <a:ext cx="4623435" cy="112141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5080" indent="596900">
              <a:lnSpc>
                <a:spcPts val="4310"/>
              </a:lnSpc>
              <a:spcBef>
                <a:spcPts val="25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RUANG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BEBAS  </a:t>
            </a:r>
            <a:r>
              <a:rPr sz="3600" spc="-70" dirty="0">
                <a:solidFill>
                  <a:srgbClr val="000000"/>
                </a:solidFill>
                <a:latin typeface="Arial"/>
                <a:cs typeface="Arial"/>
              </a:rPr>
              <a:t>PADA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JALUR</a:t>
            </a:r>
            <a:r>
              <a:rPr sz="3600" spc="-1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LURUS</a:t>
            </a:r>
            <a:endParaRPr sz="3600">
              <a:latin typeface="Arial"/>
              <a:cs typeface="Arial"/>
            </a:endParaRPr>
          </a:p>
        </p:txBody>
      </p:sp>
      <p:sp>
        <p:nvSpPr>
          <p:cNvPr id="192" name="object 192"/>
          <p:cNvSpPr txBox="1"/>
          <p:nvPr/>
        </p:nvSpPr>
        <p:spPr>
          <a:xfrm>
            <a:off x="7342123" y="3783584"/>
            <a:ext cx="8972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Keterangan</a:t>
            </a:r>
            <a:r>
              <a:rPr sz="1200" spc="-8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3" name="object 193"/>
          <p:cNvSpPr txBox="1"/>
          <p:nvPr/>
        </p:nvSpPr>
        <p:spPr>
          <a:xfrm>
            <a:off x="7342123" y="4118865"/>
            <a:ext cx="322224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50875" algn="l"/>
              </a:tabLst>
            </a:pPr>
            <a:r>
              <a:rPr sz="1200" spc="-5" dirty="0">
                <a:latin typeface="Arial"/>
                <a:cs typeface="Arial"/>
              </a:rPr>
              <a:t>Batas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I	= </a:t>
            </a:r>
            <a:r>
              <a:rPr sz="1200" spc="-5" dirty="0">
                <a:latin typeface="Arial"/>
                <a:cs typeface="Arial"/>
              </a:rPr>
              <a:t>Untuk jembatan dengan</a:t>
            </a:r>
            <a:r>
              <a:rPr sz="1200" spc="1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kecepat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4" name="object 194"/>
          <p:cNvSpPr txBox="1"/>
          <p:nvPr/>
        </p:nvSpPr>
        <p:spPr>
          <a:xfrm>
            <a:off x="10383011" y="4118864"/>
            <a:ext cx="1816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200" spc="-15" dirty="0">
                <a:latin typeface="Arial"/>
                <a:cs typeface="Arial"/>
              </a:rPr>
              <a:t>a</a:t>
            </a:r>
            <a:r>
              <a:rPr sz="1200" spc="-5" dirty="0"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5" name="object 195"/>
          <p:cNvSpPr txBox="1"/>
          <p:nvPr/>
        </p:nvSpPr>
        <p:spPr>
          <a:xfrm>
            <a:off x="8151368" y="4301744"/>
            <a:ext cx="12623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sampai </a:t>
            </a:r>
            <a:r>
              <a:rPr sz="1200" spc="-5" dirty="0">
                <a:latin typeface="Arial"/>
                <a:cs typeface="Arial"/>
              </a:rPr>
              <a:t>60</a:t>
            </a:r>
            <a:r>
              <a:rPr sz="1200" spc="-114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km/jam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6" name="object 196"/>
          <p:cNvSpPr txBox="1"/>
          <p:nvPr/>
        </p:nvSpPr>
        <p:spPr>
          <a:xfrm>
            <a:off x="7342123" y="4560823"/>
            <a:ext cx="30543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67155" algn="l"/>
                <a:tab pos="2025650" algn="l"/>
                <a:tab pos="2415540" algn="l"/>
              </a:tabLst>
            </a:pPr>
            <a:r>
              <a:rPr sz="1200" dirty="0">
                <a:latin typeface="Arial"/>
                <a:cs typeface="Arial"/>
              </a:rPr>
              <a:t>B</a:t>
            </a:r>
            <a:r>
              <a:rPr sz="1200" spc="-5" dirty="0">
                <a:latin typeface="Arial"/>
                <a:cs typeface="Arial"/>
              </a:rPr>
              <a:t>a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5" dirty="0">
                <a:latin typeface="Arial"/>
                <a:cs typeface="Arial"/>
              </a:rPr>
              <a:t>a</a:t>
            </a:r>
            <a:r>
              <a:rPr sz="1200" dirty="0">
                <a:latin typeface="Arial"/>
                <a:cs typeface="Arial"/>
              </a:rPr>
              <a:t>s II  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= </a:t>
            </a:r>
            <a:r>
              <a:rPr sz="1200" spc="7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U</a:t>
            </a:r>
            <a:r>
              <a:rPr sz="1200" spc="-15" dirty="0">
                <a:latin typeface="Arial"/>
                <a:cs typeface="Arial"/>
              </a:rPr>
              <a:t>n</a:t>
            </a:r>
            <a:r>
              <a:rPr sz="1200" dirty="0">
                <a:latin typeface="Arial"/>
                <a:cs typeface="Arial"/>
              </a:rPr>
              <a:t>t</a:t>
            </a:r>
            <a:r>
              <a:rPr sz="1200" spc="-5" dirty="0">
                <a:latin typeface="Arial"/>
                <a:cs typeface="Arial"/>
              </a:rPr>
              <a:t>u</a:t>
            </a:r>
            <a:r>
              <a:rPr sz="1200" dirty="0">
                <a:latin typeface="Arial"/>
                <a:cs typeface="Arial"/>
              </a:rPr>
              <a:t>k	</a:t>
            </a:r>
            <a:r>
              <a:rPr sz="1200" spc="-10" dirty="0">
                <a:latin typeface="Arial"/>
                <a:cs typeface="Arial"/>
              </a:rPr>
              <a:t>‘</a:t>
            </a:r>
            <a:r>
              <a:rPr sz="1200" spc="-25" dirty="0">
                <a:latin typeface="Arial"/>
                <a:cs typeface="Arial"/>
              </a:rPr>
              <a:t>V</a:t>
            </a:r>
            <a:r>
              <a:rPr sz="1200" spc="-10" dirty="0">
                <a:latin typeface="Arial"/>
                <a:cs typeface="Arial"/>
              </a:rPr>
              <a:t>i</a:t>
            </a:r>
            <a:r>
              <a:rPr sz="1200" spc="-15" dirty="0">
                <a:latin typeface="Arial"/>
                <a:cs typeface="Arial"/>
              </a:rPr>
              <a:t>a</a:t>
            </a:r>
            <a:r>
              <a:rPr sz="1200" spc="-5" dirty="0">
                <a:latin typeface="Arial"/>
                <a:cs typeface="Arial"/>
              </a:rPr>
              <a:t>duk’</a:t>
            </a:r>
            <a:r>
              <a:rPr sz="1200" dirty="0">
                <a:latin typeface="Arial"/>
                <a:cs typeface="Arial"/>
              </a:rPr>
              <a:t>	</a:t>
            </a:r>
            <a:r>
              <a:rPr sz="1200" spc="-5" dirty="0">
                <a:latin typeface="Arial"/>
                <a:cs typeface="Arial"/>
              </a:rPr>
              <a:t>d</a:t>
            </a:r>
            <a:r>
              <a:rPr sz="1200" spc="-15" dirty="0">
                <a:latin typeface="Arial"/>
                <a:cs typeface="Arial"/>
              </a:rPr>
              <a:t>a</a:t>
            </a:r>
            <a:r>
              <a:rPr sz="1200" spc="-5" dirty="0">
                <a:latin typeface="Arial"/>
                <a:cs typeface="Arial"/>
              </a:rPr>
              <a:t>n</a:t>
            </a:r>
            <a:r>
              <a:rPr sz="1200" dirty="0">
                <a:latin typeface="Arial"/>
                <a:cs typeface="Arial"/>
              </a:rPr>
              <a:t>	t</a:t>
            </a:r>
            <a:r>
              <a:rPr sz="1200" spc="-5" dirty="0">
                <a:latin typeface="Arial"/>
                <a:cs typeface="Arial"/>
              </a:rPr>
              <a:t>ero</a:t>
            </a:r>
            <a:r>
              <a:rPr sz="1200" spc="-35" dirty="0">
                <a:latin typeface="Arial"/>
                <a:cs typeface="Arial"/>
              </a:rPr>
              <a:t>w</a:t>
            </a:r>
            <a:r>
              <a:rPr sz="1200" spc="-5" dirty="0">
                <a:latin typeface="Arial"/>
                <a:cs typeface="Arial"/>
              </a:rPr>
              <a:t>ong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7" name="object 197"/>
          <p:cNvSpPr txBox="1"/>
          <p:nvPr/>
        </p:nvSpPr>
        <p:spPr>
          <a:xfrm>
            <a:off x="8151368" y="4925059"/>
            <a:ext cx="22440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km/jam dan untuk </a:t>
            </a:r>
            <a:r>
              <a:rPr sz="1200" spc="-10" dirty="0">
                <a:latin typeface="Arial"/>
                <a:cs typeface="Arial"/>
              </a:rPr>
              <a:t>jembatan</a:t>
            </a:r>
            <a:r>
              <a:rPr sz="1200" spc="10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tan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8" name="object 198"/>
          <p:cNvSpPr txBox="1"/>
          <p:nvPr/>
        </p:nvSpPr>
        <p:spPr>
          <a:xfrm>
            <a:off x="8151368" y="4560823"/>
            <a:ext cx="2413000" cy="572770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12700" marR="5080" indent="2218690" algn="r">
              <a:lnSpc>
                <a:spcPts val="1430"/>
              </a:lnSpc>
              <a:spcBef>
                <a:spcPts val="155"/>
              </a:spcBef>
              <a:tabLst>
                <a:tab pos="695325" algn="l"/>
                <a:tab pos="1566545" algn="l"/>
                <a:tab pos="2231390" algn="l"/>
              </a:tabLst>
            </a:pPr>
            <a:r>
              <a:rPr sz="1200" spc="-15" dirty="0">
                <a:latin typeface="Arial"/>
                <a:cs typeface="Arial"/>
              </a:rPr>
              <a:t>a</a:t>
            </a:r>
            <a:r>
              <a:rPr sz="1200" spc="-5" dirty="0">
                <a:latin typeface="Arial"/>
                <a:cs typeface="Arial"/>
              </a:rPr>
              <a:t>n  d</a:t>
            </a:r>
            <a:r>
              <a:rPr sz="1200" spc="-15" dirty="0">
                <a:latin typeface="Arial"/>
                <a:cs typeface="Arial"/>
              </a:rPr>
              <a:t>e</a:t>
            </a:r>
            <a:r>
              <a:rPr sz="1200" spc="-5" dirty="0">
                <a:latin typeface="Arial"/>
                <a:cs typeface="Arial"/>
              </a:rPr>
              <a:t>n</a:t>
            </a:r>
            <a:r>
              <a:rPr sz="1200" spc="-15" dirty="0">
                <a:latin typeface="Arial"/>
                <a:cs typeface="Arial"/>
              </a:rPr>
              <a:t>ga</a:t>
            </a:r>
            <a:r>
              <a:rPr sz="1200" spc="-5" dirty="0">
                <a:latin typeface="Arial"/>
                <a:cs typeface="Arial"/>
              </a:rPr>
              <a:t>n</a:t>
            </a:r>
            <a:r>
              <a:rPr sz="1200" dirty="0">
                <a:latin typeface="Arial"/>
                <a:cs typeface="Arial"/>
              </a:rPr>
              <a:t>	</a:t>
            </a:r>
            <a:r>
              <a:rPr sz="1200" spc="-15" dirty="0">
                <a:latin typeface="Arial"/>
                <a:cs typeface="Arial"/>
              </a:rPr>
              <a:t>k</a:t>
            </a:r>
            <a:r>
              <a:rPr sz="1200" spc="-5" dirty="0">
                <a:latin typeface="Arial"/>
                <a:cs typeface="Arial"/>
              </a:rPr>
              <a:t>e</a:t>
            </a:r>
            <a:r>
              <a:rPr sz="1200" spc="-15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epa</a:t>
            </a:r>
            <a:r>
              <a:rPr sz="1200" spc="-25" dirty="0">
                <a:latin typeface="Arial"/>
                <a:cs typeface="Arial"/>
              </a:rPr>
              <a:t>t</a:t>
            </a:r>
            <a:r>
              <a:rPr sz="1200" spc="-15" dirty="0">
                <a:latin typeface="Arial"/>
                <a:cs typeface="Arial"/>
              </a:rPr>
              <a:t>a</a:t>
            </a:r>
            <a:r>
              <a:rPr sz="1200" spc="-5" dirty="0">
                <a:latin typeface="Arial"/>
                <a:cs typeface="Arial"/>
              </a:rPr>
              <a:t>n</a:t>
            </a:r>
            <a:r>
              <a:rPr sz="1200" dirty="0">
                <a:latin typeface="Arial"/>
                <a:cs typeface="Arial"/>
              </a:rPr>
              <a:t>	s</a:t>
            </a:r>
            <a:r>
              <a:rPr sz="1200" spc="-5" dirty="0">
                <a:latin typeface="Arial"/>
                <a:cs typeface="Arial"/>
              </a:rPr>
              <a:t>ampai</a:t>
            </a:r>
            <a:r>
              <a:rPr sz="1200" dirty="0">
                <a:latin typeface="Arial"/>
                <a:cs typeface="Arial"/>
              </a:rPr>
              <a:t>	</a:t>
            </a:r>
            <a:r>
              <a:rPr sz="1200" spc="-15" dirty="0">
                <a:latin typeface="Arial"/>
                <a:cs typeface="Arial"/>
              </a:rPr>
              <a:t>6</a:t>
            </a:r>
            <a:r>
              <a:rPr sz="1200" spc="-5" dirty="0">
                <a:latin typeface="Arial"/>
                <a:cs typeface="Arial"/>
              </a:rPr>
              <a:t>0</a:t>
            </a:r>
            <a:endParaRPr sz="1200" dirty="0">
              <a:latin typeface="Arial"/>
              <a:cs typeface="Arial"/>
            </a:endParaRPr>
          </a:p>
          <a:p>
            <a:pPr marR="5080" algn="r">
              <a:lnSpc>
                <a:spcPts val="1390"/>
              </a:lnSpc>
            </a:pPr>
            <a:r>
              <a:rPr sz="1200" spc="-15" dirty="0">
                <a:latin typeface="Arial"/>
                <a:cs typeface="Arial"/>
              </a:rPr>
              <a:t>p</a:t>
            </a:r>
            <a:r>
              <a:rPr sz="1200" spc="-5" dirty="0">
                <a:latin typeface="Arial"/>
                <a:cs typeface="Arial"/>
              </a:rPr>
              <a:t>a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199" name="object 199"/>
          <p:cNvSpPr txBox="1"/>
          <p:nvPr/>
        </p:nvSpPr>
        <p:spPr>
          <a:xfrm>
            <a:off x="8151368" y="5107940"/>
            <a:ext cx="16103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pembatasan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kecepatan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0" name="object 200"/>
          <p:cNvSpPr txBox="1"/>
          <p:nvPr/>
        </p:nvSpPr>
        <p:spPr>
          <a:xfrm>
            <a:off x="7342123" y="5367020"/>
            <a:ext cx="30549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Batas </a:t>
            </a:r>
            <a:r>
              <a:rPr sz="1200" dirty="0">
                <a:latin typeface="Arial"/>
                <a:cs typeface="Arial"/>
              </a:rPr>
              <a:t>III = </a:t>
            </a:r>
            <a:r>
              <a:rPr sz="1200" spc="-5" dirty="0">
                <a:latin typeface="Arial"/>
                <a:cs typeface="Arial"/>
              </a:rPr>
              <a:t>Untuk ‘viaduk’ baru dan</a:t>
            </a:r>
            <a:r>
              <a:rPr sz="1200" spc="-14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bangun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1" name="object 201"/>
          <p:cNvSpPr txBox="1"/>
          <p:nvPr/>
        </p:nvSpPr>
        <p:spPr>
          <a:xfrm>
            <a:off x="8151368" y="5367020"/>
            <a:ext cx="24149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218690">
              <a:lnSpc>
                <a:spcPct val="100000"/>
              </a:lnSpc>
              <a:spcBef>
                <a:spcPts val="100"/>
              </a:spcBef>
              <a:tabLst>
                <a:tab pos="522605" algn="l"/>
                <a:tab pos="1173480" algn="l"/>
                <a:tab pos="2147570" algn="l"/>
              </a:tabLst>
            </a:pPr>
            <a:r>
              <a:rPr sz="1200" spc="-5" dirty="0">
                <a:latin typeface="Arial"/>
                <a:cs typeface="Arial"/>
              </a:rPr>
              <a:t>an  </a:t>
            </a:r>
            <a:r>
              <a:rPr sz="1200" spc="-10" dirty="0">
                <a:latin typeface="Arial"/>
                <a:cs typeface="Arial"/>
              </a:rPr>
              <a:t>l</a:t>
            </a:r>
            <a:r>
              <a:rPr sz="1200" spc="-15" dirty="0">
                <a:latin typeface="Arial"/>
                <a:cs typeface="Arial"/>
              </a:rPr>
              <a:t>a</a:t>
            </a:r>
            <a:r>
              <a:rPr sz="1200" spc="5" dirty="0">
                <a:latin typeface="Arial"/>
                <a:cs typeface="Arial"/>
              </a:rPr>
              <a:t>m</a:t>
            </a:r>
            <a:r>
              <a:rPr sz="1200" spc="-5" dirty="0">
                <a:latin typeface="Arial"/>
                <a:cs typeface="Arial"/>
              </a:rPr>
              <a:t>a</a:t>
            </a:r>
            <a:r>
              <a:rPr sz="1200" dirty="0">
                <a:latin typeface="Arial"/>
                <a:cs typeface="Arial"/>
              </a:rPr>
              <a:t>	</a:t>
            </a:r>
            <a:r>
              <a:rPr sz="1200" spc="-15" dirty="0">
                <a:latin typeface="Arial"/>
                <a:cs typeface="Arial"/>
              </a:rPr>
              <a:t>k</a:t>
            </a:r>
            <a:r>
              <a:rPr sz="1200" spc="-5" dirty="0">
                <a:latin typeface="Arial"/>
                <a:cs typeface="Arial"/>
              </a:rPr>
              <a:t>e</a:t>
            </a:r>
            <a:r>
              <a:rPr sz="1200" dirty="0">
                <a:latin typeface="Arial"/>
                <a:cs typeface="Arial"/>
              </a:rPr>
              <a:t>c</a:t>
            </a:r>
            <a:r>
              <a:rPr sz="1200" spc="-5" dirty="0">
                <a:latin typeface="Arial"/>
                <a:cs typeface="Arial"/>
              </a:rPr>
              <a:t>ua</a:t>
            </a:r>
            <a:r>
              <a:rPr sz="1200" spc="-20" dirty="0">
                <a:latin typeface="Arial"/>
                <a:cs typeface="Arial"/>
              </a:rPr>
              <a:t>l</a:t>
            </a:r>
            <a:r>
              <a:rPr sz="1200" spc="-5" dirty="0">
                <a:latin typeface="Arial"/>
                <a:cs typeface="Arial"/>
              </a:rPr>
              <a:t>i</a:t>
            </a:r>
            <a:r>
              <a:rPr sz="1200" dirty="0">
                <a:latin typeface="Arial"/>
                <a:cs typeface="Arial"/>
              </a:rPr>
              <a:t>	t</a:t>
            </a:r>
            <a:r>
              <a:rPr sz="1200" spc="-5" dirty="0">
                <a:latin typeface="Arial"/>
                <a:cs typeface="Arial"/>
              </a:rPr>
              <a:t>ero</a:t>
            </a:r>
            <a:r>
              <a:rPr sz="1200" spc="-35" dirty="0">
                <a:latin typeface="Arial"/>
                <a:cs typeface="Arial"/>
              </a:rPr>
              <a:t>w</a:t>
            </a:r>
            <a:r>
              <a:rPr sz="1200" spc="-5" dirty="0">
                <a:latin typeface="Arial"/>
                <a:cs typeface="Arial"/>
              </a:rPr>
              <a:t>on</a:t>
            </a:r>
            <a:r>
              <a:rPr sz="1200" spc="-15" dirty="0">
                <a:latin typeface="Arial"/>
                <a:cs typeface="Arial"/>
              </a:rPr>
              <a:t>ga</a:t>
            </a:r>
            <a:r>
              <a:rPr sz="1200" spc="-5" dirty="0">
                <a:latin typeface="Arial"/>
                <a:cs typeface="Arial"/>
              </a:rPr>
              <a:t>n</a:t>
            </a:r>
            <a:r>
              <a:rPr sz="1200" dirty="0">
                <a:latin typeface="Arial"/>
                <a:cs typeface="Arial"/>
              </a:rPr>
              <a:t>	</a:t>
            </a:r>
            <a:r>
              <a:rPr sz="1200" spc="-15" dirty="0">
                <a:latin typeface="Arial"/>
                <a:cs typeface="Arial"/>
              </a:rPr>
              <a:t>da</a:t>
            </a:r>
            <a:r>
              <a:rPr sz="1200" spc="-5" dirty="0"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2" name="object 202"/>
          <p:cNvSpPr txBox="1"/>
          <p:nvPr/>
        </p:nvSpPr>
        <p:spPr>
          <a:xfrm>
            <a:off x="7342123" y="5653532"/>
            <a:ext cx="2484120" cy="546735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821690">
              <a:lnSpc>
                <a:spcPct val="100000"/>
              </a:lnSpc>
              <a:spcBef>
                <a:spcPts val="710"/>
              </a:spcBef>
            </a:pPr>
            <a:r>
              <a:rPr sz="1200" dirty="0">
                <a:latin typeface="Arial"/>
                <a:cs typeface="Arial"/>
              </a:rPr>
              <a:t>jembatan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1200" spc="-5" dirty="0">
                <a:latin typeface="Arial"/>
                <a:cs typeface="Arial"/>
              </a:rPr>
              <a:t>Batas </a:t>
            </a:r>
            <a:r>
              <a:rPr sz="1200" dirty="0">
                <a:latin typeface="Arial"/>
                <a:cs typeface="Arial"/>
              </a:rPr>
              <a:t>IV = </a:t>
            </a:r>
            <a:r>
              <a:rPr sz="1200" spc="-5" dirty="0">
                <a:latin typeface="Arial"/>
                <a:cs typeface="Arial"/>
              </a:rPr>
              <a:t>Untuk lintas kereta</a:t>
            </a:r>
            <a:r>
              <a:rPr sz="1200" spc="9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listrik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14188" y="2124456"/>
            <a:ext cx="6350" cy="94615"/>
          </a:xfrm>
          <a:custGeom>
            <a:avLst/>
            <a:gdLst/>
            <a:ahLst/>
            <a:cxnLst/>
            <a:rect l="l" t="t" r="r" b="b"/>
            <a:pathLst>
              <a:path w="6350" h="94614">
                <a:moveTo>
                  <a:pt x="0" y="0"/>
                </a:moveTo>
                <a:lnTo>
                  <a:pt x="6096" y="944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21808" y="226466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69">
                <a:moveTo>
                  <a:pt x="0" y="0"/>
                </a:moveTo>
                <a:lnTo>
                  <a:pt x="4571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27903" y="2398776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69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35523" y="2532888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69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43144" y="2668524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69">
                <a:moveTo>
                  <a:pt x="0" y="0"/>
                </a:moveTo>
                <a:lnTo>
                  <a:pt x="3047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49240" y="2804160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56859" y="293827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69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10784" y="5902452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16879" y="603656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524500" y="6172200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826508" y="6019800"/>
            <a:ext cx="1386840" cy="170815"/>
          </a:xfrm>
          <a:custGeom>
            <a:avLst/>
            <a:gdLst/>
            <a:ahLst/>
            <a:cxnLst/>
            <a:rect l="l" t="t" r="r" b="b"/>
            <a:pathLst>
              <a:path w="1386839" h="170814">
                <a:moveTo>
                  <a:pt x="6095" y="170687"/>
                </a:moveTo>
                <a:lnTo>
                  <a:pt x="1386839" y="97535"/>
                </a:lnTo>
                <a:lnTo>
                  <a:pt x="1380743" y="0"/>
                </a:lnTo>
                <a:lnTo>
                  <a:pt x="0" y="73151"/>
                </a:lnTo>
                <a:lnTo>
                  <a:pt x="6095" y="170687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884926" y="5913882"/>
            <a:ext cx="105156" cy="1234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045202" y="5958078"/>
            <a:ext cx="103632" cy="1234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120640" y="6013704"/>
            <a:ext cx="12700" cy="257810"/>
          </a:xfrm>
          <a:custGeom>
            <a:avLst/>
            <a:gdLst/>
            <a:ahLst/>
            <a:cxnLst/>
            <a:rect l="l" t="t" r="r" b="b"/>
            <a:pathLst>
              <a:path w="12700" h="257810">
                <a:moveTo>
                  <a:pt x="0" y="0"/>
                </a:moveTo>
                <a:lnTo>
                  <a:pt x="12192" y="25755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908547" y="5972555"/>
            <a:ext cx="13970" cy="256540"/>
          </a:xfrm>
          <a:custGeom>
            <a:avLst/>
            <a:gdLst/>
            <a:ahLst/>
            <a:cxnLst/>
            <a:rect l="l" t="t" r="r" b="b"/>
            <a:pathLst>
              <a:path w="13970" h="256539">
                <a:moveTo>
                  <a:pt x="0" y="0"/>
                </a:moveTo>
                <a:lnTo>
                  <a:pt x="13715" y="25603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169408" y="6213348"/>
            <a:ext cx="715010" cy="36830"/>
          </a:xfrm>
          <a:custGeom>
            <a:avLst/>
            <a:gdLst/>
            <a:ahLst/>
            <a:cxnLst/>
            <a:rect l="l" t="t" r="r" b="b"/>
            <a:pathLst>
              <a:path w="715010" h="36829">
                <a:moveTo>
                  <a:pt x="0" y="36575"/>
                </a:moveTo>
                <a:lnTo>
                  <a:pt x="71475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132832" y="6243828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36575" y="0"/>
                </a:moveTo>
                <a:lnTo>
                  <a:pt x="0" y="7620"/>
                </a:lnTo>
                <a:lnTo>
                  <a:pt x="36575" y="12192"/>
                </a:lnTo>
                <a:lnTo>
                  <a:pt x="365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132832" y="6243828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36575" y="0"/>
                </a:moveTo>
                <a:lnTo>
                  <a:pt x="36575" y="12192"/>
                </a:lnTo>
                <a:lnTo>
                  <a:pt x="0" y="7620"/>
                </a:lnTo>
                <a:lnTo>
                  <a:pt x="3657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884164" y="6205728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2"/>
                </a:lnTo>
                <a:lnTo>
                  <a:pt x="36575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884164" y="6205728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2"/>
                </a:lnTo>
                <a:lnTo>
                  <a:pt x="36575" y="45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422391" y="6262116"/>
            <a:ext cx="15240" cy="56515"/>
          </a:xfrm>
          <a:custGeom>
            <a:avLst/>
            <a:gdLst/>
            <a:ahLst/>
            <a:cxnLst/>
            <a:rect l="l" t="t" r="r" b="b"/>
            <a:pathLst>
              <a:path w="15239" h="56514">
                <a:moveTo>
                  <a:pt x="0" y="12192"/>
                </a:moveTo>
                <a:lnTo>
                  <a:pt x="6096" y="9144"/>
                </a:lnTo>
                <a:lnTo>
                  <a:pt x="12192" y="0"/>
                </a:lnTo>
                <a:lnTo>
                  <a:pt x="15240" y="5638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467350" y="6250685"/>
            <a:ext cx="167639" cy="14630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771644" y="5934455"/>
            <a:ext cx="243840" cy="12700"/>
          </a:xfrm>
          <a:custGeom>
            <a:avLst/>
            <a:gdLst/>
            <a:ahLst/>
            <a:cxnLst/>
            <a:rect l="l" t="t" r="r" b="b"/>
            <a:pathLst>
              <a:path w="243839" h="12700">
                <a:moveTo>
                  <a:pt x="0" y="12191"/>
                </a:moveTo>
                <a:lnTo>
                  <a:pt x="2438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933444" y="3355848"/>
            <a:ext cx="99060" cy="1910080"/>
          </a:xfrm>
          <a:custGeom>
            <a:avLst/>
            <a:gdLst/>
            <a:ahLst/>
            <a:cxnLst/>
            <a:rect l="l" t="t" r="r" b="b"/>
            <a:pathLst>
              <a:path w="99060" h="1910079">
                <a:moveTo>
                  <a:pt x="0" y="0"/>
                </a:moveTo>
                <a:lnTo>
                  <a:pt x="99059" y="190957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884676" y="5239511"/>
            <a:ext cx="887094" cy="707390"/>
          </a:xfrm>
          <a:custGeom>
            <a:avLst/>
            <a:gdLst/>
            <a:ahLst/>
            <a:cxnLst/>
            <a:rect l="l" t="t" r="r" b="b"/>
            <a:pathLst>
              <a:path w="887095" h="707389">
                <a:moveTo>
                  <a:pt x="0" y="33527"/>
                </a:moveTo>
                <a:lnTo>
                  <a:pt x="627888" y="0"/>
                </a:lnTo>
                <a:lnTo>
                  <a:pt x="658368" y="598932"/>
                </a:lnTo>
                <a:lnTo>
                  <a:pt x="880872" y="586739"/>
                </a:lnTo>
                <a:lnTo>
                  <a:pt x="886968" y="7071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815328" y="3203448"/>
            <a:ext cx="97790" cy="1910080"/>
          </a:xfrm>
          <a:custGeom>
            <a:avLst/>
            <a:gdLst/>
            <a:ahLst/>
            <a:cxnLst/>
            <a:rect l="l" t="t" r="r" b="b"/>
            <a:pathLst>
              <a:path w="97790" h="1910079">
                <a:moveTo>
                  <a:pt x="0" y="0"/>
                </a:moveTo>
                <a:lnTo>
                  <a:pt x="97536" y="190957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242303" y="5105400"/>
            <a:ext cx="818515" cy="762000"/>
          </a:xfrm>
          <a:custGeom>
            <a:avLst/>
            <a:gdLst/>
            <a:ahLst/>
            <a:cxnLst/>
            <a:rect l="l" t="t" r="r" b="b"/>
            <a:pathLst>
              <a:path w="818515" h="762000">
                <a:moveTo>
                  <a:pt x="818388" y="0"/>
                </a:moveTo>
                <a:lnTo>
                  <a:pt x="411479" y="19812"/>
                </a:lnTo>
                <a:lnTo>
                  <a:pt x="422148" y="207263"/>
                </a:lnTo>
                <a:lnTo>
                  <a:pt x="382524" y="434339"/>
                </a:lnTo>
                <a:lnTo>
                  <a:pt x="211836" y="443483"/>
                </a:lnTo>
                <a:lnTo>
                  <a:pt x="220980" y="630936"/>
                </a:lnTo>
                <a:lnTo>
                  <a:pt x="0" y="643127"/>
                </a:lnTo>
                <a:lnTo>
                  <a:pt x="6096" y="7620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297167" y="2855976"/>
            <a:ext cx="518159" cy="347980"/>
          </a:xfrm>
          <a:custGeom>
            <a:avLst/>
            <a:gdLst/>
            <a:ahLst/>
            <a:cxnLst/>
            <a:rect l="l" t="t" r="r" b="b"/>
            <a:pathLst>
              <a:path w="518159" h="347980">
                <a:moveTo>
                  <a:pt x="0" y="0"/>
                </a:moveTo>
                <a:lnTo>
                  <a:pt x="518160" y="34747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933444" y="2955036"/>
            <a:ext cx="478790" cy="401320"/>
          </a:xfrm>
          <a:custGeom>
            <a:avLst/>
            <a:gdLst/>
            <a:ahLst/>
            <a:cxnLst/>
            <a:rect l="l" t="t" r="r" b="b"/>
            <a:pathLst>
              <a:path w="478789" h="401320">
                <a:moveTo>
                  <a:pt x="478535" y="0"/>
                </a:moveTo>
                <a:lnTo>
                  <a:pt x="0" y="40081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264152" y="2848356"/>
            <a:ext cx="2179320" cy="116205"/>
          </a:xfrm>
          <a:custGeom>
            <a:avLst/>
            <a:gdLst/>
            <a:ahLst/>
            <a:cxnLst/>
            <a:rect l="l" t="t" r="r" b="b"/>
            <a:pathLst>
              <a:path w="2179320" h="116205">
                <a:moveTo>
                  <a:pt x="0" y="115824"/>
                </a:moveTo>
                <a:lnTo>
                  <a:pt x="21793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245352" y="5786628"/>
            <a:ext cx="1905" cy="44450"/>
          </a:xfrm>
          <a:custGeom>
            <a:avLst/>
            <a:gdLst/>
            <a:ahLst/>
            <a:cxnLst/>
            <a:rect l="l" t="t" r="r" b="b"/>
            <a:pathLst>
              <a:path w="1904" h="44450">
                <a:moveTo>
                  <a:pt x="1524" y="4419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503164" y="5768340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0" y="0"/>
                </a:moveTo>
                <a:lnTo>
                  <a:pt x="3048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506211" y="5826252"/>
            <a:ext cx="1905" cy="43180"/>
          </a:xfrm>
          <a:custGeom>
            <a:avLst/>
            <a:gdLst/>
            <a:ahLst/>
            <a:cxnLst/>
            <a:rect l="l" t="t" r="r" b="b"/>
            <a:pathLst>
              <a:path w="1904" h="43179">
                <a:moveTo>
                  <a:pt x="1524" y="4267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544311" y="5807964"/>
            <a:ext cx="664845" cy="35560"/>
          </a:xfrm>
          <a:custGeom>
            <a:avLst/>
            <a:gdLst/>
            <a:ahLst/>
            <a:cxnLst/>
            <a:rect l="l" t="t" r="r" b="b"/>
            <a:pathLst>
              <a:path w="664845" h="35560">
                <a:moveTo>
                  <a:pt x="664463" y="0"/>
                </a:moveTo>
                <a:lnTo>
                  <a:pt x="0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208776" y="5801867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2"/>
                </a:lnTo>
                <a:lnTo>
                  <a:pt x="36575" y="30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208776" y="5801867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2"/>
                </a:lnTo>
                <a:lnTo>
                  <a:pt x="36575" y="304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506211" y="5836920"/>
            <a:ext cx="38100" cy="12700"/>
          </a:xfrm>
          <a:custGeom>
            <a:avLst/>
            <a:gdLst/>
            <a:ahLst/>
            <a:cxnLst/>
            <a:rect l="l" t="t" r="r" b="b"/>
            <a:pathLst>
              <a:path w="38100" h="12700">
                <a:moveTo>
                  <a:pt x="36575" y="0"/>
                </a:moveTo>
                <a:lnTo>
                  <a:pt x="0" y="7620"/>
                </a:lnTo>
                <a:lnTo>
                  <a:pt x="38100" y="12192"/>
                </a:lnTo>
                <a:lnTo>
                  <a:pt x="365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506211" y="5836920"/>
            <a:ext cx="38100" cy="12700"/>
          </a:xfrm>
          <a:custGeom>
            <a:avLst/>
            <a:gdLst/>
            <a:ahLst/>
            <a:cxnLst/>
            <a:rect l="l" t="t" r="r" b="b"/>
            <a:pathLst>
              <a:path w="38100" h="12700">
                <a:moveTo>
                  <a:pt x="36575" y="0"/>
                </a:moveTo>
                <a:lnTo>
                  <a:pt x="38100" y="12192"/>
                </a:lnTo>
                <a:lnTo>
                  <a:pt x="0" y="7620"/>
                </a:lnTo>
                <a:lnTo>
                  <a:pt x="3657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766815" y="5748528"/>
            <a:ext cx="15240" cy="55244"/>
          </a:xfrm>
          <a:custGeom>
            <a:avLst/>
            <a:gdLst/>
            <a:ahLst/>
            <a:cxnLst/>
            <a:rect l="l" t="t" r="r" b="b"/>
            <a:pathLst>
              <a:path w="15239" h="55245">
                <a:moveTo>
                  <a:pt x="0" y="10668"/>
                </a:moveTo>
                <a:lnTo>
                  <a:pt x="6096" y="7619"/>
                </a:lnTo>
                <a:lnTo>
                  <a:pt x="13716" y="0"/>
                </a:lnTo>
                <a:lnTo>
                  <a:pt x="15239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810250" y="5737098"/>
            <a:ext cx="169163" cy="655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455664" y="5568696"/>
            <a:ext cx="1905" cy="36830"/>
          </a:xfrm>
          <a:custGeom>
            <a:avLst/>
            <a:gdLst/>
            <a:ahLst/>
            <a:cxnLst/>
            <a:rect l="l" t="t" r="r" b="b"/>
            <a:pathLst>
              <a:path w="1904" h="36829">
                <a:moveTo>
                  <a:pt x="1524" y="3657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495544" y="563270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495544" y="5618988"/>
            <a:ext cx="1905" cy="38100"/>
          </a:xfrm>
          <a:custGeom>
            <a:avLst/>
            <a:gdLst/>
            <a:ahLst/>
            <a:cxnLst/>
            <a:rect l="l" t="t" r="r" b="b"/>
            <a:pathLst>
              <a:path w="1904" h="38100">
                <a:moveTo>
                  <a:pt x="1523" y="3810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533644" y="5588508"/>
            <a:ext cx="887094" cy="47625"/>
          </a:xfrm>
          <a:custGeom>
            <a:avLst/>
            <a:gdLst/>
            <a:ahLst/>
            <a:cxnLst/>
            <a:rect l="l" t="t" r="r" b="b"/>
            <a:pathLst>
              <a:path w="887095" h="47625">
                <a:moveTo>
                  <a:pt x="886967" y="0"/>
                </a:moveTo>
                <a:lnTo>
                  <a:pt x="0" y="4724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419088" y="5582411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1"/>
                </a:lnTo>
                <a:lnTo>
                  <a:pt x="36575" y="457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419088" y="5582411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1"/>
                </a:lnTo>
                <a:lnTo>
                  <a:pt x="36575" y="4571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495544" y="5631179"/>
            <a:ext cx="38100" cy="10795"/>
          </a:xfrm>
          <a:custGeom>
            <a:avLst/>
            <a:gdLst/>
            <a:ahLst/>
            <a:cxnLst/>
            <a:rect l="l" t="t" r="r" b="b"/>
            <a:pathLst>
              <a:path w="38100" h="10795">
                <a:moveTo>
                  <a:pt x="38100" y="0"/>
                </a:moveTo>
                <a:lnTo>
                  <a:pt x="0" y="7619"/>
                </a:lnTo>
                <a:lnTo>
                  <a:pt x="38100" y="10667"/>
                </a:lnTo>
                <a:lnTo>
                  <a:pt x="381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495544" y="5631179"/>
            <a:ext cx="38100" cy="10795"/>
          </a:xfrm>
          <a:custGeom>
            <a:avLst/>
            <a:gdLst/>
            <a:ahLst/>
            <a:cxnLst/>
            <a:rect l="l" t="t" r="r" b="b"/>
            <a:pathLst>
              <a:path w="38100" h="10795">
                <a:moveTo>
                  <a:pt x="38100" y="0"/>
                </a:moveTo>
                <a:lnTo>
                  <a:pt x="38100" y="10667"/>
                </a:lnTo>
                <a:lnTo>
                  <a:pt x="0" y="7619"/>
                </a:lnTo>
                <a:lnTo>
                  <a:pt x="3810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867400" y="5535167"/>
            <a:ext cx="15240" cy="56515"/>
          </a:xfrm>
          <a:custGeom>
            <a:avLst/>
            <a:gdLst/>
            <a:ahLst/>
            <a:cxnLst/>
            <a:rect l="l" t="t" r="r" b="b"/>
            <a:pathLst>
              <a:path w="15239" h="56514">
                <a:moveTo>
                  <a:pt x="0" y="12192"/>
                </a:moveTo>
                <a:lnTo>
                  <a:pt x="4572" y="9144"/>
                </a:lnTo>
                <a:lnTo>
                  <a:pt x="12191" y="0"/>
                </a:lnTo>
                <a:lnTo>
                  <a:pt x="15239" y="5638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910834" y="5525261"/>
            <a:ext cx="169163" cy="6553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615683" y="5366004"/>
            <a:ext cx="7620" cy="137160"/>
          </a:xfrm>
          <a:custGeom>
            <a:avLst/>
            <a:gdLst/>
            <a:ahLst/>
            <a:cxnLst/>
            <a:rect l="l" t="t" r="r" b="b"/>
            <a:pathLst>
              <a:path w="7620" h="137160">
                <a:moveTo>
                  <a:pt x="7620" y="13716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481828" y="5362955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489447" y="5498592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484876" y="5426964"/>
            <a:ext cx="7620" cy="135890"/>
          </a:xfrm>
          <a:custGeom>
            <a:avLst/>
            <a:gdLst/>
            <a:ahLst/>
            <a:cxnLst/>
            <a:rect l="l" t="t" r="r" b="b"/>
            <a:pathLst>
              <a:path w="7620" h="135889">
                <a:moveTo>
                  <a:pt x="7620" y="135636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522976" y="5387340"/>
            <a:ext cx="1056640" cy="55244"/>
          </a:xfrm>
          <a:custGeom>
            <a:avLst/>
            <a:gdLst/>
            <a:ahLst/>
            <a:cxnLst/>
            <a:rect l="l" t="t" r="r" b="b"/>
            <a:pathLst>
              <a:path w="1056640" h="55245">
                <a:moveTo>
                  <a:pt x="1056131" y="0"/>
                </a:moveTo>
                <a:lnTo>
                  <a:pt x="0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579107" y="5381244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1524" y="12192"/>
                </a:lnTo>
                <a:lnTo>
                  <a:pt x="36575" y="30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579107" y="5381244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1524" y="12192"/>
                </a:lnTo>
                <a:lnTo>
                  <a:pt x="36575" y="304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486400" y="5436108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35051" y="0"/>
                </a:moveTo>
                <a:lnTo>
                  <a:pt x="0" y="7619"/>
                </a:lnTo>
                <a:lnTo>
                  <a:pt x="36575" y="12191"/>
                </a:lnTo>
                <a:lnTo>
                  <a:pt x="3505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486400" y="5436108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35051" y="0"/>
                </a:moveTo>
                <a:lnTo>
                  <a:pt x="36575" y="12191"/>
                </a:lnTo>
                <a:lnTo>
                  <a:pt x="0" y="7619"/>
                </a:lnTo>
                <a:lnTo>
                  <a:pt x="35051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5942076" y="5337048"/>
            <a:ext cx="15240" cy="56515"/>
          </a:xfrm>
          <a:custGeom>
            <a:avLst/>
            <a:gdLst/>
            <a:ahLst/>
            <a:cxnLst/>
            <a:rect l="l" t="t" r="r" b="b"/>
            <a:pathLst>
              <a:path w="15239" h="56514">
                <a:moveTo>
                  <a:pt x="0" y="12192"/>
                </a:moveTo>
                <a:lnTo>
                  <a:pt x="4572" y="9144"/>
                </a:lnTo>
                <a:lnTo>
                  <a:pt x="12191" y="0"/>
                </a:lnTo>
                <a:lnTo>
                  <a:pt x="15239" y="5638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986271" y="5387340"/>
            <a:ext cx="6350" cy="5080"/>
          </a:xfrm>
          <a:custGeom>
            <a:avLst/>
            <a:gdLst/>
            <a:ahLst/>
            <a:cxnLst/>
            <a:rect l="l" t="t" r="r" b="b"/>
            <a:pathLst>
              <a:path w="6350" h="5079">
                <a:moveTo>
                  <a:pt x="3048" y="0"/>
                </a:moveTo>
                <a:lnTo>
                  <a:pt x="0" y="1524"/>
                </a:lnTo>
                <a:lnTo>
                  <a:pt x="3048" y="4572"/>
                </a:lnTo>
                <a:lnTo>
                  <a:pt x="6095" y="152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012941" y="5327142"/>
            <a:ext cx="141732" cy="6400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656831" y="5146548"/>
            <a:ext cx="6350" cy="129539"/>
          </a:xfrm>
          <a:custGeom>
            <a:avLst/>
            <a:gdLst/>
            <a:ahLst/>
            <a:cxnLst/>
            <a:rect l="l" t="t" r="r" b="b"/>
            <a:pathLst>
              <a:path w="6350" h="129539">
                <a:moveTo>
                  <a:pt x="6096" y="12954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474208" y="522884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474208" y="5209032"/>
            <a:ext cx="6350" cy="129539"/>
          </a:xfrm>
          <a:custGeom>
            <a:avLst/>
            <a:gdLst/>
            <a:ahLst/>
            <a:cxnLst/>
            <a:rect l="l" t="t" r="r" b="b"/>
            <a:pathLst>
              <a:path w="6350" h="129539">
                <a:moveTo>
                  <a:pt x="6095" y="12953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512308" y="5166360"/>
            <a:ext cx="1108075" cy="58419"/>
          </a:xfrm>
          <a:custGeom>
            <a:avLst/>
            <a:gdLst/>
            <a:ahLst/>
            <a:cxnLst/>
            <a:rect l="l" t="t" r="r" b="b"/>
            <a:pathLst>
              <a:path w="1108075" h="58420">
                <a:moveTo>
                  <a:pt x="1107947" y="0"/>
                </a:moveTo>
                <a:lnTo>
                  <a:pt x="0" y="579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620256" y="5160264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2"/>
                </a:lnTo>
                <a:lnTo>
                  <a:pt x="36575" y="30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620256" y="5160264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2"/>
                </a:lnTo>
                <a:lnTo>
                  <a:pt x="36575" y="304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474208" y="5219700"/>
            <a:ext cx="36830" cy="10795"/>
          </a:xfrm>
          <a:custGeom>
            <a:avLst/>
            <a:gdLst/>
            <a:ahLst/>
            <a:cxnLst/>
            <a:rect l="l" t="t" r="r" b="b"/>
            <a:pathLst>
              <a:path w="36829" h="10795">
                <a:moveTo>
                  <a:pt x="36575" y="0"/>
                </a:moveTo>
                <a:lnTo>
                  <a:pt x="0" y="7619"/>
                </a:lnTo>
                <a:lnTo>
                  <a:pt x="36575" y="10668"/>
                </a:lnTo>
                <a:lnTo>
                  <a:pt x="365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474208" y="5219700"/>
            <a:ext cx="36830" cy="10795"/>
          </a:xfrm>
          <a:custGeom>
            <a:avLst/>
            <a:gdLst/>
            <a:ahLst/>
            <a:cxnLst/>
            <a:rect l="l" t="t" r="r" b="b"/>
            <a:pathLst>
              <a:path w="36829" h="10795">
                <a:moveTo>
                  <a:pt x="36575" y="0"/>
                </a:moveTo>
                <a:lnTo>
                  <a:pt x="36575" y="10668"/>
                </a:lnTo>
                <a:lnTo>
                  <a:pt x="0" y="7619"/>
                </a:lnTo>
                <a:lnTo>
                  <a:pt x="3657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5955791" y="5117592"/>
            <a:ext cx="15240" cy="56515"/>
          </a:xfrm>
          <a:custGeom>
            <a:avLst/>
            <a:gdLst/>
            <a:ahLst/>
            <a:cxnLst/>
            <a:rect l="l" t="t" r="r" b="b"/>
            <a:pathLst>
              <a:path w="15239" h="56514">
                <a:moveTo>
                  <a:pt x="0" y="12192"/>
                </a:moveTo>
                <a:lnTo>
                  <a:pt x="6096" y="9144"/>
                </a:lnTo>
                <a:lnTo>
                  <a:pt x="13716" y="0"/>
                </a:lnTo>
                <a:lnTo>
                  <a:pt x="15240" y="5638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000750" y="5107685"/>
            <a:ext cx="169163" cy="6553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890004" y="4648200"/>
            <a:ext cx="1905" cy="48895"/>
          </a:xfrm>
          <a:custGeom>
            <a:avLst/>
            <a:gdLst/>
            <a:ahLst/>
            <a:cxnLst/>
            <a:rect l="l" t="t" r="r" b="b"/>
            <a:pathLst>
              <a:path w="1904" h="48895">
                <a:moveTo>
                  <a:pt x="1524" y="4876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5446776" y="4689348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449823" y="4725923"/>
            <a:ext cx="1905" cy="48895"/>
          </a:xfrm>
          <a:custGeom>
            <a:avLst/>
            <a:gdLst/>
            <a:ahLst/>
            <a:cxnLst/>
            <a:rect l="l" t="t" r="r" b="b"/>
            <a:pathLst>
              <a:path w="1904" h="48895">
                <a:moveTo>
                  <a:pt x="1524" y="48767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486400" y="4669535"/>
            <a:ext cx="1367155" cy="73660"/>
          </a:xfrm>
          <a:custGeom>
            <a:avLst/>
            <a:gdLst/>
            <a:ahLst/>
            <a:cxnLst/>
            <a:rect l="l" t="t" r="r" b="b"/>
            <a:pathLst>
              <a:path w="1367154" h="73660">
                <a:moveTo>
                  <a:pt x="1367027" y="0"/>
                </a:moveTo>
                <a:lnTo>
                  <a:pt x="0" y="731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853428" y="4663440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1524" y="12192"/>
                </a:lnTo>
                <a:lnTo>
                  <a:pt x="36575" y="30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853428" y="4663440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1524" y="12192"/>
                </a:lnTo>
                <a:lnTo>
                  <a:pt x="36575" y="3048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449823" y="4735067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36575" y="0"/>
                </a:moveTo>
                <a:lnTo>
                  <a:pt x="0" y="7620"/>
                </a:lnTo>
                <a:lnTo>
                  <a:pt x="36575" y="12192"/>
                </a:lnTo>
                <a:lnTo>
                  <a:pt x="365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449823" y="4735067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36575" y="0"/>
                </a:moveTo>
                <a:lnTo>
                  <a:pt x="36575" y="12192"/>
                </a:lnTo>
                <a:lnTo>
                  <a:pt x="0" y="7620"/>
                </a:lnTo>
                <a:lnTo>
                  <a:pt x="3657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060947" y="4628388"/>
            <a:ext cx="15240" cy="56515"/>
          </a:xfrm>
          <a:custGeom>
            <a:avLst/>
            <a:gdLst/>
            <a:ahLst/>
            <a:cxnLst/>
            <a:rect l="l" t="t" r="r" b="b"/>
            <a:pathLst>
              <a:path w="15239" h="56514">
                <a:moveTo>
                  <a:pt x="0" y="12192"/>
                </a:moveTo>
                <a:lnTo>
                  <a:pt x="4572" y="7619"/>
                </a:lnTo>
                <a:lnTo>
                  <a:pt x="12191" y="0"/>
                </a:lnTo>
                <a:lnTo>
                  <a:pt x="15239" y="56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104382" y="4618482"/>
            <a:ext cx="169163" cy="6400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454396" y="482346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995928" y="4572000"/>
            <a:ext cx="13970" cy="279400"/>
          </a:xfrm>
          <a:custGeom>
            <a:avLst/>
            <a:gdLst/>
            <a:ahLst/>
            <a:cxnLst/>
            <a:rect l="l" t="t" r="r" b="b"/>
            <a:pathLst>
              <a:path w="13970" h="279400">
                <a:moveTo>
                  <a:pt x="13716" y="27889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433059" y="441960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440679" y="4555235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437632" y="4494276"/>
            <a:ext cx="13970" cy="279400"/>
          </a:xfrm>
          <a:custGeom>
            <a:avLst/>
            <a:gdLst/>
            <a:ahLst/>
            <a:cxnLst/>
            <a:rect l="l" t="t" r="r" b="b"/>
            <a:pathLst>
              <a:path w="13970" h="279400">
                <a:moveTo>
                  <a:pt x="13715" y="27889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034028" y="4515611"/>
            <a:ext cx="1367155" cy="71755"/>
          </a:xfrm>
          <a:custGeom>
            <a:avLst/>
            <a:gdLst/>
            <a:ahLst/>
            <a:cxnLst/>
            <a:rect l="l" t="t" r="r" b="b"/>
            <a:pathLst>
              <a:path w="1367154" h="71754">
                <a:moveTo>
                  <a:pt x="0" y="71627"/>
                </a:moveTo>
                <a:lnTo>
                  <a:pt x="136702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997452" y="4581144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36575" y="0"/>
                </a:moveTo>
                <a:lnTo>
                  <a:pt x="0" y="7620"/>
                </a:lnTo>
                <a:lnTo>
                  <a:pt x="36575" y="12192"/>
                </a:lnTo>
                <a:lnTo>
                  <a:pt x="365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997452" y="4581144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36575" y="0"/>
                </a:moveTo>
                <a:lnTo>
                  <a:pt x="36575" y="12192"/>
                </a:lnTo>
                <a:lnTo>
                  <a:pt x="0" y="7620"/>
                </a:lnTo>
                <a:lnTo>
                  <a:pt x="3657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401055" y="4509516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2"/>
                </a:lnTo>
                <a:lnTo>
                  <a:pt x="36576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5401055" y="4509516"/>
            <a:ext cx="36830" cy="12700"/>
          </a:xfrm>
          <a:custGeom>
            <a:avLst/>
            <a:gdLst/>
            <a:ahLst/>
            <a:cxnLst/>
            <a:rect l="l" t="t" r="r" b="b"/>
            <a:pathLst>
              <a:path w="36829" h="12700">
                <a:moveTo>
                  <a:pt x="0" y="0"/>
                </a:moveTo>
                <a:lnTo>
                  <a:pt x="0" y="12192"/>
                </a:lnTo>
                <a:lnTo>
                  <a:pt x="36576" y="4572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608576" y="4474464"/>
            <a:ext cx="15240" cy="55244"/>
          </a:xfrm>
          <a:custGeom>
            <a:avLst/>
            <a:gdLst/>
            <a:ahLst/>
            <a:cxnLst/>
            <a:rect l="l" t="t" r="r" b="b"/>
            <a:pathLst>
              <a:path w="15239" h="55245">
                <a:moveTo>
                  <a:pt x="0" y="10668"/>
                </a:moveTo>
                <a:lnTo>
                  <a:pt x="4572" y="7619"/>
                </a:lnTo>
                <a:lnTo>
                  <a:pt x="12191" y="0"/>
                </a:lnTo>
                <a:lnTo>
                  <a:pt x="15239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4652009" y="4464558"/>
            <a:ext cx="169163" cy="6553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881115" y="4547616"/>
            <a:ext cx="45720" cy="70485"/>
          </a:xfrm>
          <a:custGeom>
            <a:avLst/>
            <a:gdLst/>
            <a:ahLst/>
            <a:cxnLst/>
            <a:rect l="l" t="t" r="r" b="b"/>
            <a:pathLst>
              <a:path w="45720" h="70485">
                <a:moveTo>
                  <a:pt x="0" y="70104"/>
                </a:moveTo>
                <a:lnTo>
                  <a:pt x="0" y="0"/>
                </a:lnTo>
                <a:lnTo>
                  <a:pt x="28956" y="0"/>
                </a:lnTo>
                <a:lnTo>
                  <a:pt x="39624" y="3048"/>
                </a:lnTo>
                <a:lnTo>
                  <a:pt x="42672" y="6096"/>
                </a:lnTo>
                <a:lnTo>
                  <a:pt x="45720" y="12192"/>
                </a:lnTo>
                <a:lnTo>
                  <a:pt x="45720" y="22860"/>
                </a:lnTo>
                <a:lnTo>
                  <a:pt x="42672" y="28956"/>
                </a:lnTo>
                <a:lnTo>
                  <a:pt x="39624" y="32004"/>
                </a:lnTo>
                <a:lnTo>
                  <a:pt x="28956" y="36575"/>
                </a:lnTo>
                <a:lnTo>
                  <a:pt x="0" y="3657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948934" y="4546854"/>
            <a:ext cx="109727" cy="7162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080759" y="4547616"/>
            <a:ext cx="52069" cy="70485"/>
          </a:xfrm>
          <a:custGeom>
            <a:avLst/>
            <a:gdLst/>
            <a:ahLst/>
            <a:cxnLst/>
            <a:rect l="l" t="t" r="r" b="b"/>
            <a:pathLst>
              <a:path w="52070" h="70485">
                <a:moveTo>
                  <a:pt x="19812" y="0"/>
                </a:moveTo>
                <a:lnTo>
                  <a:pt x="12191" y="3048"/>
                </a:lnTo>
                <a:lnTo>
                  <a:pt x="6095" y="9143"/>
                </a:lnTo>
                <a:lnTo>
                  <a:pt x="3048" y="16764"/>
                </a:lnTo>
                <a:lnTo>
                  <a:pt x="0" y="25908"/>
                </a:lnTo>
                <a:lnTo>
                  <a:pt x="0" y="42672"/>
                </a:lnTo>
                <a:lnTo>
                  <a:pt x="3048" y="53340"/>
                </a:lnTo>
                <a:lnTo>
                  <a:pt x="6095" y="59436"/>
                </a:lnTo>
                <a:lnTo>
                  <a:pt x="12191" y="65531"/>
                </a:lnTo>
                <a:lnTo>
                  <a:pt x="19812" y="70104"/>
                </a:lnTo>
                <a:lnTo>
                  <a:pt x="32003" y="70104"/>
                </a:lnTo>
                <a:lnTo>
                  <a:pt x="39624" y="65531"/>
                </a:lnTo>
                <a:lnTo>
                  <a:pt x="45719" y="59436"/>
                </a:lnTo>
                <a:lnTo>
                  <a:pt x="48767" y="53340"/>
                </a:lnTo>
                <a:lnTo>
                  <a:pt x="51815" y="42672"/>
                </a:lnTo>
                <a:lnTo>
                  <a:pt x="51815" y="25908"/>
                </a:lnTo>
                <a:lnTo>
                  <a:pt x="48767" y="16764"/>
                </a:lnTo>
                <a:lnTo>
                  <a:pt x="45719" y="9143"/>
                </a:lnTo>
                <a:lnTo>
                  <a:pt x="39624" y="3048"/>
                </a:lnTo>
                <a:lnTo>
                  <a:pt x="32003" y="0"/>
                </a:lnTo>
                <a:lnTo>
                  <a:pt x="1981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153911" y="4547616"/>
            <a:ext cx="45720" cy="70485"/>
          </a:xfrm>
          <a:custGeom>
            <a:avLst/>
            <a:gdLst/>
            <a:ahLst/>
            <a:cxnLst/>
            <a:rect l="l" t="t" r="r" b="b"/>
            <a:pathLst>
              <a:path w="45720" h="70485">
                <a:moveTo>
                  <a:pt x="0" y="70104"/>
                </a:moveTo>
                <a:lnTo>
                  <a:pt x="0" y="0"/>
                </a:lnTo>
                <a:lnTo>
                  <a:pt x="45720" y="70104"/>
                </a:lnTo>
                <a:lnTo>
                  <a:pt x="457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288023" y="4547616"/>
            <a:ext cx="45720" cy="70485"/>
          </a:xfrm>
          <a:custGeom>
            <a:avLst/>
            <a:gdLst/>
            <a:ahLst/>
            <a:cxnLst/>
            <a:rect l="l" t="t" r="r" b="b"/>
            <a:pathLst>
              <a:path w="45720" h="70485">
                <a:moveTo>
                  <a:pt x="0" y="70104"/>
                </a:moveTo>
                <a:lnTo>
                  <a:pt x="0" y="0"/>
                </a:lnTo>
                <a:lnTo>
                  <a:pt x="28955" y="0"/>
                </a:lnTo>
                <a:lnTo>
                  <a:pt x="38100" y="3048"/>
                </a:lnTo>
                <a:lnTo>
                  <a:pt x="41148" y="6096"/>
                </a:lnTo>
                <a:lnTo>
                  <a:pt x="45720" y="12192"/>
                </a:lnTo>
                <a:lnTo>
                  <a:pt x="45720" y="19812"/>
                </a:lnTo>
                <a:lnTo>
                  <a:pt x="41148" y="25908"/>
                </a:lnTo>
                <a:lnTo>
                  <a:pt x="38100" y="28956"/>
                </a:lnTo>
                <a:lnTo>
                  <a:pt x="28955" y="32004"/>
                </a:lnTo>
                <a:lnTo>
                  <a:pt x="0" y="320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310884" y="4581144"/>
            <a:ext cx="22860" cy="36830"/>
          </a:xfrm>
          <a:custGeom>
            <a:avLst/>
            <a:gdLst/>
            <a:ahLst/>
            <a:cxnLst/>
            <a:rect l="l" t="t" r="r" b="b"/>
            <a:pathLst>
              <a:path w="22860" h="36829">
                <a:moveTo>
                  <a:pt x="0" y="0"/>
                </a:moveTo>
                <a:lnTo>
                  <a:pt x="22860" y="3657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355841" y="4546854"/>
            <a:ext cx="108204" cy="7162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490715" y="4547616"/>
            <a:ext cx="45720" cy="70485"/>
          </a:xfrm>
          <a:custGeom>
            <a:avLst/>
            <a:gdLst/>
            <a:ahLst/>
            <a:cxnLst/>
            <a:rect l="l" t="t" r="r" b="b"/>
            <a:pathLst>
              <a:path w="45720" h="70485">
                <a:moveTo>
                  <a:pt x="0" y="70104"/>
                </a:moveTo>
                <a:lnTo>
                  <a:pt x="0" y="0"/>
                </a:lnTo>
                <a:lnTo>
                  <a:pt x="22860" y="0"/>
                </a:lnTo>
                <a:lnTo>
                  <a:pt x="32004" y="3048"/>
                </a:lnTo>
                <a:lnTo>
                  <a:pt x="39624" y="9143"/>
                </a:lnTo>
                <a:lnTo>
                  <a:pt x="42672" y="16764"/>
                </a:lnTo>
                <a:lnTo>
                  <a:pt x="45719" y="25908"/>
                </a:lnTo>
                <a:lnTo>
                  <a:pt x="45719" y="42672"/>
                </a:lnTo>
                <a:lnTo>
                  <a:pt x="42672" y="53340"/>
                </a:lnTo>
                <a:lnTo>
                  <a:pt x="39624" y="59436"/>
                </a:lnTo>
                <a:lnTo>
                  <a:pt x="32004" y="65531"/>
                </a:lnTo>
                <a:lnTo>
                  <a:pt x="22860" y="70104"/>
                </a:lnTo>
                <a:lnTo>
                  <a:pt x="0" y="7010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558533" y="4546854"/>
            <a:ext cx="118871" cy="7162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4439411" y="3806952"/>
            <a:ext cx="44450" cy="70485"/>
          </a:xfrm>
          <a:custGeom>
            <a:avLst/>
            <a:gdLst/>
            <a:ahLst/>
            <a:cxnLst/>
            <a:rect l="l" t="t" r="r" b="b"/>
            <a:pathLst>
              <a:path w="44450" h="70485">
                <a:moveTo>
                  <a:pt x="0" y="70103"/>
                </a:moveTo>
                <a:lnTo>
                  <a:pt x="0" y="0"/>
                </a:lnTo>
                <a:lnTo>
                  <a:pt x="28955" y="0"/>
                </a:lnTo>
                <a:lnTo>
                  <a:pt x="38100" y="3048"/>
                </a:lnTo>
                <a:lnTo>
                  <a:pt x="41148" y="6096"/>
                </a:lnTo>
                <a:lnTo>
                  <a:pt x="44196" y="13715"/>
                </a:lnTo>
                <a:lnTo>
                  <a:pt x="44196" y="22860"/>
                </a:lnTo>
                <a:lnTo>
                  <a:pt x="41148" y="30479"/>
                </a:lnTo>
                <a:lnTo>
                  <a:pt x="38100" y="33527"/>
                </a:lnTo>
                <a:lnTo>
                  <a:pt x="28955" y="36575"/>
                </a:lnTo>
                <a:lnTo>
                  <a:pt x="0" y="3657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507229" y="3806190"/>
            <a:ext cx="108204" cy="71627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4638294" y="3806190"/>
            <a:ext cx="118872" cy="7162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4867655" y="3806952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844796" y="3806952"/>
            <a:ext cx="45720" cy="0"/>
          </a:xfrm>
          <a:custGeom>
            <a:avLst/>
            <a:gdLst/>
            <a:ahLst/>
            <a:cxnLst/>
            <a:rect l="l" t="t" r="r" b="b"/>
            <a:pathLst>
              <a:path w="45720">
                <a:moveTo>
                  <a:pt x="0" y="0"/>
                </a:moveTo>
                <a:lnTo>
                  <a:pt x="457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4904232" y="3806952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7010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930140" y="3806952"/>
            <a:ext cx="45720" cy="70485"/>
          </a:xfrm>
          <a:custGeom>
            <a:avLst/>
            <a:gdLst/>
            <a:ahLst/>
            <a:cxnLst/>
            <a:rect l="l" t="t" r="r" b="b"/>
            <a:pathLst>
              <a:path w="45720" h="70485">
                <a:moveTo>
                  <a:pt x="0" y="70103"/>
                </a:moveTo>
                <a:lnTo>
                  <a:pt x="0" y="0"/>
                </a:lnTo>
                <a:lnTo>
                  <a:pt x="45720" y="70103"/>
                </a:lnTo>
                <a:lnTo>
                  <a:pt x="4572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001005" y="3806190"/>
            <a:ext cx="138684" cy="7162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4200144" y="6190488"/>
            <a:ext cx="632460" cy="29209"/>
          </a:xfrm>
          <a:custGeom>
            <a:avLst/>
            <a:gdLst/>
            <a:ahLst/>
            <a:cxnLst/>
            <a:rect l="l" t="t" r="r" b="b"/>
            <a:pathLst>
              <a:path w="632460" h="29210">
                <a:moveTo>
                  <a:pt x="632459" y="0"/>
                </a:moveTo>
                <a:lnTo>
                  <a:pt x="0" y="2895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3922776" y="6219444"/>
            <a:ext cx="277495" cy="140335"/>
          </a:xfrm>
          <a:custGeom>
            <a:avLst/>
            <a:gdLst/>
            <a:ahLst/>
            <a:cxnLst/>
            <a:rect l="l" t="t" r="r" b="b"/>
            <a:pathLst>
              <a:path w="277495" h="140335">
                <a:moveTo>
                  <a:pt x="0" y="140208"/>
                </a:moveTo>
                <a:lnTo>
                  <a:pt x="277368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3627120" y="6359652"/>
            <a:ext cx="3825240" cy="0"/>
          </a:xfrm>
          <a:custGeom>
            <a:avLst/>
            <a:gdLst/>
            <a:ahLst/>
            <a:cxnLst/>
            <a:rect l="l" t="t" r="r" b="b"/>
            <a:pathLst>
              <a:path w="3825240">
                <a:moveTo>
                  <a:pt x="0" y="0"/>
                </a:moveTo>
                <a:lnTo>
                  <a:pt x="38252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213347" y="6079235"/>
            <a:ext cx="387350" cy="38100"/>
          </a:xfrm>
          <a:custGeom>
            <a:avLst/>
            <a:gdLst/>
            <a:ahLst/>
            <a:cxnLst/>
            <a:rect l="l" t="t" r="r" b="b"/>
            <a:pathLst>
              <a:path w="387350" h="38100">
                <a:moveTo>
                  <a:pt x="0" y="38099"/>
                </a:moveTo>
                <a:lnTo>
                  <a:pt x="38709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601968" y="6079235"/>
            <a:ext cx="554990" cy="280670"/>
          </a:xfrm>
          <a:custGeom>
            <a:avLst/>
            <a:gdLst/>
            <a:ahLst/>
            <a:cxnLst/>
            <a:rect l="l" t="t" r="r" b="b"/>
            <a:pathLst>
              <a:path w="554990" h="280670">
                <a:moveTo>
                  <a:pt x="554735" y="28041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3072383" y="6359652"/>
            <a:ext cx="554990" cy="281940"/>
          </a:xfrm>
          <a:custGeom>
            <a:avLst/>
            <a:gdLst/>
            <a:ahLst/>
            <a:cxnLst/>
            <a:rect l="l" t="t" r="r" b="b"/>
            <a:pathLst>
              <a:path w="554989" h="281940">
                <a:moveTo>
                  <a:pt x="0" y="281940"/>
                </a:moveTo>
                <a:lnTo>
                  <a:pt x="554736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452359" y="6359652"/>
            <a:ext cx="554990" cy="281940"/>
          </a:xfrm>
          <a:custGeom>
            <a:avLst/>
            <a:gdLst/>
            <a:ahLst/>
            <a:cxnLst/>
            <a:rect l="l" t="t" r="r" b="b"/>
            <a:pathLst>
              <a:path w="554990" h="281940">
                <a:moveTo>
                  <a:pt x="554736" y="28194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337047" y="2558796"/>
            <a:ext cx="15240" cy="309880"/>
          </a:xfrm>
          <a:custGeom>
            <a:avLst/>
            <a:gdLst/>
            <a:ahLst/>
            <a:cxnLst/>
            <a:rect l="l" t="t" r="r" b="b"/>
            <a:pathLst>
              <a:path w="15239" h="309880">
                <a:moveTo>
                  <a:pt x="15239" y="30937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247388" y="2616708"/>
            <a:ext cx="15240" cy="309880"/>
          </a:xfrm>
          <a:custGeom>
            <a:avLst/>
            <a:gdLst/>
            <a:ahLst/>
            <a:cxnLst/>
            <a:rect l="l" t="t" r="r" b="b"/>
            <a:pathLst>
              <a:path w="15239" h="309880">
                <a:moveTo>
                  <a:pt x="15239" y="30937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264152" y="2596896"/>
            <a:ext cx="1059180" cy="56515"/>
          </a:xfrm>
          <a:custGeom>
            <a:avLst/>
            <a:gdLst/>
            <a:ahLst/>
            <a:cxnLst/>
            <a:rect l="l" t="t" r="r" b="b"/>
            <a:pathLst>
              <a:path w="1059179" h="56514">
                <a:moveTo>
                  <a:pt x="1059180" y="0"/>
                </a:moveTo>
                <a:lnTo>
                  <a:pt x="0" y="56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5323332" y="2593848"/>
            <a:ext cx="15240" cy="6350"/>
          </a:xfrm>
          <a:custGeom>
            <a:avLst/>
            <a:gdLst/>
            <a:ahLst/>
            <a:cxnLst/>
            <a:rect l="l" t="t" r="r" b="b"/>
            <a:pathLst>
              <a:path w="15239" h="6350">
                <a:moveTo>
                  <a:pt x="0" y="0"/>
                </a:moveTo>
                <a:lnTo>
                  <a:pt x="0" y="6095"/>
                </a:lnTo>
                <a:lnTo>
                  <a:pt x="15239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5323332" y="2593848"/>
            <a:ext cx="15240" cy="6350"/>
          </a:xfrm>
          <a:custGeom>
            <a:avLst/>
            <a:gdLst/>
            <a:ahLst/>
            <a:cxnLst/>
            <a:rect l="l" t="t" r="r" b="b"/>
            <a:pathLst>
              <a:path w="15239" h="6350">
                <a:moveTo>
                  <a:pt x="0" y="0"/>
                </a:moveTo>
                <a:lnTo>
                  <a:pt x="0" y="6095"/>
                </a:lnTo>
                <a:lnTo>
                  <a:pt x="15239" y="152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248911" y="2651760"/>
            <a:ext cx="15240" cy="5080"/>
          </a:xfrm>
          <a:custGeom>
            <a:avLst/>
            <a:gdLst/>
            <a:ahLst/>
            <a:cxnLst/>
            <a:rect l="l" t="t" r="r" b="b"/>
            <a:pathLst>
              <a:path w="15239" h="5080">
                <a:moveTo>
                  <a:pt x="15239" y="0"/>
                </a:moveTo>
                <a:lnTo>
                  <a:pt x="0" y="3048"/>
                </a:lnTo>
                <a:lnTo>
                  <a:pt x="15239" y="4571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248911" y="2651760"/>
            <a:ext cx="15240" cy="5080"/>
          </a:xfrm>
          <a:custGeom>
            <a:avLst/>
            <a:gdLst/>
            <a:ahLst/>
            <a:cxnLst/>
            <a:rect l="l" t="t" r="r" b="b"/>
            <a:pathLst>
              <a:path w="15239" h="5080">
                <a:moveTo>
                  <a:pt x="15239" y="0"/>
                </a:moveTo>
                <a:lnTo>
                  <a:pt x="15239" y="4571"/>
                </a:lnTo>
                <a:lnTo>
                  <a:pt x="0" y="3048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698491" y="2548128"/>
            <a:ext cx="15240" cy="55244"/>
          </a:xfrm>
          <a:custGeom>
            <a:avLst/>
            <a:gdLst/>
            <a:ahLst/>
            <a:cxnLst/>
            <a:rect l="l" t="t" r="r" b="b"/>
            <a:pathLst>
              <a:path w="15239" h="55244">
                <a:moveTo>
                  <a:pt x="0" y="10668"/>
                </a:moveTo>
                <a:lnTo>
                  <a:pt x="4572" y="7620"/>
                </a:lnTo>
                <a:lnTo>
                  <a:pt x="12192" y="0"/>
                </a:lnTo>
                <a:lnTo>
                  <a:pt x="15240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4741164" y="2545080"/>
            <a:ext cx="40005" cy="38100"/>
          </a:xfrm>
          <a:custGeom>
            <a:avLst/>
            <a:gdLst/>
            <a:ahLst/>
            <a:cxnLst/>
            <a:rect l="l" t="t" r="r" b="b"/>
            <a:pathLst>
              <a:path w="40004" h="38100">
                <a:moveTo>
                  <a:pt x="24384" y="0"/>
                </a:moveTo>
                <a:lnTo>
                  <a:pt x="0" y="38100"/>
                </a:lnTo>
                <a:lnTo>
                  <a:pt x="39624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765547" y="2545080"/>
            <a:ext cx="3175" cy="55244"/>
          </a:xfrm>
          <a:custGeom>
            <a:avLst/>
            <a:gdLst/>
            <a:ahLst/>
            <a:cxnLst/>
            <a:rect l="l" t="t" r="r" b="b"/>
            <a:pathLst>
              <a:path w="3175" h="55244">
                <a:moveTo>
                  <a:pt x="0" y="0"/>
                </a:moveTo>
                <a:lnTo>
                  <a:pt x="3048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791455" y="2540508"/>
            <a:ext cx="36830" cy="58419"/>
          </a:xfrm>
          <a:custGeom>
            <a:avLst/>
            <a:gdLst/>
            <a:ahLst/>
            <a:cxnLst/>
            <a:rect l="l" t="t" r="r" b="b"/>
            <a:pathLst>
              <a:path w="36829" h="58419">
                <a:moveTo>
                  <a:pt x="0" y="1523"/>
                </a:moveTo>
                <a:lnTo>
                  <a:pt x="36576" y="0"/>
                </a:lnTo>
                <a:lnTo>
                  <a:pt x="13716" y="579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847844" y="2538984"/>
            <a:ext cx="35560" cy="56515"/>
          </a:xfrm>
          <a:custGeom>
            <a:avLst/>
            <a:gdLst/>
            <a:ahLst/>
            <a:cxnLst/>
            <a:rect l="l" t="t" r="r" b="b"/>
            <a:pathLst>
              <a:path w="35560" h="56514">
                <a:moveTo>
                  <a:pt x="28955" y="0"/>
                </a:moveTo>
                <a:lnTo>
                  <a:pt x="1523" y="1524"/>
                </a:lnTo>
                <a:lnTo>
                  <a:pt x="0" y="24383"/>
                </a:lnTo>
                <a:lnTo>
                  <a:pt x="3047" y="22859"/>
                </a:lnTo>
                <a:lnTo>
                  <a:pt x="10667" y="19812"/>
                </a:lnTo>
                <a:lnTo>
                  <a:pt x="18287" y="18287"/>
                </a:lnTo>
                <a:lnTo>
                  <a:pt x="25907" y="21335"/>
                </a:lnTo>
                <a:lnTo>
                  <a:pt x="32003" y="25907"/>
                </a:lnTo>
                <a:lnTo>
                  <a:pt x="35051" y="33527"/>
                </a:lnTo>
                <a:lnTo>
                  <a:pt x="35051" y="39624"/>
                </a:lnTo>
                <a:lnTo>
                  <a:pt x="33527" y="47243"/>
                </a:lnTo>
                <a:lnTo>
                  <a:pt x="28955" y="53339"/>
                </a:lnTo>
                <a:lnTo>
                  <a:pt x="21335" y="56387"/>
                </a:lnTo>
                <a:lnTo>
                  <a:pt x="12191" y="56387"/>
                </a:lnTo>
                <a:lnTo>
                  <a:pt x="4571" y="54863"/>
                </a:lnTo>
                <a:lnTo>
                  <a:pt x="1523" y="51815"/>
                </a:lnTo>
                <a:lnTo>
                  <a:pt x="0" y="4724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5327903" y="2385060"/>
            <a:ext cx="7620" cy="137160"/>
          </a:xfrm>
          <a:custGeom>
            <a:avLst/>
            <a:gdLst/>
            <a:ahLst/>
            <a:cxnLst/>
            <a:rect l="l" t="t" r="r" b="b"/>
            <a:pathLst>
              <a:path w="7620" h="137160">
                <a:moveTo>
                  <a:pt x="7620" y="137159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4311396" y="2438400"/>
            <a:ext cx="26034" cy="483234"/>
          </a:xfrm>
          <a:custGeom>
            <a:avLst/>
            <a:gdLst/>
            <a:ahLst/>
            <a:cxnLst/>
            <a:rect l="l" t="t" r="r" b="b"/>
            <a:pathLst>
              <a:path w="26035" h="483235">
                <a:moveTo>
                  <a:pt x="25907" y="483108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4328159" y="2423160"/>
            <a:ext cx="986155" cy="52069"/>
          </a:xfrm>
          <a:custGeom>
            <a:avLst/>
            <a:gdLst/>
            <a:ahLst/>
            <a:cxnLst/>
            <a:rect l="l" t="t" r="r" b="b"/>
            <a:pathLst>
              <a:path w="986154" h="52069">
                <a:moveTo>
                  <a:pt x="986027" y="0"/>
                </a:moveTo>
                <a:lnTo>
                  <a:pt x="0" y="518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5315711" y="2420112"/>
            <a:ext cx="13970" cy="5080"/>
          </a:xfrm>
          <a:custGeom>
            <a:avLst/>
            <a:gdLst/>
            <a:ahLst/>
            <a:cxnLst/>
            <a:rect l="l" t="t" r="r" b="b"/>
            <a:pathLst>
              <a:path w="13970" h="5080">
                <a:moveTo>
                  <a:pt x="0" y="0"/>
                </a:moveTo>
                <a:lnTo>
                  <a:pt x="0" y="4572"/>
                </a:lnTo>
                <a:lnTo>
                  <a:pt x="13715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5315711" y="2420112"/>
            <a:ext cx="13970" cy="5080"/>
          </a:xfrm>
          <a:custGeom>
            <a:avLst/>
            <a:gdLst/>
            <a:ahLst/>
            <a:cxnLst/>
            <a:rect l="l" t="t" r="r" b="b"/>
            <a:pathLst>
              <a:path w="13970" h="5080">
                <a:moveTo>
                  <a:pt x="0" y="0"/>
                </a:moveTo>
                <a:lnTo>
                  <a:pt x="0" y="4572"/>
                </a:lnTo>
                <a:lnTo>
                  <a:pt x="13715" y="152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4314444" y="2471928"/>
            <a:ext cx="13970" cy="6350"/>
          </a:xfrm>
          <a:custGeom>
            <a:avLst/>
            <a:gdLst/>
            <a:ahLst/>
            <a:cxnLst/>
            <a:rect l="l" t="t" r="r" b="b"/>
            <a:pathLst>
              <a:path w="13970" h="6350">
                <a:moveTo>
                  <a:pt x="13715" y="0"/>
                </a:moveTo>
                <a:lnTo>
                  <a:pt x="0" y="4572"/>
                </a:lnTo>
                <a:lnTo>
                  <a:pt x="13715" y="6096"/>
                </a:lnTo>
                <a:lnTo>
                  <a:pt x="137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4314444" y="2471928"/>
            <a:ext cx="13970" cy="6350"/>
          </a:xfrm>
          <a:custGeom>
            <a:avLst/>
            <a:gdLst/>
            <a:ahLst/>
            <a:cxnLst/>
            <a:rect l="l" t="t" r="r" b="b"/>
            <a:pathLst>
              <a:path w="13970" h="6350">
                <a:moveTo>
                  <a:pt x="13715" y="0"/>
                </a:moveTo>
                <a:lnTo>
                  <a:pt x="13715" y="6096"/>
                </a:lnTo>
                <a:lnTo>
                  <a:pt x="0" y="4572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4725923" y="2371344"/>
            <a:ext cx="15240" cy="55244"/>
          </a:xfrm>
          <a:custGeom>
            <a:avLst/>
            <a:gdLst/>
            <a:ahLst/>
            <a:cxnLst/>
            <a:rect l="l" t="t" r="r" b="b"/>
            <a:pathLst>
              <a:path w="15239" h="55244">
                <a:moveTo>
                  <a:pt x="0" y="10668"/>
                </a:moveTo>
                <a:lnTo>
                  <a:pt x="4572" y="7620"/>
                </a:lnTo>
                <a:lnTo>
                  <a:pt x="12191" y="0"/>
                </a:lnTo>
                <a:lnTo>
                  <a:pt x="15239" y="5486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4769358" y="2361438"/>
            <a:ext cx="143255" cy="6400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5315711" y="2162556"/>
            <a:ext cx="9525" cy="184785"/>
          </a:xfrm>
          <a:custGeom>
            <a:avLst/>
            <a:gdLst/>
            <a:ahLst/>
            <a:cxnLst/>
            <a:rect l="l" t="t" r="r" b="b"/>
            <a:pathLst>
              <a:path w="9525" h="184785">
                <a:moveTo>
                  <a:pt x="9143" y="184404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4226052" y="2220468"/>
            <a:ext cx="36830" cy="706120"/>
          </a:xfrm>
          <a:custGeom>
            <a:avLst/>
            <a:gdLst/>
            <a:ahLst/>
            <a:cxnLst/>
            <a:rect l="l" t="t" r="r" b="b"/>
            <a:pathLst>
              <a:path w="36829" h="706119">
                <a:moveTo>
                  <a:pt x="36575" y="70561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4242815" y="2202180"/>
            <a:ext cx="1061085" cy="55244"/>
          </a:xfrm>
          <a:custGeom>
            <a:avLst/>
            <a:gdLst/>
            <a:ahLst/>
            <a:cxnLst/>
            <a:rect l="l" t="t" r="r" b="b"/>
            <a:pathLst>
              <a:path w="1061085" h="55244">
                <a:moveTo>
                  <a:pt x="1060704" y="0"/>
                </a:moveTo>
                <a:lnTo>
                  <a:pt x="0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5303520" y="2199132"/>
            <a:ext cx="13970" cy="5080"/>
          </a:xfrm>
          <a:custGeom>
            <a:avLst/>
            <a:gdLst/>
            <a:ahLst/>
            <a:cxnLst/>
            <a:rect l="l" t="t" r="r" b="b"/>
            <a:pathLst>
              <a:path w="13970" h="5080">
                <a:moveTo>
                  <a:pt x="0" y="0"/>
                </a:moveTo>
                <a:lnTo>
                  <a:pt x="0" y="4572"/>
                </a:lnTo>
                <a:lnTo>
                  <a:pt x="13715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5303520" y="2199132"/>
            <a:ext cx="13970" cy="5080"/>
          </a:xfrm>
          <a:custGeom>
            <a:avLst/>
            <a:gdLst/>
            <a:ahLst/>
            <a:cxnLst/>
            <a:rect l="l" t="t" r="r" b="b"/>
            <a:pathLst>
              <a:path w="13970" h="5080">
                <a:moveTo>
                  <a:pt x="0" y="0"/>
                </a:moveTo>
                <a:lnTo>
                  <a:pt x="0" y="4572"/>
                </a:lnTo>
                <a:lnTo>
                  <a:pt x="13715" y="152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4229100" y="2255520"/>
            <a:ext cx="13970" cy="5080"/>
          </a:xfrm>
          <a:custGeom>
            <a:avLst/>
            <a:gdLst/>
            <a:ahLst/>
            <a:cxnLst/>
            <a:rect l="l" t="t" r="r" b="b"/>
            <a:pathLst>
              <a:path w="13970" h="5080">
                <a:moveTo>
                  <a:pt x="13715" y="0"/>
                </a:moveTo>
                <a:lnTo>
                  <a:pt x="0" y="3048"/>
                </a:lnTo>
                <a:lnTo>
                  <a:pt x="13715" y="4572"/>
                </a:lnTo>
                <a:lnTo>
                  <a:pt x="137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4229100" y="2255520"/>
            <a:ext cx="13970" cy="5080"/>
          </a:xfrm>
          <a:custGeom>
            <a:avLst/>
            <a:gdLst/>
            <a:ahLst/>
            <a:cxnLst/>
            <a:rect l="l" t="t" r="r" b="b"/>
            <a:pathLst>
              <a:path w="13970" h="5080">
                <a:moveTo>
                  <a:pt x="13715" y="0"/>
                </a:moveTo>
                <a:lnTo>
                  <a:pt x="13715" y="4572"/>
                </a:lnTo>
                <a:lnTo>
                  <a:pt x="0" y="3048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677155" y="2151888"/>
            <a:ext cx="15240" cy="55244"/>
          </a:xfrm>
          <a:custGeom>
            <a:avLst/>
            <a:gdLst/>
            <a:ahLst/>
            <a:cxnLst/>
            <a:rect l="l" t="t" r="r" b="b"/>
            <a:pathLst>
              <a:path w="15239" h="55244">
                <a:moveTo>
                  <a:pt x="0" y="10667"/>
                </a:moveTo>
                <a:lnTo>
                  <a:pt x="6096" y="7620"/>
                </a:lnTo>
                <a:lnTo>
                  <a:pt x="12192" y="0"/>
                </a:lnTo>
                <a:lnTo>
                  <a:pt x="15240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4720590" y="2141982"/>
            <a:ext cx="143256" cy="6400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3860291" y="3360420"/>
            <a:ext cx="1905" cy="56515"/>
          </a:xfrm>
          <a:custGeom>
            <a:avLst/>
            <a:gdLst/>
            <a:ahLst/>
            <a:cxnLst/>
            <a:rect l="l" t="t" r="r" b="b"/>
            <a:pathLst>
              <a:path w="1904" h="56514">
                <a:moveTo>
                  <a:pt x="0" y="0"/>
                </a:moveTo>
                <a:lnTo>
                  <a:pt x="1524" y="5638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3864864" y="346100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3872484" y="3596640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0" y="0"/>
                </a:moveTo>
                <a:lnTo>
                  <a:pt x="3048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3878579" y="373075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3884676" y="386638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3892296" y="400050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3899915" y="4134611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3906011" y="427024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3913632" y="440436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3921252" y="4538472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3927347" y="4674108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3934967" y="480822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3941064" y="4943855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3948684" y="5077967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3954779" y="5213604"/>
            <a:ext cx="3175" cy="55244"/>
          </a:xfrm>
          <a:custGeom>
            <a:avLst/>
            <a:gdLst/>
            <a:ahLst/>
            <a:cxnLst/>
            <a:rect l="l" t="t" r="r" b="b"/>
            <a:pathLst>
              <a:path w="3175" h="55245">
                <a:moveTo>
                  <a:pt x="0" y="0"/>
                </a:moveTo>
                <a:lnTo>
                  <a:pt x="3048" y="5486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6890004" y="3200400"/>
            <a:ext cx="1905" cy="55244"/>
          </a:xfrm>
          <a:custGeom>
            <a:avLst/>
            <a:gdLst/>
            <a:ahLst/>
            <a:cxnLst/>
            <a:rect l="l" t="t" r="r" b="b"/>
            <a:pathLst>
              <a:path w="1904" h="55245">
                <a:moveTo>
                  <a:pt x="0" y="0"/>
                </a:moveTo>
                <a:lnTo>
                  <a:pt x="1524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894576" y="330098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900671" y="3435096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6908292" y="3569208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6915911" y="370484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6922007" y="3838955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6928104" y="397459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6935723" y="410870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6943343" y="4244340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0" y="0"/>
                </a:moveTo>
                <a:lnTo>
                  <a:pt x="3048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6949440" y="437845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6957059" y="451408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6964680" y="4648200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6970776" y="4782311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6978395" y="4917948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0" y="0"/>
                </a:moveTo>
                <a:lnTo>
                  <a:pt x="3048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6984492" y="5052060"/>
            <a:ext cx="3175" cy="56515"/>
          </a:xfrm>
          <a:custGeom>
            <a:avLst/>
            <a:gdLst/>
            <a:ahLst/>
            <a:cxnLst/>
            <a:rect l="l" t="t" r="r" b="b"/>
            <a:pathLst>
              <a:path w="3175" h="56514">
                <a:moveTo>
                  <a:pt x="0" y="0"/>
                </a:moveTo>
                <a:lnTo>
                  <a:pt x="3048" y="56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785615" y="3363467"/>
            <a:ext cx="1905" cy="45720"/>
          </a:xfrm>
          <a:custGeom>
            <a:avLst/>
            <a:gdLst/>
            <a:ahLst/>
            <a:cxnLst/>
            <a:rect l="l" t="t" r="r" b="b"/>
            <a:pathLst>
              <a:path w="1904" h="45720">
                <a:moveTo>
                  <a:pt x="0" y="0"/>
                </a:moveTo>
                <a:lnTo>
                  <a:pt x="1524" y="4572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788664" y="343204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794759" y="354330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800855" y="3656076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806952" y="376885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811523" y="388162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3819144" y="3992879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7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823715" y="4105655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829811" y="4216908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835908" y="432968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842003" y="4442460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846576" y="4553711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852671" y="4666488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858767" y="477926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864864" y="4892040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870959" y="5003292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875532" y="5116067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881628" y="5228844"/>
            <a:ext cx="1905" cy="44450"/>
          </a:xfrm>
          <a:custGeom>
            <a:avLst/>
            <a:gdLst/>
            <a:ahLst/>
            <a:cxnLst/>
            <a:rect l="l" t="t" r="r" b="b"/>
            <a:pathLst>
              <a:path w="1904" h="44450">
                <a:moveTo>
                  <a:pt x="0" y="0"/>
                </a:moveTo>
                <a:lnTo>
                  <a:pt x="1524" y="44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963156" y="3195828"/>
            <a:ext cx="1905" cy="44450"/>
          </a:xfrm>
          <a:custGeom>
            <a:avLst/>
            <a:gdLst/>
            <a:ahLst/>
            <a:cxnLst/>
            <a:rect l="l" t="t" r="r" b="b"/>
            <a:pathLst>
              <a:path w="1904" h="44450">
                <a:moveTo>
                  <a:pt x="0" y="0"/>
                </a:moveTo>
                <a:lnTo>
                  <a:pt x="1524" y="44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966204" y="326288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972300" y="337566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978395" y="3486911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984492" y="3599688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989064" y="371246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995159" y="3825240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7001256" y="393649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7007352" y="4049267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7011923" y="416052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7019543" y="4273296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7024116" y="438607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7030211" y="449884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7036307" y="461010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7042404" y="4722876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7048500" y="4834128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7053071" y="494690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7059168" y="5059679"/>
            <a:ext cx="1905" cy="45720"/>
          </a:xfrm>
          <a:custGeom>
            <a:avLst/>
            <a:gdLst/>
            <a:ahLst/>
            <a:cxnLst/>
            <a:rect l="l" t="t" r="r" b="b"/>
            <a:pathLst>
              <a:path w="1904" h="45720">
                <a:moveTo>
                  <a:pt x="0" y="0"/>
                </a:moveTo>
                <a:lnTo>
                  <a:pt x="1524" y="4571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270247" y="2959608"/>
            <a:ext cx="68580" cy="58419"/>
          </a:xfrm>
          <a:custGeom>
            <a:avLst/>
            <a:gdLst/>
            <a:ahLst/>
            <a:cxnLst/>
            <a:rect l="l" t="t" r="r" b="b"/>
            <a:pathLst>
              <a:path w="68579" h="58419">
                <a:moveTo>
                  <a:pt x="68579" y="0"/>
                </a:moveTo>
                <a:lnTo>
                  <a:pt x="0" y="579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168140" y="3044952"/>
            <a:ext cx="67310" cy="58419"/>
          </a:xfrm>
          <a:custGeom>
            <a:avLst/>
            <a:gdLst/>
            <a:ahLst/>
            <a:cxnLst/>
            <a:rect l="l" t="t" r="r" b="b"/>
            <a:pathLst>
              <a:path w="67310" h="58419">
                <a:moveTo>
                  <a:pt x="67056" y="0"/>
                </a:moveTo>
                <a:lnTo>
                  <a:pt x="0" y="5791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064508" y="3131820"/>
            <a:ext cx="68580" cy="56515"/>
          </a:xfrm>
          <a:custGeom>
            <a:avLst/>
            <a:gdLst/>
            <a:ahLst/>
            <a:cxnLst/>
            <a:rect l="l" t="t" r="r" b="b"/>
            <a:pathLst>
              <a:path w="68579" h="56514">
                <a:moveTo>
                  <a:pt x="68579" y="0"/>
                </a:moveTo>
                <a:lnTo>
                  <a:pt x="0" y="5638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3962400" y="3217164"/>
            <a:ext cx="67310" cy="56515"/>
          </a:xfrm>
          <a:custGeom>
            <a:avLst/>
            <a:gdLst/>
            <a:ahLst/>
            <a:cxnLst/>
            <a:rect l="l" t="t" r="r" b="b"/>
            <a:pathLst>
              <a:path w="67310" h="56514">
                <a:moveTo>
                  <a:pt x="67055" y="0"/>
                </a:moveTo>
                <a:lnTo>
                  <a:pt x="0" y="56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3860291" y="3302508"/>
            <a:ext cx="67310" cy="58419"/>
          </a:xfrm>
          <a:custGeom>
            <a:avLst/>
            <a:gdLst/>
            <a:ahLst/>
            <a:cxnLst/>
            <a:rect l="l" t="t" r="r" b="b"/>
            <a:pathLst>
              <a:path w="67310" h="58420">
                <a:moveTo>
                  <a:pt x="67056" y="0"/>
                </a:moveTo>
                <a:lnTo>
                  <a:pt x="0" y="579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4204715" y="2964180"/>
            <a:ext cx="59690" cy="48895"/>
          </a:xfrm>
          <a:custGeom>
            <a:avLst/>
            <a:gdLst/>
            <a:ahLst/>
            <a:cxnLst/>
            <a:rect l="l" t="t" r="r" b="b"/>
            <a:pathLst>
              <a:path w="59689" h="48894">
                <a:moveTo>
                  <a:pt x="59436" y="0"/>
                </a:moveTo>
                <a:lnTo>
                  <a:pt x="0" y="4876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4119371" y="3028188"/>
            <a:ext cx="68580" cy="56515"/>
          </a:xfrm>
          <a:custGeom>
            <a:avLst/>
            <a:gdLst/>
            <a:ahLst/>
            <a:cxnLst/>
            <a:rect l="l" t="t" r="r" b="b"/>
            <a:pathLst>
              <a:path w="68579" h="56514">
                <a:moveTo>
                  <a:pt x="68579" y="0"/>
                </a:moveTo>
                <a:lnTo>
                  <a:pt x="0" y="56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4034028" y="3099816"/>
            <a:ext cx="67310" cy="56515"/>
          </a:xfrm>
          <a:custGeom>
            <a:avLst/>
            <a:gdLst/>
            <a:ahLst/>
            <a:cxnLst/>
            <a:rect l="l" t="t" r="r" b="b"/>
            <a:pathLst>
              <a:path w="67310" h="56514">
                <a:moveTo>
                  <a:pt x="67056" y="0"/>
                </a:moveTo>
                <a:lnTo>
                  <a:pt x="0" y="56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3948684" y="3171444"/>
            <a:ext cx="67310" cy="56515"/>
          </a:xfrm>
          <a:custGeom>
            <a:avLst/>
            <a:gdLst/>
            <a:ahLst/>
            <a:cxnLst/>
            <a:rect l="l" t="t" r="r" b="b"/>
            <a:pathLst>
              <a:path w="67310" h="56514">
                <a:moveTo>
                  <a:pt x="67055" y="0"/>
                </a:moveTo>
                <a:lnTo>
                  <a:pt x="0" y="56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863340" y="3241548"/>
            <a:ext cx="67310" cy="58419"/>
          </a:xfrm>
          <a:custGeom>
            <a:avLst/>
            <a:gdLst/>
            <a:ahLst/>
            <a:cxnLst/>
            <a:rect l="l" t="t" r="r" b="b"/>
            <a:pathLst>
              <a:path w="67310" h="58420">
                <a:moveTo>
                  <a:pt x="67056" y="0"/>
                </a:moveTo>
                <a:lnTo>
                  <a:pt x="0" y="5791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3785615" y="3314700"/>
            <a:ext cx="59690" cy="48895"/>
          </a:xfrm>
          <a:custGeom>
            <a:avLst/>
            <a:gdLst/>
            <a:ahLst/>
            <a:cxnLst/>
            <a:rect l="l" t="t" r="r" b="b"/>
            <a:pathLst>
              <a:path w="59689" h="48895">
                <a:moveTo>
                  <a:pt x="59436" y="0"/>
                </a:moveTo>
                <a:lnTo>
                  <a:pt x="0" y="4876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6890004" y="3200400"/>
            <a:ext cx="1905" cy="55244"/>
          </a:xfrm>
          <a:custGeom>
            <a:avLst/>
            <a:gdLst/>
            <a:ahLst/>
            <a:cxnLst/>
            <a:rect l="l" t="t" r="r" b="b"/>
            <a:pathLst>
              <a:path w="1904" h="55245">
                <a:moveTo>
                  <a:pt x="0" y="0"/>
                </a:moveTo>
                <a:lnTo>
                  <a:pt x="1524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6894576" y="330098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6900671" y="3435096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6908292" y="3569208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6915911" y="370484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6922007" y="3838955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6928104" y="397459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6935723" y="410870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6943343" y="4244340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0" y="0"/>
                </a:moveTo>
                <a:lnTo>
                  <a:pt x="3048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6949440" y="437845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6957059" y="451408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6964680" y="4648200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6970776" y="4782311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6978395" y="4917948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0" y="0"/>
                </a:moveTo>
                <a:lnTo>
                  <a:pt x="3048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6984492" y="5052060"/>
            <a:ext cx="3175" cy="56515"/>
          </a:xfrm>
          <a:custGeom>
            <a:avLst/>
            <a:gdLst/>
            <a:ahLst/>
            <a:cxnLst/>
            <a:rect l="l" t="t" r="r" b="b"/>
            <a:pathLst>
              <a:path w="3175" h="56514">
                <a:moveTo>
                  <a:pt x="0" y="0"/>
                </a:moveTo>
                <a:lnTo>
                  <a:pt x="3048" y="56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6963156" y="3195828"/>
            <a:ext cx="1905" cy="44450"/>
          </a:xfrm>
          <a:custGeom>
            <a:avLst/>
            <a:gdLst/>
            <a:ahLst/>
            <a:cxnLst/>
            <a:rect l="l" t="t" r="r" b="b"/>
            <a:pathLst>
              <a:path w="1904" h="44450">
                <a:moveTo>
                  <a:pt x="0" y="0"/>
                </a:moveTo>
                <a:lnTo>
                  <a:pt x="1524" y="44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6966204" y="326288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6972300" y="337566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6978395" y="3486911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6984492" y="3599688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6989064" y="371246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6995159" y="3825240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7001256" y="393649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7007352" y="4049267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7011923" y="416052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019543" y="4273296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024116" y="4386072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030211" y="449884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036307" y="461010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7042404" y="4722876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7048500" y="4834128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7053071" y="4946904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7059168" y="5059679"/>
            <a:ext cx="1905" cy="45720"/>
          </a:xfrm>
          <a:custGeom>
            <a:avLst/>
            <a:gdLst/>
            <a:ahLst/>
            <a:cxnLst/>
            <a:rect l="l" t="t" r="r" b="b"/>
            <a:pathLst>
              <a:path w="1904" h="45720">
                <a:moveTo>
                  <a:pt x="0" y="0"/>
                </a:moveTo>
                <a:lnTo>
                  <a:pt x="1524" y="4571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6371844" y="2851404"/>
            <a:ext cx="73660" cy="50800"/>
          </a:xfrm>
          <a:custGeom>
            <a:avLst/>
            <a:gdLst/>
            <a:ahLst/>
            <a:cxnLst/>
            <a:rect l="l" t="t" r="r" b="b"/>
            <a:pathLst>
              <a:path w="73660" h="50800">
                <a:moveTo>
                  <a:pt x="0" y="0"/>
                </a:moveTo>
                <a:lnTo>
                  <a:pt x="73151" y="502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6481571" y="2926080"/>
            <a:ext cx="73660" cy="48895"/>
          </a:xfrm>
          <a:custGeom>
            <a:avLst/>
            <a:gdLst/>
            <a:ahLst/>
            <a:cxnLst/>
            <a:rect l="l" t="t" r="r" b="b"/>
            <a:pathLst>
              <a:path w="73659" h="48894">
                <a:moveTo>
                  <a:pt x="0" y="0"/>
                </a:moveTo>
                <a:lnTo>
                  <a:pt x="73151" y="4876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6592823" y="3000756"/>
            <a:ext cx="73660" cy="48895"/>
          </a:xfrm>
          <a:custGeom>
            <a:avLst/>
            <a:gdLst/>
            <a:ahLst/>
            <a:cxnLst/>
            <a:rect l="l" t="t" r="r" b="b"/>
            <a:pathLst>
              <a:path w="73659" h="48894">
                <a:moveTo>
                  <a:pt x="0" y="0"/>
                </a:moveTo>
                <a:lnTo>
                  <a:pt x="73151" y="4876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6704076" y="3075432"/>
            <a:ext cx="73660" cy="48895"/>
          </a:xfrm>
          <a:custGeom>
            <a:avLst/>
            <a:gdLst/>
            <a:ahLst/>
            <a:cxnLst/>
            <a:rect l="l" t="t" r="r" b="b"/>
            <a:pathLst>
              <a:path w="73659" h="48894">
                <a:moveTo>
                  <a:pt x="0" y="0"/>
                </a:moveTo>
                <a:lnTo>
                  <a:pt x="73151" y="4876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6815328" y="3150108"/>
            <a:ext cx="73660" cy="50800"/>
          </a:xfrm>
          <a:custGeom>
            <a:avLst/>
            <a:gdLst/>
            <a:ahLst/>
            <a:cxnLst/>
            <a:rect l="l" t="t" r="r" b="b"/>
            <a:pathLst>
              <a:path w="73659" h="50800">
                <a:moveTo>
                  <a:pt x="0" y="0"/>
                </a:moveTo>
                <a:lnTo>
                  <a:pt x="73151" y="502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6444996" y="2848356"/>
            <a:ext cx="64135" cy="43180"/>
          </a:xfrm>
          <a:custGeom>
            <a:avLst/>
            <a:gdLst/>
            <a:ahLst/>
            <a:cxnLst/>
            <a:rect l="l" t="t" r="r" b="b"/>
            <a:pathLst>
              <a:path w="64134" h="43180">
                <a:moveTo>
                  <a:pt x="0" y="0"/>
                </a:moveTo>
                <a:lnTo>
                  <a:pt x="64007" y="4267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6527292" y="2903220"/>
            <a:ext cx="74930" cy="50800"/>
          </a:xfrm>
          <a:custGeom>
            <a:avLst/>
            <a:gdLst/>
            <a:ahLst/>
            <a:cxnLst/>
            <a:rect l="l" t="t" r="r" b="b"/>
            <a:pathLst>
              <a:path w="74929" h="50800">
                <a:moveTo>
                  <a:pt x="0" y="0"/>
                </a:moveTo>
                <a:lnTo>
                  <a:pt x="74675" y="502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6620256" y="2965704"/>
            <a:ext cx="73660" cy="50800"/>
          </a:xfrm>
          <a:custGeom>
            <a:avLst/>
            <a:gdLst/>
            <a:ahLst/>
            <a:cxnLst/>
            <a:rect l="l" t="t" r="r" b="b"/>
            <a:pathLst>
              <a:path w="73659" h="50800">
                <a:moveTo>
                  <a:pt x="0" y="0"/>
                </a:moveTo>
                <a:lnTo>
                  <a:pt x="73151" y="502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6713219" y="3028188"/>
            <a:ext cx="73660" cy="48895"/>
          </a:xfrm>
          <a:custGeom>
            <a:avLst/>
            <a:gdLst/>
            <a:ahLst/>
            <a:cxnLst/>
            <a:rect l="l" t="t" r="r" b="b"/>
            <a:pathLst>
              <a:path w="73659" h="48894">
                <a:moveTo>
                  <a:pt x="0" y="0"/>
                </a:moveTo>
                <a:lnTo>
                  <a:pt x="73151" y="4876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6806183" y="3089148"/>
            <a:ext cx="73660" cy="50800"/>
          </a:xfrm>
          <a:custGeom>
            <a:avLst/>
            <a:gdLst/>
            <a:ahLst/>
            <a:cxnLst/>
            <a:rect l="l" t="t" r="r" b="b"/>
            <a:pathLst>
              <a:path w="73659" h="50800">
                <a:moveTo>
                  <a:pt x="0" y="0"/>
                </a:moveTo>
                <a:lnTo>
                  <a:pt x="73151" y="502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6897623" y="3151632"/>
            <a:ext cx="64135" cy="44450"/>
          </a:xfrm>
          <a:custGeom>
            <a:avLst/>
            <a:gdLst/>
            <a:ahLst/>
            <a:cxnLst/>
            <a:rect l="l" t="t" r="r" b="b"/>
            <a:pathLst>
              <a:path w="64134" h="44450">
                <a:moveTo>
                  <a:pt x="0" y="0"/>
                </a:moveTo>
                <a:lnTo>
                  <a:pt x="64007" y="441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5419344" y="4151376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1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5426964" y="4285488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5423915" y="4232148"/>
            <a:ext cx="3175" cy="78105"/>
          </a:xfrm>
          <a:custGeom>
            <a:avLst/>
            <a:gdLst/>
            <a:ahLst/>
            <a:cxnLst/>
            <a:rect l="l" t="t" r="r" b="b"/>
            <a:pathLst>
              <a:path w="3175" h="78104">
                <a:moveTo>
                  <a:pt x="3048" y="7772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3909059" y="431292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3048" y="7620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3925823" y="4270248"/>
            <a:ext cx="1484630" cy="79375"/>
          </a:xfrm>
          <a:custGeom>
            <a:avLst/>
            <a:gdLst/>
            <a:ahLst/>
            <a:cxnLst/>
            <a:rect l="l" t="t" r="r" b="b"/>
            <a:pathLst>
              <a:path w="1484629" h="79375">
                <a:moveTo>
                  <a:pt x="1484376" y="0"/>
                </a:moveTo>
                <a:lnTo>
                  <a:pt x="0" y="7924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5410200" y="4268723"/>
            <a:ext cx="15240" cy="5080"/>
          </a:xfrm>
          <a:custGeom>
            <a:avLst/>
            <a:gdLst/>
            <a:ahLst/>
            <a:cxnLst/>
            <a:rect l="l" t="t" r="r" b="b"/>
            <a:pathLst>
              <a:path w="15239" h="5079">
                <a:moveTo>
                  <a:pt x="0" y="0"/>
                </a:moveTo>
                <a:lnTo>
                  <a:pt x="0" y="4572"/>
                </a:lnTo>
                <a:lnTo>
                  <a:pt x="15239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5410200" y="4268723"/>
            <a:ext cx="15240" cy="5080"/>
          </a:xfrm>
          <a:custGeom>
            <a:avLst/>
            <a:gdLst/>
            <a:ahLst/>
            <a:cxnLst/>
            <a:rect l="l" t="t" r="r" b="b"/>
            <a:pathLst>
              <a:path w="15239" h="5079">
                <a:moveTo>
                  <a:pt x="0" y="0"/>
                </a:moveTo>
                <a:lnTo>
                  <a:pt x="0" y="4572"/>
                </a:lnTo>
                <a:lnTo>
                  <a:pt x="15239" y="152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3910584" y="4346448"/>
            <a:ext cx="15240" cy="5080"/>
          </a:xfrm>
          <a:custGeom>
            <a:avLst/>
            <a:gdLst/>
            <a:ahLst/>
            <a:cxnLst/>
            <a:rect l="l" t="t" r="r" b="b"/>
            <a:pathLst>
              <a:path w="15239" h="5079">
                <a:moveTo>
                  <a:pt x="15239" y="0"/>
                </a:moveTo>
                <a:lnTo>
                  <a:pt x="0" y="4572"/>
                </a:lnTo>
                <a:lnTo>
                  <a:pt x="15239" y="4572"/>
                </a:lnTo>
                <a:lnTo>
                  <a:pt x="152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3910584" y="4346448"/>
            <a:ext cx="15240" cy="5080"/>
          </a:xfrm>
          <a:custGeom>
            <a:avLst/>
            <a:gdLst/>
            <a:ahLst/>
            <a:cxnLst/>
            <a:rect l="l" t="t" r="r" b="b"/>
            <a:pathLst>
              <a:path w="15239" h="5079">
                <a:moveTo>
                  <a:pt x="15239" y="0"/>
                </a:moveTo>
                <a:lnTo>
                  <a:pt x="15239" y="4572"/>
                </a:lnTo>
                <a:lnTo>
                  <a:pt x="0" y="4572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4568190" y="4223766"/>
            <a:ext cx="195072" cy="65532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5411723" y="401574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5413247" y="4030979"/>
            <a:ext cx="7620" cy="165100"/>
          </a:xfrm>
          <a:custGeom>
            <a:avLst/>
            <a:gdLst/>
            <a:ahLst/>
            <a:cxnLst/>
            <a:rect l="l" t="t" r="r" b="b"/>
            <a:pathLst>
              <a:path w="7620" h="165100">
                <a:moveTo>
                  <a:pt x="7619" y="164592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3823715" y="4114800"/>
            <a:ext cx="9525" cy="165100"/>
          </a:xfrm>
          <a:custGeom>
            <a:avLst/>
            <a:gdLst/>
            <a:ahLst/>
            <a:cxnLst/>
            <a:rect l="l" t="t" r="r" b="b"/>
            <a:pathLst>
              <a:path w="9525" h="165100">
                <a:moveTo>
                  <a:pt x="9144" y="16459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3842003" y="4069079"/>
            <a:ext cx="1557655" cy="82550"/>
          </a:xfrm>
          <a:custGeom>
            <a:avLst/>
            <a:gdLst/>
            <a:ahLst/>
            <a:cxnLst/>
            <a:rect l="l" t="t" r="r" b="b"/>
            <a:pathLst>
              <a:path w="1557654" h="82550">
                <a:moveTo>
                  <a:pt x="1557528" y="0"/>
                </a:moveTo>
                <a:lnTo>
                  <a:pt x="0" y="8229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5399532" y="4066032"/>
            <a:ext cx="15240" cy="5080"/>
          </a:xfrm>
          <a:custGeom>
            <a:avLst/>
            <a:gdLst/>
            <a:ahLst/>
            <a:cxnLst/>
            <a:rect l="l" t="t" r="r" b="b"/>
            <a:pathLst>
              <a:path w="15239" h="5079">
                <a:moveTo>
                  <a:pt x="0" y="0"/>
                </a:moveTo>
                <a:lnTo>
                  <a:pt x="0" y="4572"/>
                </a:lnTo>
                <a:lnTo>
                  <a:pt x="15239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5399532" y="4066032"/>
            <a:ext cx="15240" cy="5080"/>
          </a:xfrm>
          <a:custGeom>
            <a:avLst/>
            <a:gdLst/>
            <a:ahLst/>
            <a:cxnLst/>
            <a:rect l="l" t="t" r="r" b="b"/>
            <a:pathLst>
              <a:path w="15239" h="5079">
                <a:moveTo>
                  <a:pt x="0" y="0"/>
                </a:moveTo>
                <a:lnTo>
                  <a:pt x="0" y="4572"/>
                </a:lnTo>
                <a:lnTo>
                  <a:pt x="15239" y="1524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3826764" y="4148328"/>
            <a:ext cx="13970" cy="5080"/>
          </a:xfrm>
          <a:custGeom>
            <a:avLst/>
            <a:gdLst/>
            <a:ahLst/>
            <a:cxnLst/>
            <a:rect l="l" t="t" r="r" b="b"/>
            <a:pathLst>
              <a:path w="13970" h="5079">
                <a:moveTo>
                  <a:pt x="13715" y="0"/>
                </a:moveTo>
                <a:lnTo>
                  <a:pt x="0" y="3048"/>
                </a:lnTo>
                <a:lnTo>
                  <a:pt x="13715" y="4572"/>
                </a:lnTo>
                <a:lnTo>
                  <a:pt x="137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3826764" y="4148328"/>
            <a:ext cx="13970" cy="5080"/>
          </a:xfrm>
          <a:custGeom>
            <a:avLst/>
            <a:gdLst/>
            <a:ahLst/>
            <a:cxnLst/>
            <a:rect l="l" t="t" r="r" b="b"/>
            <a:pathLst>
              <a:path w="13970" h="5079">
                <a:moveTo>
                  <a:pt x="13715" y="0"/>
                </a:moveTo>
                <a:lnTo>
                  <a:pt x="13715" y="4572"/>
                </a:lnTo>
                <a:lnTo>
                  <a:pt x="0" y="3048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4526279" y="4030979"/>
            <a:ext cx="36830" cy="56515"/>
          </a:xfrm>
          <a:custGeom>
            <a:avLst/>
            <a:gdLst/>
            <a:ahLst/>
            <a:cxnLst/>
            <a:rect l="l" t="t" r="r" b="b"/>
            <a:pathLst>
              <a:path w="36829" h="56514">
                <a:moveTo>
                  <a:pt x="1524" y="13716"/>
                </a:moveTo>
                <a:lnTo>
                  <a:pt x="0" y="10668"/>
                </a:lnTo>
                <a:lnTo>
                  <a:pt x="3048" y="6096"/>
                </a:lnTo>
                <a:lnTo>
                  <a:pt x="4572" y="3048"/>
                </a:lnTo>
                <a:lnTo>
                  <a:pt x="10668" y="0"/>
                </a:lnTo>
                <a:lnTo>
                  <a:pt x="19812" y="0"/>
                </a:lnTo>
                <a:lnTo>
                  <a:pt x="25908" y="1524"/>
                </a:lnTo>
                <a:lnTo>
                  <a:pt x="28956" y="4572"/>
                </a:lnTo>
                <a:lnTo>
                  <a:pt x="32004" y="9144"/>
                </a:lnTo>
                <a:lnTo>
                  <a:pt x="32004" y="15239"/>
                </a:lnTo>
                <a:lnTo>
                  <a:pt x="30480" y="19812"/>
                </a:lnTo>
                <a:lnTo>
                  <a:pt x="24384" y="28956"/>
                </a:lnTo>
                <a:lnTo>
                  <a:pt x="0" y="56387"/>
                </a:lnTo>
                <a:lnTo>
                  <a:pt x="36575" y="5486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4576571" y="4027932"/>
            <a:ext cx="15240" cy="56515"/>
          </a:xfrm>
          <a:custGeom>
            <a:avLst/>
            <a:gdLst/>
            <a:ahLst/>
            <a:cxnLst/>
            <a:rect l="l" t="t" r="r" b="b"/>
            <a:pathLst>
              <a:path w="15239" h="56514">
                <a:moveTo>
                  <a:pt x="0" y="12192"/>
                </a:moveTo>
                <a:lnTo>
                  <a:pt x="6095" y="9144"/>
                </a:lnTo>
                <a:lnTo>
                  <a:pt x="13715" y="0"/>
                </a:lnTo>
                <a:lnTo>
                  <a:pt x="15239" y="563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4622291" y="4026408"/>
            <a:ext cx="35560" cy="56515"/>
          </a:xfrm>
          <a:custGeom>
            <a:avLst/>
            <a:gdLst/>
            <a:ahLst/>
            <a:cxnLst/>
            <a:rect l="l" t="t" r="r" b="b"/>
            <a:pathLst>
              <a:path w="35560" h="56514">
                <a:moveTo>
                  <a:pt x="28956" y="0"/>
                </a:moveTo>
                <a:lnTo>
                  <a:pt x="1524" y="0"/>
                </a:lnTo>
                <a:lnTo>
                  <a:pt x="0" y="24383"/>
                </a:lnTo>
                <a:lnTo>
                  <a:pt x="3048" y="21335"/>
                </a:lnTo>
                <a:lnTo>
                  <a:pt x="10668" y="18287"/>
                </a:lnTo>
                <a:lnTo>
                  <a:pt x="19812" y="18287"/>
                </a:lnTo>
                <a:lnTo>
                  <a:pt x="27432" y="19811"/>
                </a:lnTo>
                <a:lnTo>
                  <a:pt x="32004" y="25907"/>
                </a:lnTo>
                <a:lnTo>
                  <a:pt x="35052" y="33527"/>
                </a:lnTo>
                <a:lnTo>
                  <a:pt x="35052" y="38100"/>
                </a:lnTo>
                <a:lnTo>
                  <a:pt x="33528" y="47243"/>
                </a:lnTo>
                <a:lnTo>
                  <a:pt x="28956" y="53339"/>
                </a:lnTo>
                <a:lnTo>
                  <a:pt x="19812" y="56387"/>
                </a:lnTo>
                <a:lnTo>
                  <a:pt x="12192" y="56387"/>
                </a:lnTo>
                <a:lnTo>
                  <a:pt x="4572" y="53339"/>
                </a:lnTo>
                <a:lnTo>
                  <a:pt x="1524" y="51815"/>
                </a:lnTo>
                <a:lnTo>
                  <a:pt x="0" y="4571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4672584" y="4023360"/>
            <a:ext cx="38100" cy="56515"/>
          </a:xfrm>
          <a:custGeom>
            <a:avLst/>
            <a:gdLst/>
            <a:ahLst/>
            <a:cxnLst/>
            <a:rect l="l" t="t" r="r" b="b"/>
            <a:pathLst>
              <a:path w="38100" h="56514">
                <a:moveTo>
                  <a:pt x="15239" y="0"/>
                </a:moveTo>
                <a:lnTo>
                  <a:pt x="7619" y="3048"/>
                </a:lnTo>
                <a:lnTo>
                  <a:pt x="1524" y="10667"/>
                </a:lnTo>
                <a:lnTo>
                  <a:pt x="0" y="24383"/>
                </a:lnTo>
                <a:lnTo>
                  <a:pt x="0" y="32003"/>
                </a:lnTo>
                <a:lnTo>
                  <a:pt x="3048" y="45719"/>
                </a:lnTo>
                <a:lnTo>
                  <a:pt x="10667" y="53339"/>
                </a:lnTo>
                <a:lnTo>
                  <a:pt x="18287" y="56387"/>
                </a:lnTo>
                <a:lnTo>
                  <a:pt x="22860" y="56387"/>
                </a:lnTo>
                <a:lnTo>
                  <a:pt x="30479" y="53339"/>
                </a:lnTo>
                <a:lnTo>
                  <a:pt x="35051" y="44195"/>
                </a:lnTo>
                <a:lnTo>
                  <a:pt x="38100" y="30479"/>
                </a:lnTo>
                <a:lnTo>
                  <a:pt x="38100" y="22859"/>
                </a:lnTo>
                <a:lnTo>
                  <a:pt x="33527" y="9143"/>
                </a:lnTo>
                <a:lnTo>
                  <a:pt x="27431" y="1524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4829555" y="6091428"/>
            <a:ext cx="43180" cy="47625"/>
          </a:xfrm>
          <a:custGeom>
            <a:avLst/>
            <a:gdLst/>
            <a:ahLst/>
            <a:cxnLst/>
            <a:rect l="l" t="t" r="r" b="b"/>
            <a:pathLst>
              <a:path w="43179" h="47625">
                <a:moveTo>
                  <a:pt x="0" y="47244"/>
                </a:moveTo>
                <a:lnTo>
                  <a:pt x="4267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4846320" y="6088379"/>
            <a:ext cx="91440" cy="102235"/>
          </a:xfrm>
          <a:custGeom>
            <a:avLst/>
            <a:gdLst/>
            <a:ahLst/>
            <a:cxnLst/>
            <a:rect l="l" t="t" r="r" b="b"/>
            <a:pathLst>
              <a:path w="91439" h="102235">
                <a:moveTo>
                  <a:pt x="0" y="102108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4911852" y="6083808"/>
            <a:ext cx="91440" cy="104139"/>
          </a:xfrm>
          <a:custGeom>
            <a:avLst/>
            <a:gdLst/>
            <a:ahLst/>
            <a:cxnLst/>
            <a:rect l="l" t="t" r="r" b="b"/>
            <a:pathLst>
              <a:path w="91439" h="104139">
                <a:moveTo>
                  <a:pt x="0" y="103631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4977384" y="6080760"/>
            <a:ext cx="90170" cy="102235"/>
          </a:xfrm>
          <a:custGeom>
            <a:avLst/>
            <a:gdLst/>
            <a:ahLst/>
            <a:cxnLst/>
            <a:rect l="l" t="t" r="r" b="b"/>
            <a:pathLst>
              <a:path w="90170" h="102235">
                <a:moveTo>
                  <a:pt x="0" y="102107"/>
                </a:moveTo>
                <a:lnTo>
                  <a:pt x="899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5041391" y="6076188"/>
            <a:ext cx="91440" cy="104139"/>
          </a:xfrm>
          <a:custGeom>
            <a:avLst/>
            <a:gdLst/>
            <a:ahLst/>
            <a:cxnLst/>
            <a:rect l="l" t="t" r="r" b="b"/>
            <a:pathLst>
              <a:path w="91439" h="104139">
                <a:moveTo>
                  <a:pt x="0" y="103631"/>
                </a:moveTo>
                <a:lnTo>
                  <a:pt x="914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5106923" y="6073140"/>
            <a:ext cx="91440" cy="102235"/>
          </a:xfrm>
          <a:custGeom>
            <a:avLst/>
            <a:gdLst/>
            <a:ahLst/>
            <a:cxnLst/>
            <a:rect l="l" t="t" r="r" b="b"/>
            <a:pathLst>
              <a:path w="91439" h="102235">
                <a:moveTo>
                  <a:pt x="0" y="102108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5172455" y="6070092"/>
            <a:ext cx="91440" cy="102235"/>
          </a:xfrm>
          <a:custGeom>
            <a:avLst/>
            <a:gdLst/>
            <a:ahLst/>
            <a:cxnLst/>
            <a:rect l="l" t="t" r="r" b="b"/>
            <a:pathLst>
              <a:path w="91439" h="102235">
                <a:moveTo>
                  <a:pt x="0" y="102108"/>
                </a:moveTo>
                <a:lnTo>
                  <a:pt x="914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5237988" y="6067044"/>
            <a:ext cx="91440" cy="102235"/>
          </a:xfrm>
          <a:custGeom>
            <a:avLst/>
            <a:gdLst/>
            <a:ahLst/>
            <a:cxnLst/>
            <a:rect l="l" t="t" r="r" b="b"/>
            <a:pathLst>
              <a:path w="91439" h="102235">
                <a:moveTo>
                  <a:pt x="0" y="102108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5303520" y="6062472"/>
            <a:ext cx="91440" cy="104139"/>
          </a:xfrm>
          <a:custGeom>
            <a:avLst/>
            <a:gdLst/>
            <a:ahLst/>
            <a:cxnLst/>
            <a:rect l="l" t="t" r="r" b="b"/>
            <a:pathLst>
              <a:path w="91439" h="104139">
                <a:moveTo>
                  <a:pt x="0" y="103631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5369052" y="6059423"/>
            <a:ext cx="90170" cy="104139"/>
          </a:xfrm>
          <a:custGeom>
            <a:avLst/>
            <a:gdLst/>
            <a:ahLst/>
            <a:cxnLst/>
            <a:rect l="l" t="t" r="r" b="b"/>
            <a:pathLst>
              <a:path w="90170" h="104139">
                <a:moveTo>
                  <a:pt x="0" y="103631"/>
                </a:moveTo>
                <a:lnTo>
                  <a:pt x="899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5434584" y="6056376"/>
            <a:ext cx="91440" cy="102235"/>
          </a:xfrm>
          <a:custGeom>
            <a:avLst/>
            <a:gdLst/>
            <a:ahLst/>
            <a:cxnLst/>
            <a:rect l="l" t="t" r="r" b="b"/>
            <a:pathLst>
              <a:path w="91439" h="102235">
                <a:moveTo>
                  <a:pt x="0" y="102107"/>
                </a:moveTo>
                <a:lnTo>
                  <a:pt x="83819" y="7619"/>
                </a:ln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5498591" y="6053328"/>
            <a:ext cx="91440" cy="102235"/>
          </a:xfrm>
          <a:custGeom>
            <a:avLst/>
            <a:gdLst/>
            <a:ahLst/>
            <a:cxnLst/>
            <a:rect l="l" t="t" r="r" b="b"/>
            <a:pathLst>
              <a:path w="91439" h="102235">
                <a:moveTo>
                  <a:pt x="0" y="102108"/>
                </a:moveTo>
                <a:lnTo>
                  <a:pt x="22860" y="76200"/>
                </a:lnTo>
                <a:lnTo>
                  <a:pt x="914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5564123" y="6048755"/>
            <a:ext cx="91440" cy="104139"/>
          </a:xfrm>
          <a:custGeom>
            <a:avLst/>
            <a:gdLst/>
            <a:ahLst/>
            <a:cxnLst/>
            <a:rect l="l" t="t" r="r" b="b"/>
            <a:pathLst>
              <a:path w="91439" h="104139">
                <a:moveTo>
                  <a:pt x="0" y="103632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5629655" y="6045708"/>
            <a:ext cx="91440" cy="104139"/>
          </a:xfrm>
          <a:custGeom>
            <a:avLst/>
            <a:gdLst/>
            <a:ahLst/>
            <a:cxnLst/>
            <a:rect l="l" t="t" r="r" b="b"/>
            <a:pathLst>
              <a:path w="91439" h="104139">
                <a:moveTo>
                  <a:pt x="0" y="103631"/>
                </a:moveTo>
                <a:lnTo>
                  <a:pt x="914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5695188" y="6042660"/>
            <a:ext cx="91440" cy="102235"/>
          </a:xfrm>
          <a:custGeom>
            <a:avLst/>
            <a:gdLst/>
            <a:ahLst/>
            <a:cxnLst/>
            <a:rect l="l" t="t" r="r" b="b"/>
            <a:pathLst>
              <a:path w="91439" h="102235">
                <a:moveTo>
                  <a:pt x="0" y="102107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5760720" y="6038088"/>
            <a:ext cx="91440" cy="104139"/>
          </a:xfrm>
          <a:custGeom>
            <a:avLst/>
            <a:gdLst/>
            <a:ahLst/>
            <a:cxnLst/>
            <a:rect l="l" t="t" r="r" b="b"/>
            <a:pathLst>
              <a:path w="91439" h="104139">
                <a:moveTo>
                  <a:pt x="0" y="103631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5826252" y="6035040"/>
            <a:ext cx="91440" cy="102235"/>
          </a:xfrm>
          <a:custGeom>
            <a:avLst/>
            <a:gdLst/>
            <a:ahLst/>
            <a:cxnLst/>
            <a:rect l="l" t="t" r="r" b="b"/>
            <a:pathLst>
              <a:path w="91439" h="102235">
                <a:moveTo>
                  <a:pt x="0" y="102108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5891784" y="6031992"/>
            <a:ext cx="90170" cy="102235"/>
          </a:xfrm>
          <a:custGeom>
            <a:avLst/>
            <a:gdLst/>
            <a:ahLst/>
            <a:cxnLst/>
            <a:rect l="l" t="t" r="r" b="b"/>
            <a:pathLst>
              <a:path w="90170" h="102235">
                <a:moveTo>
                  <a:pt x="0" y="102108"/>
                </a:moveTo>
                <a:lnTo>
                  <a:pt x="8991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5955791" y="6028944"/>
            <a:ext cx="91440" cy="102235"/>
          </a:xfrm>
          <a:custGeom>
            <a:avLst/>
            <a:gdLst/>
            <a:ahLst/>
            <a:cxnLst/>
            <a:rect l="l" t="t" r="r" b="b"/>
            <a:pathLst>
              <a:path w="91439" h="102235">
                <a:moveTo>
                  <a:pt x="0" y="102108"/>
                </a:moveTo>
                <a:lnTo>
                  <a:pt x="914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6021323" y="6024372"/>
            <a:ext cx="91440" cy="104139"/>
          </a:xfrm>
          <a:custGeom>
            <a:avLst/>
            <a:gdLst/>
            <a:ahLst/>
            <a:cxnLst/>
            <a:rect l="l" t="t" r="r" b="b"/>
            <a:pathLst>
              <a:path w="91439" h="104139">
                <a:moveTo>
                  <a:pt x="0" y="103631"/>
                </a:moveTo>
                <a:lnTo>
                  <a:pt x="91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6086855" y="6021323"/>
            <a:ext cx="91440" cy="104139"/>
          </a:xfrm>
          <a:custGeom>
            <a:avLst/>
            <a:gdLst/>
            <a:ahLst/>
            <a:cxnLst/>
            <a:rect l="l" t="t" r="r" b="b"/>
            <a:pathLst>
              <a:path w="91439" h="104139">
                <a:moveTo>
                  <a:pt x="0" y="103631"/>
                </a:moveTo>
                <a:lnTo>
                  <a:pt x="9144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6152388" y="6054852"/>
            <a:ext cx="58419" cy="66040"/>
          </a:xfrm>
          <a:custGeom>
            <a:avLst/>
            <a:gdLst/>
            <a:ahLst/>
            <a:cxnLst/>
            <a:rect l="l" t="t" r="r" b="b"/>
            <a:pathLst>
              <a:path w="58420" h="66039">
                <a:moveTo>
                  <a:pt x="0" y="65531"/>
                </a:moveTo>
                <a:lnTo>
                  <a:pt x="5791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5018532" y="5911596"/>
            <a:ext cx="988060" cy="52069"/>
          </a:xfrm>
          <a:custGeom>
            <a:avLst/>
            <a:gdLst/>
            <a:ahLst/>
            <a:cxnLst/>
            <a:rect l="l" t="t" r="r" b="b"/>
            <a:pathLst>
              <a:path w="988060" h="52070">
                <a:moveTo>
                  <a:pt x="0" y="51816"/>
                </a:moveTo>
                <a:lnTo>
                  <a:pt x="98755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5015484" y="5934455"/>
            <a:ext cx="1905" cy="29209"/>
          </a:xfrm>
          <a:custGeom>
            <a:avLst/>
            <a:gdLst/>
            <a:ahLst/>
            <a:cxnLst/>
            <a:rect l="l" t="t" r="r" b="b"/>
            <a:pathLst>
              <a:path w="1904" h="29210">
                <a:moveTo>
                  <a:pt x="0" y="0"/>
                </a:moveTo>
                <a:lnTo>
                  <a:pt x="1524" y="289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6004559" y="5881116"/>
            <a:ext cx="1905" cy="30480"/>
          </a:xfrm>
          <a:custGeom>
            <a:avLst/>
            <a:gdLst/>
            <a:ahLst/>
            <a:cxnLst/>
            <a:rect l="l" t="t" r="r" b="b"/>
            <a:pathLst>
              <a:path w="1904" h="30479">
                <a:moveTo>
                  <a:pt x="0" y="0"/>
                </a:moveTo>
                <a:lnTo>
                  <a:pt x="1524" y="3048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6004559" y="5867400"/>
            <a:ext cx="243840" cy="13970"/>
          </a:xfrm>
          <a:custGeom>
            <a:avLst/>
            <a:gdLst/>
            <a:ahLst/>
            <a:cxnLst/>
            <a:rect l="l" t="t" r="r" b="b"/>
            <a:pathLst>
              <a:path w="243839" h="13970">
                <a:moveTo>
                  <a:pt x="0" y="13715"/>
                </a:moveTo>
                <a:lnTo>
                  <a:pt x="2438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5042915" y="5958840"/>
            <a:ext cx="48895" cy="0"/>
          </a:xfrm>
          <a:custGeom>
            <a:avLst/>
            <a:gdLst/>
            <a:ahLst/>
            <a:cxnLst/>
            <a:rect l="l" t="t" r="r" b="b"/>
            <a:pathLst>
              <a:path w="48895">
                <a:moveTo>
                  <a:pt x="4876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4933188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4821935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4710684" y="5958840"/>
            <a:ext cx="86995" cy="0"/>
          </a:xfrm>
          <a:custGeom>
            <a:avLst/>
            <a:gdLst/>
            <a:ahLst/>
            <a:cxnLst/>
            <a:rect l="l" t="t" r="r" b="b"/>
            <a:pathLst>
              <a:path w="86995">
                <a:moveTo>
                  <a:pt x="8686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4599432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4488179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4376928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4265676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4155947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4044696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3933444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3822191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3710940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3601211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3489959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3378708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3267455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3156204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3044951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2935223" y="5958840"/>
            <a:ext cx="86995" cy="0"/>
          </a:xfrm>
          <a:custGeom>
            <a:avLst/>
            <a:gdLst/>
            <a:ahLst/>
            <a:cxnLst/>
            <a:rect l="l" t="t" r="r" b="b"/>
            <a:pathLst>
              <a:path w="86994">
                <a:moveTo>
                  <a:pt x="8686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2823972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2712720" y="5958840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2642616" y="5958840"/>
            <a:ext cx="47625" cy="0"/>
          </a:xfrm>
          <a:custGeom>
            <a:avLst/>
            <a:gdLst/>
            <a:ahLst/>
            <a:cxnLst/>
            <a:rect l="l" t="t" r="r" b="b"/>
            <a:pathLst>
              <a:path w="47625">
                <a:moveTo>
                  <a:pt x="4724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3459479" y="5897879"/>
            <a:ext cx="0" cy="30480"/>
          </a:xfrm>
          <a:custGeom>
            <a:avLst/>
            <a:gdLst/>
            <a:ahLst/>
            <a:cxnLst/>
            <a:rect l="l" t="t" r="r" b="b"/>
            <a:pathLst>
              <a:path h="30479">
                <a:moveTo>
                  <a:pt x="0" y="0"/>
                </a:moveTo>
                <a:lnTo>
                  <a:pt x="0" y="304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3444240" y="5913120"/>
            <a:ext cx="32384" cy="0"/>
          </a:xfrm>
          <a:custGeom>
            <a:avLst/>
            <a:gdLst/>
            <a:ahLst/>
            <a:cxnLst/>
            <a:rect l="l" t="t" r="r" b="b"/>
            <a:pathLst>
              <a:path w="32385">
                <a:moveTo>
                  <a:pt x="0" y="0"/>
                </a:moveTo>
                <a:lnTo>
                  <a:pt x="320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3503676" y="5876544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15239" y="0"/>
                </a:moveTo>
                <a:lnTo>
                  <a:pt x="7620" y="1524"/>
                </a:lnTo>
                <a:lnTo>
                  <a:pt x="3048" y="9144"/>
                </a:lnTo>
                <a:lnTo>
                  <a:pt x="0" y="22860"/>
                </a:lnTo>
                <a:lnTo>
                  <a:pt x="0" y="28956"/>
                </a:lnTo>
                <a:lnTo>
                  <a:pt x="3048" y="42672"/>
                </a:lnTo>
                <a:lnTo>
                  <a:pt x="7620" y="50292"/>
                </a:lnTo>
                <a:lnTo>
                  <a:pt x="15239" y="51816"/>
                </a:lnTo>
                <a:lnTo>
                  <a:pt x="19812" y="51816"/>
                </a:lnTo>
                <a:lnTo>
                  <a:pt x="27432" y="50292"/>
                </a:lnTo>
                <a:lnTo>
                  <a:pt x="32003" y="42672"/>
                </a:lnTo>
                <a:lnTo>
                  <a:pt x="35051" y="28956"/>
                </a:lnTo>
                <a:lnTo>
                  <a:pt x="35051" y="22860"/>
                </a:lnTo>
                <a:lnTo>
                  <a:pt x="32003" y="9144"/>
                </a:lnTo>
                <a:lnTo>
                  <a:pt x="27432" y="1524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3553967" y="5923788"/>
            <a:ext cx="6350" cy="5080"/>
          </a:xfrm>
          <a:custGeom>
            <a:avLst/>
            <a:gdLst/>
            <a:ahLst/>
            <a:cxnLst/>
            <a:rect l="l" t="t" r="r" b="b"/>
            <a:pathLst>
              <a:path w="6350" h="5079">
                <a:moveTo>
                  <a:pt x="3048" y="0"/>
                </a:moveTo>
                <a:lnTo>
                  <a:pt x="0" y="3048"/>
                </a:lnTo>
                <a:lnTo>
                  <a:pt x="3048" y="4571"/>
                </a:lnTo>
                <a:lnTo>
                  <a:pt x="6096" y="30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3578352" y="5876544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15239" y="0"/>
                </a:moveTo>
                <a:lnTo>
                  <a:pt x="7620" y="1524"/>
                </a:lnTo>
                <a:lnTo>
                  <a:pt x="3048" y="9144"/>
                </a:lnTo>
                <a:lnTo>
                  <a:pt x="0" y="22860"/>
                </a:lnTo>
                <a:lnTo>
                  <a:pt x="0" y="28956"/>
                </a:lnTo>
                <a:lnTo>
                  <a:pt x="3048" y="42672"/>
                </a:lnTo>
                <a:lnTo>
                  <a:pt x="7620" y="50292"/>
                </a:lnTo>
                <a:lnTo>
                  <a:pt x="15239" y="51816"/>
                </a:lnTo>
                <a:lnTo>
                  <a:pt x="19812" y="51816"/>
                </a:lnTo>
                <a:lnTo>
                  <a:pt x="27432" y="50292"/>
                </a:lnTo>
                <a:lnTo>
                  <a:pt x="33527" y="42672"/>
                </a:lnTo>
                <a:lnTo>
                  <a:pt x="35051" y="28956"/>
                </a:lnTo>
                <a:lnTo>
                  <a:pt x="35051" y="22860"/>
                </a:lnTo>
                <a:lnTo>
                  <a:pt x="33527" y="9144"/>
                </a:lnTo>
                <a:lnTo>
                  <a:pt x="27432" y="1524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3630167" y="5876544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24384" y="0"/>
                </a:moveTo>
                <a:lnTo>
                  <a:pt x="0" y="35052"/>
                </a:lnTo>
                <a:lnTo>
                  <a:pt x="36576" y="3505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3654552" y="5876544"/>
            <a:ext cx="0" cy="52069"/>
          </a:xfrm>
          <a:custGeom>
            <a:avLst/>
            <a:gdLst/>
            <a:ahLst/>
            <a:cxnLst/>
            <a:rect l="l" t="t" r="r" b="b"/>
            <a:pathLst>
              <a:path h="52070">
                <a:moveTo>
                  <a:pt x="0" y="0"/>
                </a:moveTo>
                <a:lnTo>
                  <a:pt x="0" y="518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3680459" y="5876544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15239" y="0"/>
                </a:moveTo>
                <a:lnTo>
                  <a:pt x="7619" y="1524"/>
                </a:lnTo>
                <a:lnTo>
                  <a:pt x="1524" y="9144"/>
                </a:lnTo>
                <a:lnTo>
                  <a:pt x="0" y="22860"/>
                </a:lnTo>
                <a:lnTo>
                  <a:pt x="0" y="28956"/>
                </a:lnTo>
                <a:lnTo>
                  <a:pt x="1524" y="42672"/>
                </a:lnTo>
                <a:lnTo>
                  <a:pt x="7619" y="50292"/>
                </a:lnTo>
                <a:lnTo>
                  <a:pt x="15239" y="51816"/>
                </a:lnTo>
                <a:lnTo>
                  <a:pt x="19812" y="51816"/>
                </a:lnTo>
                <a:lnTo>
                  <a:pt x="27431" y="50292"/>
                </a:lnTo>
                <a:lnTo>
                  <a:pt x="32003" y="42672"/>
                </a:lnTo>
                <a:lnTo>
                  <a:pt x="35051" y="28956"/>
                </a:lnTo>
                <a:lnTo>
                  <a:pt x="35051" y="22860"/>
                </a:lnTo>
                <a:lnTo>
                  <a:pt x="32003" y="9144"/>
                </a:lnTo>
                <a:lnTo>
                  <a:pt x="27431" y="1524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2817876" y="5893308"/>
            <a:ext cx="0" cy="52069"/>
          </a:xfrm>
          <a:custGeom>
            <a:avLst/>
            <a:gdLst/>
            <a:ahLst/>
            <a:cxnLst/>
            <a:rect l="l" t="t" r="r" b="b"/>
            <a:pathLst>
              <a:path h="52070">
                <a:moveTo>
                  <a:pt x="0" y="5181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2817876" y="5893308"/>
            <a:ext cx="35560" cy="35560"/>
          </a:xfrm>
          <a:custGeom>
            <a:avLst/>
            <a:gdLst/>
            <a:ahLst/>
            <a:cxnLst/>
            <a:rect l="l" t="t" r="r" b="b"/>
            <a:pathLst>
              <a:path w="35560" h="35560">
                <a:moveTo>
                  <a:pt x="35051" y="0"/>
                </a:moveTo>
                <a:lnTo>
                  <a:pt x="0" y="3505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2830067" y="5916167"/>
            <a:ext cx="22860" cy="29209"/>
          </a:xfrm>
          <a:custGeom>
            <a:avLst/>
            <a:gdLst/>
            <a:ahLst/>
            <a:cxnLst/>
            <a:rect l="l" t="t" r="r" b="b"/>
            <a:pathLst>
              <a:path w="22860" h="29210">
                <a:moveTo>
                  <a:pt x="0" y="0"/>
                </a:moveTo>
                <a:lnTo>
                  <a:pt x="22859" y="2895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2871216" y="5940552"/>
            <a:ext cx="5080" cy="5080"/>
          </a:xfrm>
          <a:custGeom>
            <a:avLst/>
            <a:gdLst/>
            <a:ahLst/>
            <a:cxnLst/>
            <a:rect l="l" t="t" r="r" b="b"/>
            <a:pathLst>
              <a:path w="5080" h="5079">
                <a:moveTo>
                  <a:pt x="1523" y="0"/>
                </a:moveTo>
                <a:lnTo>
                  <a:pt x="0" y="3048"/>
                </a:lnTo>
                <a:lnTo>
                  <a:pt x="1523" y="4571"/>
                </a:lnTo>
                <a:lnTo>
                  <a:pt x="4571" y="30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2895600" y="5893308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0" y="51815"/>
                </a:moveTo>
                <a:lnTo>
                  <a:pt x="0" y="0"/>
                </a:lnTo>
                <a:lnTo>
                  <a:pt x="22860" y="0"/>
                </a:lnTo>
                <a:lnTo>
                  <a:pt x="30480" y="1523"/>
                </a:lnTo>
                <a:lnTo>
                  <a:pt x="32004" y="4571"/>
                </a:lnTo>
                <a:lnTo>
                  <a:pt x="35051" y="9143"/>
                </a:lnTo>
                <a:lnTo>
                  <a:pt x="35051" y="13715"/>
                </a:lnTo>
                <a:lnTo>
                  <a:pt x="32004" y="19811"/>
                </a:lnTo>
                <a:lnTo>
                  <a:pt x="30480" y="22859"/>
                </a:lnTo>
                <a:lnTo>
                  <a:pt x="22860" y="24383"/>
                </a:lnTo>
                <a:lnTo>
                  <a:pt x="0" y="2438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2913888" y="5917692"/>
            <a:ext cx="17145" cy="27940"/>
          </a:xfrm>
          <a:custGeom>
            <a:avLst/>
            <a:gdLst/>
            <a:ahLst/>
            <a:cxnLst/>
            <a:rect l="l" t="t" r="r" b="b"/>
            <a:pathLst>
              <a:path w="17144" h="27939">
                <a:moveTo>
                  <a:pt x="0" y="0"/>
                </a:moveTo>
                <a:lnTo>
                  <a:pt x="16763" y="2743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2948939" y="5940552"/>
            <a:ext cx="5080" cy="5080"/>
          </a:xfrm>
          <a:custGeom>
            <a:avLst/>
            <a:gdLst/>
            <a:ahLst/>
            <a:cxnLst/>
            <a:rect l="l" t="t" r="r" b="b"/>
            <a:pathLst>
              <a:path w="5080" h="5079">
                <a:moveTo>
                  <a:pt x="3048" y="0"/>
                </a:moveTo>
                <a:lnTo>
                  <a:pt x="0" y="3048"/>
                </a:lnTo>
                <a:lnTo>
                  <a:pt x="3048" y="4571"/>
                </a:lnTo>
                <a:lnTo>
                  <a:pt x="4572" y="30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3022092" y="5893308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15239" y="0"/>
                </a:moveTo>
                <a:lnTo>
                  <a:pt x="7619" y="1523"/>
                </a:lnTo>
                <a:lnTo>
                  <a:pt x="1524" y="9143"/>
                </a:lnTo>
                <a:lnTo>
                  <a:pt x="0" y="22859"/>
                </a:lnTo>
                <a:lnTo>
                  <a:pt x="0" y="30479"/>
                </a:lnTo>
                <a:lnTo>
                  <a:pt x="1524" y="42671"/>
                </a:lnTo>
                <a:lnTo>
                  <a:pt x="7619" y="50291"/>
                </a:lnTo>
                <a:lnTo>
                  <a:pt x="15239" y="51815"/>
                </a:lnTo>
                <a:lnTo>
                  <a:pt x="19812" y="51815"/>
                </a:lnTo>
                <a:lnTo>
                  <a:pt x="27431" y="50291"/>
                </a:lnTo>
                <a:lnTo>
                  <a:pt x="32003" y="42671"/>
                </a:lnTo>
                <a:lnTo>
                  <a:pt x="35051" y="30479"/>
                </a:lnTo>
                <a:lnTo>
                  <a:pt x="35051" y="22859"/>
                </a:lnTo>
                <a:lnTo>
                  <a:pt x="32003" y="9143"/>
                </a:lnTo>
                <a:lnTo>
                  <a:pt x="27431" y="1523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3072383" y="5940552"/>
            <a:ext cx="5080" cy="5080"/>
          </a:xfrm>
          <a:custGeom>
            <a:avLst/>
            <a:gdLst/>
            <a:ahLst/>
            <a:cxnLst/>
            <a:rect l="l" t="t" r="r" b="b"/>
            <a:pathLst>
              <a:path w="5080" h="5079">
                <a:moveTo>
                  <a:pt x="3048" y="0"/>
                </a:moveTo>
                <a:lnTo>
                  <a:pt x="0" y="3048"/>
                </a:lnTo>
                <a:lnTo>
                  <a:pt x="3048" y="4571"/>
                </a:lnTo>
                <a:lnTo>
                  <a:pt x="4572" y="30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3098292" y="5893308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13715" y="0"/>
                </a:moveTo>
                <a:lnTo>
                  <a:pt x="7619" y="1523"/>
                </a:lnTo>
                <a:lnTo>
                  <a:pt x="1524" y="9143"/>
                </a:lnTo>
                <a:lnTo>
                  <a:pt x="0" y="22859"/>
                </a:lnTo>
                <a:lnTo>
                  <a:pt x="0" y="30479"/>
                </a:lnTo>
                <a:lnTo>
                  <a:pt x="1524" y="42671"/>
                </a:lnTo>
                <a:lnTo>
                  <a:pt x="7619" y="50291"/>
                </a:lnTo>
                <a:lnTo>
                  <a:pt x="13715" y="51815"/>
                </a:lnTo>
                <a:lnTo>
                  <a:pt x="19812" y="51815"/>
                </a:lnTo>
                <a:lnTo>
                  <a:pt x="27431" y="50291"/>
                </a:lnTo>
                <a:lnTo>
                  <a:pt x="32003" y="42671"/>
                </a:lnTo>
                <a:lnTo>
                  <a:pt x="35051" y="30479"/>
                </a:lnTo>
                <a:lnTo>
                  <a:pt x="35051" y="22859"/>
                </a:lnTo>
                <a:lnTo>
                  <a:pt x="32003" y="9143"/>
                </a:lnTo>
                <a:lnTo>
                  <a:pt x="27431" y="1523"/>
                </a:lnTo>
                <a:lnTo>
                  <a:pt x="19812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3148583" y="5893308"/>
            <a:ext cx="33655" cy="52069"/>
          </a:xfrm>
          <a:custGeom>
            <a:avLst/>
            <a:gdLst/>
            <a:ahLst/>
            <a:cxnLst/>
            <a:rect l="l" t="t" r="r" b="b"/>
            <a:pathLst>
              <a:path w="33655" h="52070">
                <a:moveTo>
                  <a:pt x="13716" y="0"/>
                </a:moveTo>
                <a:lnTo>
                  <a:pt x="6096" y="1523"/>
                </a:lnTo>
                <a:lnTo>
                  <a:pt x="1524" y="9143"/>
                </a:lnTo>
                <a:lnTo>
                  <a:pt x="0" y="22859"/>
                </a:lnTo>
                <a:lnTo>
                  <a:pt x="0" y="30479"/>
                </a:lnTo>
                <a:lnTo>
                  <a:pt x="1524" y="42671"/>
                </a:lnTo>
                <a:lnTo>
                  <a:pt x="6096" y="50291"/>
                </a:lnTo>
                <a:lnTo>
                  <a:pt x="13716" y="51815"/>
                </a:lnTo>
                <a:lnTo>
                  <a:pt x="18288" y="51815"/>
                </a:lnTo>
                <a:lnTo>
                  <a:pt x="25908" y="50291"/>
                </a:lnTo>
                <a:lnTo>
                  <a:pt x="32004" y="42671"/>
                </a:lnTo>
                <a:lnTo>
                  <a:pt x="33528" y="30479"/>
                </a:lnTo>
                <a:lnTo>
                  <a:pt x="33528" y="22859"/>
                </a:lnTo>
                <a:lnTo>
                  <a:pt x="32004" y="9143"/>
                </a:lnTo>
                <a:lnTo>
                  <a:pt x="25908" y="1523"/>
                </a:lnTo>
                <a:lnTo>
                  <a:pt x="18288" y="0"/>
                </a:lnTo>
                <a:lnTo>
                  <a:pt x="13716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3197351" y="5893308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15240" y="0"/>
                </a:moveTo>
                <a:lnTo>
                  <a:pt x="7620" y="1523"/>
                </a:lnTo>
                <a:lnTo>
                  <a:pt x="3048" y="9143"/>
                </a:lnTo>
                <a:lnTo>
                  <a:pt x="0" y="22859"/>
                </a:lnTo>
                <a:lnTo>
                  <a:pt x="0" y="30479"/>
                </a:lnTo>
                <a:lnTo>
                  <a:pt x="3048" y="42671"/>
                </a:lnTo>
                <a:lnTo>
                  <a:pt x="7620" y="50291"/>
                </a:lnTo>
                <a:lnTo>
                  <a:pt x="15240" y="51815"/>
                </a:lnTo>
                <a:lnTo>
                  <a:pt x="19812" y="51815"/>
                </a:lnTo>
                <a:lnTo>
                  <a:pt x="27431" y="50291"/>
                </a:lnTo>
                <a:lnTo>
                  <a:pt x="33528" y="42671"/>
                </a:lnTo>
                <a:lnTo>
                  <a:pt x="35052" y="30479"/>
                </a:lnTo>
                <a:lnTo>
                  <a:pt x="35052" y="22859"/>
                </a:lnTo>
                <a:lnTo>
                  <a:pt x="33528" y="9143"/>
                </a:lnTo>
                <a:lnTo>
                  <a:pt x="27431" y="1523"/>
                </a:lnTo>
                <a:lnTo>
                  <a:pt x="19812" y="0"/>
                </a:lnTo>
                <a:lnTo>
                  <a:pt x="1524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3377184" y="5838444"/>
            <a:ext cx="376555" cy="0"/>
          </a:xfrm>
          <a:custGeom>
            <a:avLst/>
            <a:gdLst/>
            <a:ahLst/>
            <a:cxnLst/>
            <a:rect l="l" t="t" r="r" b="b"/>
            <a:pathLst>
              <a:path w="376554">
                <a:moveTo>
                  <a:pt x="37642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3377184" y="5273040"/>
            <a:ext cx="376555" cy="0"/>
          </a:xfrm>
          <a:custGeom>
            <a:avLst/>
            <a:gdLst/>
            <a:ahLst/>
            <a:cxnLst/>
            <a:rect l="l" t="t" r="r" b="b"/>
            <a:pathLst>
              <a:path w="376554">
                <a:moveTo>
                  <a:pt x="37642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3287267" y="3355848"/>
            <a:ext cx="376555" cy="0"/>
          </a:xfrm>
          <a:custGeom>
            <a:avLst/>
            <a:gdLst/>
            <a:ahLst/>
            <a:cxnLst/>
            <a:rect l="l" t="t" r="r" b="b"/>
            <a:pathLst>
              <a:path w="376554">
                <a:moveTo>
                  <a:pt x="376428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3741420" y="2955036"/>
            <a:ext cx="376555" cy="0"/>
          </a:xfrm>
          <a:custGeom>
            <a:avLst/>
            <a:gdLst/>
            <a:ahLst/>
            <a:cxnLst/>
            <a:rect l="l" t="t" r="r" b="b"/>
            <a:pathLst>
              <a:path w="376554">
                <a:moveTo>
                  <a:pt x="37642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3493008" y="5789676"/>
            <a:ext cx="0" cy="32384"/>
          </a:xfrm>
          <a:custGeom>
            <a:avLst/>
            <a:gdLst/>
            <a:ahLst/>
            <a:cxnLst/>
            <a:rect l="l" t="t" r="r" b="b"/>
            <a:pathLst>
              <a:path h="32385">
                <a:moveTo>
                  <a:pt x="0" y="0"/>
                </a:moveTo>
                <a:lnTo>
                  <a:pt x="0" y="320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3477767" y="5804916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8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3537203" y="5768340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15240" y="0"/>
                </a:moveTo>
                <a:lnTo>
                  <a:pt x="7620" y="1524"/>
                </a:lnTo>
                <a:lnTo>
                  <a:pt x="3048" y="9143"/>
                </a:lnTo>
                <a:lnTo>
                  <a:pt x="0" y="22860"/>
                </a:lnTo>
                <a:lnTo>
                  <a:pt x="0" y="30480"/>
                </a:lnTo>
                <a:lnTo>
                  <a:pt x="3048" y="42672"/>
                </a:lnTo>
                <a:lnTo>
                  <a:pt x="7620" y="50292"/>
                </a:lnTo>
                <a:lnTo>
                  <a:pt x="15240" y="53340"/>
                </a:lnTo>
                <a:lnTo>
                  <a:pt x="19812" y="53340"/>
                </a:lnTo>
                <a:lnTo>
                  <a:pt x="27432" y="50292"/>
                </a:lnTo>
                <a:lnTo>
                  <a:pt x="32004" y="42672"/>
                </a:lnTo>
                <a:lnTo>
                  <a:pt x="35051" y="30480"/>
                </a:lnTo>
                <a:lnTo>
                  <a:pt x="35051" y="22860"/>
                </a:lnTo>
                <a:lnTo>
                  <a:pt x="32004" y="9143"/>
                </a:lnTo>
                <a:lnTo>
                  <a:pt x="27432" y="1524"/>
                </a:lnTo>
                <a:lnTo>
                  <a:pt x="19812" y="0"/>
                </a:lnTo>
                <a:lnTo>
                  <a:pt x="1524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3587496" y="5817108"/>
            <a:ext cx="6350" cy="5080"/>
          </a:xfrm>
          <a:custGeom>
            <a:avLst/>
            <a:gdLst/>
            <a:ahLst/>
            <a:cxnLst/>
            <a:rect l="l" t="t" r="r" b="b"/>
            <a:pathLst>
              <a:path w="6350" h="5079">
                <a:moveTo>
                  <a:pt x="3048" y="0"/>
                </a:moveTo>
                <a:lnTo>
                  <a:pt x="0" y="1523"/>
                </a:lnTo>
                <a:lnTo>
                  <a:pt x="3048" y="4571"/>
                </a:lnTo>
                <a:lnTo>
                  <a:pt x="6095" y="15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3613403" y="5768340"/>
            <a:ext cx="33655" cy="53340"/>
          </a:xfrm>
          <a:custGeom>
            <a:avLst/>
            <a:gdLst/>
            <a:ahLst/>
            <a:cxnLst/>
            <a:rect l="l" t="t" r="r" b="b"/>
            <a:pathLst>
              <a:path w="33654" h="53339">
                <a:moveTo>
                  <a:pt x="1524" y="10668"/>
                </a:moveTo>
                <a:lnTo>
                  <a:pt x="1524" y="9143"/>
                </a:lnTo>
                <a:lnTo>
                  <a:pt x="3048" y="4572"/>
                </a:lnTo>
                <a:lnTo>
                  <a:pt x="6096" y="1524"/>
                </a:lnTo>
                <a:lnTo>
                  <a:pt x="10668" y="0"/>
                </a:lnTo>
                <a:lnTo>
                  <a:pt x="21336" y="0"/>
                </a:lnTo>
                <a:lnTo>
                  <a:pt x="25908" y="1524"/>
                </a:lnTo>
                <a:lnTo>
                  <a:pt x="28956" y="4572"/>
                </a:lnTo>
                <a:lnTo>
                  <a:pt x="32004" y="9143"/>
                </a:lnTo>
                <a:lnTo>
                  <a:pt x="32004" y="13716"/>
                </a:lnTo>
                <a:lnTo>
                  <a:pt x="28956" y="19812"/>
                </a:lnTo>
                <a:lnTo>
                  <a:pt x="24384" y="27431"/>
                </a:lnTo>
                <a:lnTo>
                  <a:pt x="0" y="53340"/>
                </a:lnTo>
                <a:lnTo>
                  <a:pt x="33528" y="5334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3662171" y="5768340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15239" y="0"/>
                </a:moveTo>
                <a:lnTo>
                  <a:pt x="7619" y="1524"/>
                </a:lnTo>
                <a:lnTo>
                  <a:pt x="3048" y="9143"/>
                </a:lnTo>
                <a:lnTo>
                  <a:pt x="0" y="22860"/>
                </a:lnTo>
                <a:lnTo>
                  <a:pt x="0" y="30480"/>
                </a:lnTo>
                <a:lnTo>
                  <a:pt x="3048" y="42672"/>
                </a:lnTo>
                <a:lnTo>
                  <a:pt x="7619" y="50292"/>
                </a:lnTo>
                <a:lnTo>
                  <a:pt x="15239" y="53340"/>
                </a:lnTo>
                <a:lnTo>
                  <a:pt x="19812" y="53340"/>
                </a:lnTo>
                <a:lnTo>
                  <a:pt x="27431" y="50292"/>
                </a:lnTo>
                <a:lnTo>
                  <a:pt x="33527" y="42672"/>
                </a:lnTo>
                <a:lnTo>
                  <a:pt x="35051" y="30480"/>
                </a:lnTo>
                <a:lnTo>
                  <a:pt x="35051" y="22860"/>
                </a:lnTo>
                <a:lnTo>
                  <a:pt x="33527" y="9143"/>
                </a:lnTo>
                <a:lnTo>
                  <a:pt x="27431" y="1524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3713988" y="5768340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13715" y="0"/>
                </a:moveTo>
                <a:lnTo>
                  <a:pt x="7620" y="1524"/>
                </a:lnTo>
                <a:lnTo>
                  <a:pt x="1524" y="9143"/>
                </a:lnTo>
                <a:lnTo>
                  <a:pt x="0" y="22860"/>
                </a:lnTo>
                <a:lnTo>
                  <a:pt x="0" y="30480"/>
                </a:lnTo>
                <a:lnTo>
                  <a:pt x="1524" y="42672"/>
                </a:lnTo>
                <a:lnTo>
                  <a:pt x="7620" y="50292"/>
                </a:lnTo>
                <a:lnTo>
                  <a:pt x="13715" y="53340"/>
                </a:lnTo>
                <a:lnTo>
                  <a:pt x="19812" y="53340"/>
                </a:lnTo>
                <a:lnTo>
                  <a:pt x="27432" y="50292"/>
                </a:lnTo>
                <a:lnTo>
                  <a:pt x="32003" y="42672"/>
                </a:lnTo>
                <a:lnTo>
                  <a:pt x="35051" y="30480"/>
                </a:lnTo>
                <a:lnTo>
                  <a:pt x="35051" y="22860"/>
                </a:lnTo>
                <a:lnTo>
                  <a:pt x="32003" y="9143"/>
                </a:lnTo>
                <a:lnTo>
                  <a:pt x="27432" y="1524"/>
                </a:lnTo>
                <a:lnTo>
                  <a:pt x="19812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3493008" y="5224272"/>
            <a:ext cx="0" cy="32384"/>
          </a:xfrm>
          <a:custGeom>
            <a:avLst/>
            <a:gdLst/>
            <a:ahLst/>
            <a:cxnLst/>
            <a:rect l="l" t="t" r="r" b="b"/>
            <a:pathLst>
              <a:path h="32385">
                <a:moveTo>
                  <a:pt x="0" y="0"/>
                </a:moveTo>
                <a:lnTo>
                  <a:pt x="0" y="320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3477767" y="5239511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8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3537203" y="5202935"/>
            <a:ext cx="12700" cy="52069"/>
          </a:xfrm>
          <a:custGeom>
            <a:avLst/>
            <a:gdLst/>
            <a:ahLst/>
            <a:cxnLst/>
            <a:rect l="l" t="t" r="r" b="b"/>
            <a:pathLst>
              <a:path w="12700" h="52070">
                <a:moveTo>
                  <a:pt x="0" y="9143"/>
                </a:moveTo>
                <a:lnTo>
                  <a:pt x="4572" y="6095"/>
                </a:lnTo>
                <a:lnTo>
                  <a:pt x="12192" y="0"/>
                </a:lnTo>
                <a:lnTo>
                  <a:pt x="12192" y="518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3578352" y="5250179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79">
                <a:moveTo>
                  <a:pt x="1524" y="0"/>
                </a:moveTo>
                <a:lnTo>
                  <a:pt x="0" y="3047"/>
                </a:lnTo>
                <a:lnTo>
                  <a:pt x="1524" y="4571"/>
                </a:lnTo>
                <a:lnTo>
                  <a:pt x="4572" y="304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3602735" y="5202935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13715" y="0"/>
                </a:moveTo>
                <a:lnTo>
                  <a:pt x="7619" y="1523"/>
                </a:lnTo>
                <a:lnTo>
                  <a:pt x="3048" y="9143"/>
                </a:lnTo>
                <a:lnTo>
                  <a:pt x="0" y="22859"/>
                </a:lnTo>
                <a:lnTo>
                  <a:pt x="0" y="28955"/>
                </a:lnTo>
                <a:lnTo>
                  <a:pt x="3048" y="42671"/>
                </a:lnTo>
                <a:lnTo>
                  <a:pt x="7619" y="50291"/>
                </a:lnTo>
                <a:lnTo>
                  <a:pt x="13715" y="51815"/>
                </a:lnTo>
                <a:lnTo>
                  <a:pt x="19812" y="51815"/>
                </a:lnTo>
                <a:lnTo>
                  <a:pt x="27431" y="50291"/>
                </a:lnTo>
                <a:lnTo>
                  <a:pt x="32003" y="42671"/>
                </a:lnTo>
                <a:lnTo>
                  <a:pt x="35051" y="28955"/>
                </a:lnTo>
                <a:lnTo>
                  <a:pt x="35051" y="22859"/>
                </a:lnTo>
                <a:lnTo>
                  <a:pt x="32003" y="9143"/>
                </a:lnTo>
                <a:lnTo>
                  <a:pt x="27431" y="1523"/>
                </a:lnTo>
                <a:lnTo>
                  <a:pt x="19812" y="0"/>
                </a:lnTo>
                <a:lnTo>
                  <a:pt x="13715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3653028" y="5202935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15239" y="0"/>
                </a:moveTo>
                <a:lnTo>
                  <a:pt x="7620" y="1523"/>
                </a:lnTo>
                <a:lnTo>
                  <a:pt x="3048" y="9143"/>
                </a:lnTo>
                <a:lnTo>
                  <a:pt x="0" y="22859"/>
                </a:lnTo>
                <a:lnTo>
                  <a:pt x="0" y="28955"/>
                </a:lnTo>
                <a:lnTo>
                  <a:pt x="3048" y="42671"/>
                </a:lnTo>
                <a:lnTo>
                  <a:pt x="7620" y="50291"/>
                </a:lnTo>
                <a:lnTo>
                  <a:pt x="15239" y="51815"/>
                </a:lnTo>
                <a:lnTo>
                  <a:pt x="19812" y="51815"/>
                </a:lnTo>
                <a:lnTo>
                  <a:pt x="27432" y="50291"/>
                </a:lnTo>
                <a:lnTo>
                  <a:pt x="32004" y="42671"/>
                </a:lnTo>
                <a:lnTo>
                  <a:pt x="35051" y="28955"/>
                </a:lnTo>
                <a:lnTo>
                  <a:pt x="35051" y="22859"/>
                </a:lnTo>
                <a:lnTo>
                  <a:pt x="32004" y="9143"/>
                </a:lnTo>
                <a:lnTo>
                  <a:pt x="27432" y="1523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3703320" y="5202935"/>
            <a:ext cx="35560" cy="52069"/>
          </a:xfrm>
          <a:custGeom>
            <a:avLst/>
            <a:gdLst/>
            <a:ahLst/>
            <a:cxnLst/>
            <a:rect l="l" t="t" r="r" b="b"/>
            <a:pathLst>
              <a:path w="35560" h="52070">
                <a:moveTo>
                  <a:pt x="15239" y="0"/>
                </a:moveTo>
                <a:lnTo>
                  <a:pt x="7619" y="1523"/>
                </a:lnTo>
                <a:lnTo>
                  <a:pt x="3047" y="9143"/>
                </a:lnTo>
                <a:lnTo>
                  <a:pt x="0" y="22859"/>
                </a:lnTo>
                <a:lnTo>
                  <a:pt x="0" y="28955"/>
                </a:lnTo>
                <a:lnTo>
                  <a:pt x="3047" y="42671"/>
                </a:lnTo>
                <a:lnTo>
                  <a:pt x="7619" y="50291"/>
                </a:lnTo>
                <a:lnTo>
                  <a:pt x="15239" y="51815"/>
                </a:lnTo>
                <a:lnTo>
                  <a:pt x="19812" y="51815"/>
                </a:lnTo>
                <a:lnTo>
                  <a:pt x="27431" y="50291"/>
                </a:lnTo>
                <a:lnTo>
                  <a:pt x="32003" y="42671"/>
                </a:lnTo>
                <a:lnTo>
                  <a:pt x="35051" y="28955"/>
                </a:lnTo>
                <a:lnTo>
                  <a:pt x="35051" y="22859"/>
                </a:lnTo>
                <a:lnTo>
                  <a:pt x="32003" y="9143"/>
                </a:lnTo>
                <a:lnTo>
                  <a:pt x="27431" y="1523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3403091" y="3307079"/>
            <a:ext cx="0" cy="32384"/>
          </a:xfrm>
          <a:custGeom>
            <a:avLst/>
            <a:gdLst/>
            <a:ahLst/>
            <a:cxnLst/>
            <a:rect l="l" t="t" r="r" b="b"/>
            <a:pathLst>
              <a:path h="32385">
                <a:moveTo>
                  <a:pt x="0" y="0"/>
                </a:moveTo>
                <a:lnTo>
                  <a:pt x="0" y="320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3387852" y="3322320"/>
            <a:ext cx="32384" cy="0"/>
          </a:xfrm>
          <a:custGeom>
            <a:avLst/>
            <a:gdLst/>
            <a:ahLst/>
            <a:cxnLst/>
            <a:rect l="l" t="t" r="r" b="b"/>
            <a:pathLst>
              <a:path w="32385">
                <a:moveTo>
                  <a:pt x="0" y="0"/>
                </a:moveTo>
                <a:lnTo>
                  <a:pt x="320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3448811" y="3285744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4572" y="0"/>
                </a:moveTo>
                <a:lnTo>
                  <a:pt x="32003" y="0"/>
                </a:lnTo>
                <a:lnTo>
                  <a:pt x="16763" y="19812"/>
                </a:lnTo>
                <a:lnTo>
                  <a:pt x="24384" y="19812"/>
                </a:lnTo>
                <a:lnTo>
                  <a:pt x="28955" y="22860"/>
                </a:lnTo>
                <a:lnTo>
                  <a:pt x="32003" y="24384"/>
                </a:lnTo>
                <a:lnTo>
                  <a:pt x="35051" y="32004"/>
                </a:lnTo>
                <a:lnTo>
                  <a:pt x="35051" y="38100"/>
                </a:lnTo>
                <a:lnTo>
                  <a:pt x="32003" y="45720"/>
                </a:lnTo>
                <a:lnTo>
                  <a:pt x="27432" y="50292"/>
                </a:lnTo>
                <a:lnTo>
                  <a:pt x="19812" y="53340"/>
                </a:lnTo>
                <a:lnTo>
                  <a:pt x="12191" y="53340"/>
                </a:lnTo>
                <a:lnTo>
                  <a:pt x="4572" y="50292"/>
                </a:lnTo>
                <a:lnTo>
                  <a:pt x="1524" y="47244"/>
                </a:lnTo>
                <a:lnTo>
                  <a:pt x="0" y="4267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3499103" y="3332988"/>
            <a:ext cx="5080" cy="6350"/>
          </a:xfrm>
          <a:custGeom>
            <a:avLst/>
            <a:gdLst/>
            <a:ahLst/>
            <a:cxnLst/>
            <a:rect l="l" t="t" r="r" b="b"/>
            <a:pathLst>
              <a:path w="5079" h="6350">
                <a:moveTo>
                  <a:pt x="1524" y="0"/>
                </a:moveTo>
                <a:lnTo>
                  <a:pt x="0" y="3048"/>
                </a:lnTo>
                <a:lnTo>
                  <a:pt x="1524" y="6096"/>
                </a:lnTo>
                <a:lnTo>
                  <a:pt x="4572" y="304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3523488" y="3285744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28956" y="0"/>
                </a:moveTo>
                <a:lnTo>
                  <a:pt x="4572" y="0"/>
                </a:lnTo>
                <a:lnTo>
                  <a:pt x="1524" y="22860"/>
                </a:lnTo>
                <a:lnTo>
                  <a:pt x="4572" y="19812"/>
                </a:lnTo>
                <a:lnTo>
                  <a:pt x="12191" y="16764"/>
                </a:lnTo>
                <a:lnTo>
                  <a:pt x="19812" y="16764"/>
                </a:lnTo>
                <a:lnTo>
                  <a:pt x="27432" y="19812"/>
                </a:lnTo>
                <a:lnTo>
                  <a:pt x="32003" y="24384"/>
                </a:lnTo>
                <a:lnTo>
                  <a:pt x="35051" y="32004"/>
                </a:lnTo>
                <a:lnTo>
                  <a:pt x="35051" y="38100"/>
                </a:lnTo>
                <a:lnTo>
                  <a:pt x="32003" y="45720"/>
                </a:lnTo>
                <a:lnTo>
                  <a:pt x="27432" y="50292"/>
                </a:lnTo>
                <a:lnTo>
                  <a:pt x="19812" y="53340"/>
                </a:lnTo>
                <a:lnTo>
                  <a:pt x="12191" y="53340"/>
                </a:lnTo>
                <a:lnTo>
                  <a:pt x="4572" y="50292"/>
                </a:lnTo>
                <a:lnTo>
                  <a:pt x="1524" y="47244"/>
                </a:lnTo>
                <a:lnTo>
                  <a:pt x="0" y="4267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3573779" y="3285744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30480" y="0"/>
                </a:moveTo>
                <a:lnTo>
                  <a:pt x="4572" y="0"/>
                </a:lnTo>
                <a:lnTo>
                  <a:pt x="3048" y="22860"/>
                </a:lnTo>
                <a:lnTo>
                  <a:pt x="4572" y="19812"/>
                </a:lnTo>
                <a:lnTo>
                  <a:pt x="12192" y="16764"/>
                </a:lnTo>
                <a:lnTo>
                  <a:pt x="19812" y="16764"/>
                </a:lnTo>
                <a:lnTo>
                  <a:pt x="27432" y="19812"/>
                </a:lnTo>
                <a:lnTo>
                  <a:pt x="32004" y="24384"/>
                </a:lnTo>
                <a:lnTo>
                  <a:pt x="35052" y="32004"/>
                </a:lnTo>
                <a:lnTo>
                  <a:pt x="35052" y="38100"/>
                </a:lnTo>
                <a:lnTo>
                  <a:pt x="32004" y="45720"/>
                </a:lnTo>
                <a:lnTo>
                  <a:pt x="27432" y="50292"/>
                </a:lnTo>
                <a:lnTo>
                  <a:pt x="19812" y="53340"/>
                </a:lnTo>
                <a:lnTo>
                  <a:pt x="12192" y="53340"/>
                </a:lnTo>
                <a:lnTo>
                  <a:pt x="4572" y="50292"/>
                </a:lnTo>
                <a:lnTo>
                  <a:pt x="3048" y="47244"/>
                </a:lnTo>
                <a:lnTo>
                  <a:pt x="0" y="4267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3624071" y="3285744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15239" y="0"/>
                </a:moveTo>
                <a:lnTo>
                  <a:pt x="7619" y="1524"/>
                </a:lnTo>
                <a:lnTo>
                  <a:pt x="3048" y="9144"/>
                </a:lnTo>
                <a:lnTo>
                  <a:pt x="0" y="22860"/>
                </a:lnTo>
                <a:lnTo>
                  <a:pt x="0" y="30480"/>
                </a:lnTo>
                <a:lnTo>
                  <a:pt x="3048" y="42672"/>
                </a:lnTo>
                <a:lnTo>
                  <a:pt x="7619" y="50292"/>
                </a:lnTo>
                <a:lnTo>
                  <a:pt x="15239" y="53340"/>
                </a:lnTo>
                <a:lnTo>
                  <a:pt x="19812" y="53340"/>
                </a:lnTo>
                <a:lnTo>
                  <a:pt x="27431" y="50292"/>
                </a:lnTo>
                <a:lnTo>
                  <a:pt x="32003" y="42672"/>
                </a:lnTo>
                <a:lnTo>
                  <a:pt x="35051" y="30480"/>
                </a:lnTo>
                <a:lnTo>
                  <a:pt x="35051" y="22860"/>
                </a:lnTo>
                <a:lnTo>
                  <a:pt x="32003" y="9144"/>
                </a:lnTo>
                <a:lnTo>
                  <a:pt x="27431" y="1524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3857244" y="2906268"/>
            <a:ext cx="0" cy="32384"/>
          </a:xfrm>
          <a:custGeom>
            <a:avLst/>
            <a:gdLst/>
            <a:ahLst/>
            <a:cxnLst/>
            <a:rect l="l" t="t" r="r" b="b"/>
            <a:pathLst>
              <a:path h="32385">
                <a:moveTo>
                  <a:pt x="0" y="0"/>
                </a:moveTo>
                <a:lnTo>
                  <a:pt x="0" y="320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3842003" y="2921508"/>
            <a:ext cx="32384" cy="0"/>
          </a:xfrm>
          <a:custGeom>
            <a:avLst/>
            <a:gdLst/>
            <a:ahLst/>
            <a:cxnLst/>
            <a:rect l="l" t="t" r="r" b="b"/>
            <a:pathLst>
              <a:path w="32385">
                <a:moveTo>
                  <a:pt x="0" y="0"/>
                </a:moveTo>
                <a:lnTo>
                  <a:pt x="3200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3902964" y="2884932"/>
            <a:ext cx="36830" cy="35560"/>
          </a:xfrm>
          <a:custGeom>
            <a:avLst/>
            <a:gdLst/>
            <a:ahLst/>
            <a:cxnLst/>
            <a:rect l="l" t="t" r="r" b="b"/>
            <a:pathLst>
              <a:path w="36829" h="35560">
                <a:moveTo>
                  <a:pt x="24384" y="0"/>
                </a:moveTo>
                <a:lnTo>
                  <a:pt x="0" y="35052"/>
                </a:lnTo>
                <a:lnTo>
                  <a:pt x="36575" y="3505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3927347" y="2884932"/>
            <a:ext cx="0" cy="53340"/>
          </a:xfrm>
          <a:custGeom>
            <a:avLst/>
            <a:gdLst/>
            <a:ahLst/>
            <a:cxnLst/>
            <a:rect l="l" t="t" r="r" b="b"/>
            <a:pathLst>
              <a:path h="53339">
                <a:moveTo>
                  <a:pt x="0" y="0"/>
                </a:moveTo>
                <a:lnTo>
                  <a:pt x="0" y="5334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3951732" y="2933700"/>
            <a:ext cx="6350" cy="5080"/>
          </a:xfrm>
          <a:custGeom>
            <a:avLst/>
            <a:gdLst/>
            <a:ahLst/>
            <a:cxnLst/>
            <a:rect l="l" t="t" r="r" b="b"/>
            <a:pathLst>
              <a:path w="6350" h="5080">
                <a:moveTo>
                  <a:pt x="3047" y="0"/>
                </a:moveTo>
                <a:lnTo>
                  <a:pt x="0" y="1524"/>
                </a:lnTo>
                <a:lnTo>
                  <a:pt x="3047" y="4572"/>
                </a:lnTo>
                <a:lnTo>
                  <a:pt x="6095" y="152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3977640" y="2884932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15239" y="0"/>
                </a:moveTo>
                <a:lnTo>
                  <a:pt x="7620" y="3048"/>
                </a:lnTo>
                <a:lnTo>
                  <a:pt x="1524" y="9144"/>
                </a:lnTo>
                <a:lnTo>
                  <a:pt x="0" y="22860"/>
                </a:lnTo>
                <a:lnTo>
                  <a:pt x="0" y="30480"/>
                </a:lnTo>
                <a:lnTo>
                  <a:pt x="1524" y="42672"/>
                </a:lnTo>
                <a:lnTo>
                  <a:pt x="7620" y="50292"/>
                </a:lnTo>
                <a:lnTo>
                  <a:pt x="15239" y="53340"/>
                </a:lnTo>
                <a:lnTo>
                  <a:pt x="19812" y="53340"/>
                </a:lnTo>
                <a:lnTo>
                  <a:pt x="27432" y="50292"/>
                </a:lnTo>
                <a:lnTo>
                  <a:pt x="32004" y="42672"/>
                </a:lnTo>
                <a:lnTo>
                  <a:pt x="35051" y="30480"/>
                </a:lnTo>
                <a:lnTo>
                  <a:pt x="35051" y="22860"/>
                </a:lnTo>
                <a:lnTo>
                  <a:pt x="32004" y="9144"/>
                </a:lnTo>
                <a:lnTo>
                  <a:pt x="27432" y="3048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4027932" y="2884932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30479" y="0"/>
                </a:moveTo>
                <a:lnTo>
                  <a:pt x="4571" y="0"/>
                </a:lnTo>
                <a:lnTo>
                  <a:pt x="1523" y="22860"/>
                </a:lnTo>
                <a:lnTo>
                  <a:pt x="4571" y="19812"/>
                </a:lnTo>
                <a:lnTo>
                  <a:pt x="12191" y="18287"/>
                </a:lnTo>
                <a:lnTo>
                  <a:pt x="19812" y="18287"/>
                </a:lnTo>
                <a:lnTo>
                  <a:pt x="27431" y="19812"/>
                </a:lnTo>
                <a:lnTo>
                  <a:pt x="32003" y="25908"/>
                </a:lnTo>
                <a:lnTo>
                  <a:pt x="35051" y="32004"/>
                </a:lnTo>
                <a:lnTo>
                  <a:pt x="35051" y="38100"/>
                </a:lnTo>
                <a:lnTo>
                  <a:pt x="32003" y="45720"/>
                </a:lnTo>
                <a:lnTo>
                  <a:pt x="27431" y="50292"/>
                </a:lnTo>
                <a:lnTo>
                  <a:pt x="19812" y="53340"/>
                </a:lnTo>
                <a:lnTo>
                  <a:pt x="12191" y="53340"/>
                </a:lnTo>
                <a:lnTo>
                  <a:pt x="4571" y="50292"/>
                </a:lnTo>
                <a:lnTo>
                  <a:pt x="1523" y="48768"/>
                </a:lnTo>
                <a:lnTo>
                  <a:pt x="0" y="4267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4078223" y="2884932"/>
            <a:ext cx="35560" cy="53340"/>
          </a:xfrm>
          <a:custGeom>
            <a:avLst/>
            <a:gdLst/>
            <a:ahLst/>
            <a:cxnLst/>
            <a:rect l="l" t="t" r="r" b="b"/>
            <a:pathLst>
              <a:path w="35560" h="53339">
                <a:moveTo>
                  <a:pt x="15239" y="0"/>
                </a:moveTo>
                <a:lnTo>
                  <a:pt x="7620" y="3048"/>
                </a:lnTo>
                <a:lnTo>
                  <a:pt x="3048" y="9144"/>
                </a:lnTo>
                <a:lnTo>
                  <a:pt x="0" y="22860"/>
                </a:lnTo>
                <a:lnTo>
                  <a:pt x="0" y="30480"/>
                </a:lnTo>
                <a:lnTo>
                  <a:pt x="3048" y="42672"/>
                </a:lnTo>
                <a:lnTo>
                  <a:pt x="7620" y="50292"/>
                </a:lnTo>
                <a:lnTo>
                  <a:pt x="15239" y="53340"/>
                </a:lnTo>
                <a:lnTo>
                  <a:pt x="19812" y="53340"/>
                </a:lnTo>
                <a:lnTo>
                  <a:pt x="27431" y="50292"/>
                </a:lnTo>
                <a:lnTo>
                  <a:pt x="32003" y="42672"/>
                </a:lnTo>
                <a:lnTo>
                  <a:pt x="35051" y="30480"/>
                </a:lnTo>
                <a:lnTo>
                  <a:pt x="35051" y="22860"/>
                </a:lnTo>
                <a:lnTo>
                  <a:pt x="32003" y="9144"/>
                </a:lnTo>
                <a:lnTo>
                  <a:pt x="27431" y="3048"/>
                </a:lnTo>
                <a:lnTo>
                  <a:pt x="19812" y="0"/>
                </a:lnTo>
                <a:lnTo>
                  <a:pt x="15239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3771900" y="2916936"/>
            <a:ext cx="44450" cy="38100"/>
          </a:xfrm>
          <a:custGeom>
            <a:avLst/>
            <a:gdLst/>
            <a:ahLst/>
            <a:cxnLst/>
            <a:rect l="l" t="t" r="r" b="b"/>
            <a:pathLst>
              <a:path w="44450" h="38100">
                <a:moveTo>
                  <a:pt x="21336" y="38100"/>
                </a:moveTo>
                <a:lnTo>
                  <a:pt x="44196" y="0"/>
                </a:lnTo>
                <a:lnTo>
                  <a:pt x="0" y="0"/>
                </a:lnTo>
                <a:lnTo>
                  <a:pt x="21336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3317747" y="3316223"/>
            <a:ext cx="44450" cy="40005"/>
          </a:xfrm>
          <a:custGeom>
            <a:avLst/>
            <a:gdLst/>
            <a:ahLst/>
            <a:cxnLst/>
            <a:rect l="l" t="t" r="r" b="b"/>
            <a:pathLst>
              <a:path w="44450" h="40004">
                <a:moveTo>
                  <a:pt x="21336" y="39624"/>
                </a:moveTo>
                <a:lnTo>
                  <a:pt x="44196" y="0"/>
                </a:lnTo>
                <a:lnTo>
                  <a:pt x="0" y="0"/>
                </a:lnTo>
                <a:lnTo>
                  <a:pt x="21336" y="396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3407664" y="5233416"/>
            <a:ext cx="44450" cy="40005"/>
          </a:xfrm>
          <a:custGeom>
            <a:avLst/>
            <a:gdLst/>
            <a:ahLst/>
            <a:cxnLst/>
            <a:rect l="l" t="t" r="r" b="b"/>
            <a:pathLst>
              <a:path w="44450" h="40004">
                <a:moveTo>
                  <a:pt x="21336" y="39624"/>
                </a:moveTo>
                <a:lnTo>
                  <a:pt x="44196" y="0"/>
                </a:lnTo>
                <a:lnTo>
                  <a:pt x="0" y="0"/>
                </a:lnTo>
                <a:lnTo>
                  <a:pt x="21336" y="396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3407664" y="5798820"/>
            <a:ext cx="44450" cy="40005"/>
          </a:xfrm>
          <a:custGeom>
            <a:avLst/>
            <a:gdLst/>
            <a:ahLst/>
            <a:cxnLst/>
            <a:rect l="l" t="t" r="r" b="b"/>
            <a:pathLst>
              <a:path w="44450" h="40004">
                <a:moveTo>
                  <a:pt x="21336" y="39624"/>
                </a:moveTo>
                <a:lnTo>
                  <a:pt x="44196" y="0"/>
                </a:lnTo>
                <a:lnTo>
                  <a:pt x="0" y="0"/>
                </a:lnTo>
                <a:lnTo>
                  <a:pt x="21336" y="39624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2747772" y="5920740"/>
            <a:ext cx="44450" cy="38100"/>
          </a:xfrm>
          <a:custGeom>
            <a:avLst/>
            <a:gdLst/>
            <a:ahLst/>
            <a:cxnLst/>
            <a:rect l="l" t="t" r="r" b="b"/>
            <a:pathLst>
              <a:path w="44450" h="38100">
                <a:moveTo>
                  <a:pt x="22859" y="38100"/>
                </a:moveTo>
                <a:lnTo>
                  <a:pt x="44195" y="0"/>
                </a:lnTo>
                <a:lnTo>
                  <a:pt x="0" y="0"/>
                </a:lnTo>
                <a:lnTo>
                  <a:pt x="22859" y="3810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3364991" y="5946648"/>
            <a:ext cx="360045" cy="0"/>
          </a:xfrm>
          <a:custGeom>
            <a:avLst/>
            <a:gdLst/>
            <a:ahLst/>
            <a:cxnLst/>
            <a:rect l="l" t="t" r="r" b="b"/>
            <a:pathLst>
              <a:path w="360045">
                <a:moveTo>
                  <a:pt x="35966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4703064" y="5946648"/>
            <a:ext cx="68580" cy="0"/>
          </a:xfrm>
          <a:custGeom>
            <a:avLst/>
            <a:gdLst/>
            <a:ahLst/>
            <a:cxnLst/>
            <a:rect l="l" t="t" r="r" b="b"/>
            <a:pathLst>
              <a:path w="68579">
                <a:moveTo>
                  <a:pt x="6858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4591811" y="5946648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4482084" y="5946648"/>
            <a:ext cx="86995" cy="0"/>
          </a:xfrm>
          <a:custGeom>
            <a:avLst/>
            <a:gdLst/>
            <a:ahLst/>
            <a:cxnLst/>
            <a:rect l="l" t="t" r="r" b="b"/>
            <a:pathLst>
              <a:path w="86995">
                <a:moveTo>
                  <a:pt x="8686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4370832" y="5946648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4259579" y="5946648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4148328" y="5946648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4037076" y="5946648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3927347" y="5946648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3814571" y="5946648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3726179" y="5946648"/>
            <a:ext cx="67310" cy="0"/>
          </a:xfrm>
          <a:custGeom>
            <a:avLst/>
            <a:gdLst/>
            <a:ahLst/>
            <a:cxnLst/>
            <a:rect l="l" t="t" r="r" b="b"/>
            <a:pathLst>
              <a:path w="67310">
                <a:moveTo>
                  <a:pt x="67056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4492752" y="5838444"/>
            <a:ext cx="50800" cy="0"/>
          </a:xfrm>
          <a:custGeom>
            <a:avLst/>
            <a:gdLst/>
            <a:ahLst/>
            <a:cxnLst/>
            <a:rect l="l" t="t" r="r" b="b"/>
            <a:pathLst>
              <a:path w="50800">
                <a:moveTo>
                  <a:pt x="502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4381500" y="5838444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4270247" y="5838444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4158996" y="5838444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4049267" y="5838444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3938015" y="5838444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2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3826764" y="5838444"/>
            <a:ext cx="88900" cy="0"/>
          </a:xfrm>
          <a:custGeom>
            <a:avLst/>
            <a:gdLst/>
            <a:ahLst/>
            <a:cxnLst/>
            <a:rect l="l" t="t" r="r" b="b"/>
            <a:pathLst>
              <a:path w="88900">
                <a:moveTo>
                  <a:pt x="883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3753611" y="5838444"/>
            <a:ext cx="50800" cy="0"/>
          </a:xfrm>
          <a:custGeom>
            <a:avLst/>
            <a:gdLst/>
            <a:ahLst/>
            <a:cxnLst/>
            <a:rect l="l" t="t" r="r" b="b"/>
            <a:pathLst>
              <a:path w="50800">
                <a:moveTo>
                  <a:pt x="502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3829811" y="5273040"/>
            <a:ext cx="55244" cy="0"/>
          </a:xfrm>
          <a:custGeom>
            <a:avLst/>
            <a:gdLst/>
            <a:ahLst/>
            <a:cxnLst/>
            <a:rect l="l" t="t" r="r" b="b"/>
            <a:pathLst>
              <a:path w="55245">
                <a:moveTo>
                  <a:pt x="5486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3753611" y="5273040"/>
            <a:ext cx="53340" cy="0"/>
          </a:xfrm>
          <a:custGeom>
            <a:avLst/>
            <a:gdLst/>
            <a:ahLst/>
            <a:cxnLst/>
            <a:rect l="l" t="t" r="r" b="b"/>
            <a:pathLst>
              <a:path w="53339">
                <a:moveTo>
                  <a:pt x="5333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3741420" y="3355848"/>
            <a:ext cx="53340" cy="0"/>
          </a:xfrm>
          <a:custGeom>
            <a:avLst/>
            <a:gdLst/>
            <a:ahLst/>
            <a:cxnLst/>
            <a:rect l="l" t="t" r="r" b="b"/>
            <a:pathLst>
              <a:path w="53339">
                <a:moveTo>
                  <a:pt x="5333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3665220" y="3355848"/>
            <a:ext cx="53340" cy="0"/>
          </a:xfrm>
          <a:custGeom>
            <a:avLst/>
            <a:gdLst/>
            <a:ahLst/>
            <a:cxnLst/>
            <a:rect l="l" t="t" r="r" b="b"/>
            <a:pathLst>
              <a:path w="53339">
                <a:moveTo>
                  <a:pt x="5333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4195571" y="2955036"/>
            <a:ext cx="53340" cy="0"/>
          </a:xfrm>
          <a:custGeom>
            <a:avLst/>
            <a:gdLst/>
            <a:ahLst/>
            <a:cxnLst/>
            <a:rect l="l" t="t" r="r" b="b"/>
            <a:pathLst>
              <a:path w="53339">
                <a:moveTo>
                  <a:pt x="5333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4119371" y="2955036"/>
            <a:ext cx="53340" cy="0"/>
          </a:xfrm>
          <a:custGeom>
            <a:avLst/>
            <a:gdLst/>
            <a:ahLst/>
            <a:cxnLst/>
            <a:rect l="l" t="t" r="r" b="b"/>
            <a:pathLst>
              <a:path w="53339">
                <a:moveTo>
                  <a:pt x="53339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7446264" y="3131820"/>
            <a:ext cx="771525" cy="0"/>
          </a:xfrm>
          <a:custGeom>
            <a:avLst/>
            <a:gdLst/>
            <a:ahLst/>
            <a:cxnLst/>
            <a:rect l="l" t="t" r="r" b="b"/>
            <a:pathLst>
              <a:path w="771525">
                <a:moveTo>
                  <a:pt x="0" y="0"/>
                </a:moveTo>
                <a:lnTo>
                  <a:pt x="771143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7446264" y="419862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7655052" y="419862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7865364" y="419862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8074152" y="4198620"/>
            <a:ext cx="143510" cy="0"/>
          </a:xfrm>
          <a:custGeom>
            <a:avLst/>
            <a:gdLst/>
            <a:ahLst/>
            <a:cxnLst/>
            <a:rect l="l" t="t" r="r" b="b"/>
            <a:pathLst>
              <a:path w="143509">
                <a:moveTo>
                  <a:pt x="0" y="0"/>
                </a:moveTo>
                <a:lnTo>
                  <a:pt x="143255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7476743" y="511302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7687056" y="511302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7895843" y="511302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8106156" y="5113020"/>
            <a:ext cx="143510" cy="0"/>
          </a:xfrm>
          <a:custGeom>
            <a:avLst/>
            <a:gdLst/>
            <a:ahLst/>
            <a:cxnLst/>
            <a:rect l="l" t="t" r="r" b="b"/>
            <a:pathLst>
              <a:path w="143509">
                <a:moveTo>
                  <a:pt x="0" y="0"/>
                </a:moveTo>
                <a:lnTo>
                  <a:pt x="143255" y="0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5362955" y="307086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69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5370576" y="3204972"/>
            <a:ext cx="3175" cy="90170"/>
          </a:xfrm>
          <a:custGeom>
            <a:avLst/>
            <a:gdLst/>
            <a:ahLst/>
            <a:cxnLst/>
            <a:rect l="l" t="t" r="r" b="b"/>
            <a:pathLst>
              <a:path w="3175" h="90170">
                <a:moveTo>
                  <a:pt x="0" y="0"/>
                </a:moveTo>
                <a:lnTo>
                  <a:pt x="3048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5376671" y="334060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5384291" y="347472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5391911" y="3610355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0" y="0"/>
                </a:moveTo>
                <a:lnTo>
                  <a:pt x="3048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5398008" y="3744467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1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5405628" y="3878579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9704831" y="6060948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7"/>
                </a:lnTo>
                <a:lnTo>
                  <a:pt x="187451" y="13715"/>
                </a:lnTo>
                <a:lnTo>
                  <a:pt x="147827" y="30479"/>
                </a:lnTo>
                <a:lnTo>
                  <a:pt x="96012" y="65531"/>
                </a:lnTo>
                <a:lnTo>
                  <a:pt x="65532" y="96011"/>
                </a:lnTo>
                <a:lnTo>
                  <a:pt x="41148" y="129539"/>
                </a:lnTo>
                <a:lnTo>
                  <a:pt x="21336" y="167639"/>
                </a:lnTo>
                <a:lnTo>
                  <a:pt x="7620" y="208787"/>
                </a:lnTo>
                <a:lnTo>
                  <a:pt x="0" y="251459"/>
                </a:lnTo>
                <a:lnTo>
                  <a:pt x="0" y="297179"/>
                </a:lnTo>
                <a:lnTo>
                  <a:pt x="7620" y="339851"/>
                </a:lnTo>
                <a:lnTo>
                  <a:pt x="21336" y="380999"/>
                </a:lnTo>
                <a:lnTo>
                  <a:pt x="41148" y="419099"/>
                </a:lnTo>
                <a:lnTo>
                  <a:pt x="65532" y="452627"/>
                </a:lnTo>
                <a:lnTo>
                  <a:pt x="96012" y="483107"/>
                </a:lnTo>
                <a:lnTo>
                  <a:pt x="129540" y="507491"/>
                </a:lnTo>
                <a:lnTo>
                  <a:pt x="167640" y="527303"/>
                </a:lnTo>
                <a:lnTo>
                  <a:pt x="208788" y="541019"/>
                </a:lnTo>
                <a:lnTo>
                  <a:pt x="251460" y="548639"/>
                </a:lnTo>
                <a:lnTo>
                  <a:pt x="297179" y="548639"/>
                </a:lnTo>
                <a:lnTo>
                  <a:pt x="339851" y="541019"/>
                </a:lnTo>
                <a:lnTo>
                  <a:pt x="381000" y="527303"/>
                </a:lnTo>
                <a:lnTo>
                  <a:pt x="419100" y="507491"/>
                </a:lnTo>
                <a:lnTo>
                  <a:pt x="452627" y="483107"/>
                </a:lnTo>
                <a:lnTo>
                  <a:pt x="483108" y="452627"/>
                </a:lnTo>
                <a:lnTo>
                  <a:pt x="507492" y="419099"/>
                </a:lnTo>
                <a:lnTo>
                  <a:pt x="527303" y="380999"/>
                </a:lnTo>
                <a:lnTo>
                  <a:pt x="541020" y="339851"/>
                </a:lnTo>
                <a:lnTo>
                  <a:pt x="548640" y="297179"/>
                </a:lnTo>
                <a:lnTo>
                  <a:pt x="548640" y="251459"/>
                </a:lnTo>
                <a:lnTo>
                  <a:pt x="541020" y="208787"/>
                </a:lnTo>
                <a:lnTo>
                  <a:pt x="527303" y="167639"/>
                </a:lnTo>
                <a:lnTo>
                  <a:pt x="507492" y="129539"/>
                </a:lnTo>
                <a:lnTo>
                  <a:pt x="483108" y="96011"/>
                </a:lnTo>
                <a:lnTo>
                  <a:pt x="452627" y="65531"/>
                </a:lnTo>
                <a:lnTo>
                  <a:pt x="419100" y="41147"/>
                </a:lnTo>
                <a:lnTo>
                  <a:pt x="381000" y="21335"/>
                </a:lnTo>
                <a:lnTo>
                  <a:pt x="339851" y="7619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5460491" y="4956048"/>
            <a:ext cx="5080" cy="88900"/>
          </a:xfrm>
          <a:custGeom>
            <a:avLst/>
            <a:gdLst/>
            <a:ahLst/>
            <a:cxnLst/>
            <a:rect l="l" t="t" r="r" b="b"/>
            <a:pathLst>
              <a:path w="5079" h="88900">
                <a:moveTo>
                  <a:pt x="0" y="0"/>
                </a:moveTo>
                <a:lnTo>
                  <a:pt x="4572" y="88392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5468111" y="5090160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5536691" y="6437376"/>
            <a:ext cx="5080" cy="90170"/>
          </a:xfrm>
          <a:custGeom>
            <a:avLst/>
            <a:gdLst/>
            <a:ahLst/>
            <a:cxnLst/>
            <a:rect l="l" t="t" r="r" b="b"/>
            <a:pathLst>
              <a:path w="5079" h="90170">
                <a:moveTo>
                  <a:pt x="0" y="0"/>
                </a:moveTo>
                <a:lnTo>
                  <a:pt x="4572" y="899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5544311" y="6571488"/>
            <a:ext cx="5080" cy="94615"/>
          </a:xfrm>
          <a:custGeom>
            <a:avLst/>
            <a:gdLst/>
            <a:ahLst/>
            <a:cxnLst/>
            <a:rect l="l" t="t" r="r" b="b"/>
            <a:pathLst>
              <a:path w="5079" h="94615">
                <a:moveTo>
                  <a:pt x="0" y="0"/>
                </a:moveTo>
                <a:lnTo>
                  <a:pt x="4572" y="944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 txBox="1">
            <a:spLocks noGrp="1"/>
          </p:cNvSpPr>
          <p:nvPr>
            <p:ph type="title"/>
          </p:nvPr>
        </p:nvSpPr>
        <p:spPr>
          <a:xfrm>
            <a:off x="3257803" y="534416"/>
            <a:ext cx="5663565" cy="112141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5080" indent="1116965">
              <a:lnSpc>
                <a:spcPts val="4310"/>
              </a:lnSpc>
              <a:spcBef>
                <a:spcPts val="250"/>
              </a:spcBef>
            </a:pP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RUANG BEBAS  </a:t>
            </a:r>
            <a:r>
              <a:rPr sz="3600" spc="-70" dirty="0">
                <a:solidFill>
                  <a:srgbClr val="000000"/>
                </a:solidFill>
                <a:latin typeface="Arial"/>
                <a:cs typeface="Arial"/>
              </a:rPr>
              <a:t>PADA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JALUR</a:t>
            </a:r>
            <a:r>
              <a:rPr sz="3600" spc="-1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LENGKUNG</a:t>
            </a:r>
            <a:endParaRPr sz="3600">
              <a:latin typeface="Arial"/>
              <a:cs typeface="Arial"/>
            </a:endParaRPr>
          </a:p>
        </p:txBody>
      </p:sp>
      <p:sp>
        <p:nvSpPr>
          <p:cNvPr id="452" name="object 452"/>
          <p:cNvSpPr txBox="1"/>
          <p:nvPr/>
        </p:nvSpPr>
        <p:spPr>
          <a:xfrm>
            <a:off x="7422895" y="2567431"/>
            <a:ext cx="10483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0" dirty="0">
                <a:latin typeface="Arial"/>
                <a:cs typeface="Arial"/>
              </a:rPr>
              <a:t>Keterangan</a:t>
            </a:r>
            <a:r>
              <a:rPr sz="1600" spc="-120" dirty="0">
                <a:latin typeface="Arial"/>
                <a:cs typeface="Arial"/>
              </a:rPr>
              <a:t> </a:t>
            </a:r>
            <a:r>
              <a:rPr sz="1600" spc="-95" dirty="0">
                <a:latin typeface="Arial"/>
                <a:cs typeface="Arial"/>
              </a:rPr>
              <a:t>:</a:t>
            </a:r>
            <a:endParaRPr sz="1600">
              <a:latin typeface="Arial"/>
              <a:cs typeface="Arial"/>
            </a:endParaRPr>
          </a:p>
        </p:txBody>
      </p:sp>
      <p:sp>
        <p:nvSpPr>
          <p:cNvPr id="453" name="object 453"/>
          <p:cNvSpPr txBox="1"/>
          <p:nvPr/>
        </p:nvSpPr>
        <p:spPr>
          <a:xfrm>
            <a:off x="9033764" y="2986532"/>
            <a:ext cx="138430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59435" algn="l"/>
                <a:tab pos="1115695" algn="l"/>
              </a:tabLst>
            </a:pPr>
            <a:r>
              <a:rPr sz="1400" spc="65" dirty="0">
                <a:latin typeface="Arial"/>
                <a:cs typeface="Arial"/>
              </a:rPr>
              <a:t>r</a:t>
            </a:r>
            <a:r>
              <a:rPr sz="1400" spc="-75" dirty="0">
                <a:latin typeface="Arial"/>
                <a:cs typeface="Arial"/>
              </a:rPr>
              <a:t>u</a:t>
            </a:r>
            <a:r>
              <a:rPr sz="1400" spc="-180" dirty="0">
                <a:latin typeface="Arial"/>
                <a:cs typeface="Arial"/>
              </a:rPr>
              <a:t>a</a:t>
            </a:r>
            <a:r>
              <a:rPr sz="1400" spc="-90" dirty="0">
                <a:latin typeface="Arial"/>
                <a:cs typeface="Arial"/>
              </a:rPr>
              <a:t>n</a:t>
            </a:r>
            <a:r>
              <a:rPr sz="1400" spc="-180" dirty="0">
                <a:latin typeface="Arial"/>
                <a:cs typeface="Arial"/>
              </a:rPr>
              <a:t>g</a:t>
            </a:r>
            <a:r>
              <a:rPr sz="1400" dirty="0">
                <a:latin typeface="Arial"/>
                <a:cs typeface="Arial"/>
              </a:rPr>
              <a:t>	</a:t>
            </a:r>
            <a:r>
              <a:rPr sz="1400" spc="-75" dirty="0">
                <a:latin typeface="Arial"/>
                <a:cs typeface="Arial"/>
              </a:rPr>
              <a:t>b</a:t>
            </a:r>
            <a:r>
              <a:rPr sz="1400" spc="-114" dirty="0">
                <a:latin typeface="Arial"/>
                <a:cs typeface="Arial"/>
              </a:rPr>
              <a:t>e</a:t>
            </a:r>
            <a:r>
              <a:rPr sz="1400" spc="-75" dirty="0">
                <a:latin typeface="Arial"/>
                <a:cs typeface="Arial"/>
              </a:rPr>
              <a:t>b</a:t>
            </a:r>
            <a:r>
              <a:rPr sz="1400" spc="-195" dirty="0">
                <a:latin typeface="Arial"/>
                <a:cs typeface="Arial"/>
              </a:rPr>
              <a:t>a</a:t>
            </a:r>
            <a:r>
              <a:rPr sz="1400" spc="-160" dirty="0">
                <a:latin typeface="Arial"/>
                <a:cs typeface="Arial"/>
              </a:rPr>
              <a:t>s</a:t>
            </a:r>
            <a:r>
              <a:rPr sz="1400" dirty="0">
                <a:latin typeface="Arial"/>
                <a:cs typeface="Arial"/>
              </a:rPr>
              <a:t>	</a:t>
            </a:r>
            <a:r>
              <a:rPr sz="1400" spc="-75" dirty="0">
                <a:latin typeface="Arial"/>
                <a:cs typeface="Arial"/>
              </a:rPr>
              <a:t>p</a:t>
            </a:r>
            <a:r>
              <a:rPr sz="1400" spc="-195" dirty="0">
                <a:latin typeface="Arial"/>
                <a:cs typeface="Arial"/>
              </a:rPr>
              <a:t>a</a:t>
            </a:r>
            <a:r>
              <a:rPr sz="1400" spc="-65" dirty="0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454" name="object 454"/>
          <p:cNvSpPr txBox="1"/>
          <p:nvPr/>
        </p:nvSpPr>
        <p:spPr>
          <a:xfrm>
            <a:off x="8503411" y="2986532"/>
            <a:ext cx="405765" cy="451484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 marR="5080">
              <a:lnSpc>
                <a:spcPts val="1670"/>
              </a:lnSpc>
              <a:spcBef>
                <a:spcPts val="165"/>
              </a:spcBef>
            </a:pPr>
            <a:r>
              <a:rPr sz="1400" spc="-145" dirty="0">
                <a:latin typeface="Arial"/>
                <a:cs typeface="Arial"/>
              </a:rPr>
              <a:t>B</a:t>
            </a:r>
            <a:r>
              <a:rPr sz="1400" spc="-100" dirty="0">
                <a:latin typeface="Arial"/>
                <a:cs typeface="Arial"/>
              </a:rPr>
              <a:t>atas  </a:t>
            </a:r>
            <a:r>
              <a:rPr sz="1400" spc="-5" dirty="0">
                <a:latin typeface="Arial"/>
                <a:cs typeface="Arial"/>
              </a:rPr>
              <a:t>l</a:t>
            </a:r>
            <a:r>
              <a:rPr sz="1400" dirty="0">
                <a:latin typeface="Arial"/>
                <a:cs typeface="Arial"/>
              </a:rPr>
              <a:t>i</a:t>
            </a:r>
            <a:r>
              <a:rPr sz="1400" spc="-75" dirty="0">
                <a:latin typeface="Arial"/>
                <a:cs typeface="Arial"/>
              </a:rPr>
              <a:t>n</a:t>
            </a:r>
            <a:r>
              <a:rPr sz="1400" spc="-35" dirty="0">
                <a:latin typeface="Arial"/>
                <a:cs typeface="Arial"/>
              </a:rPr>
              <a:t>t</a:t>
            </a:r>
            <a:r>
              <a:rPr sz="1400" spc="-80" dirty="0">
                <a:latin typeface="Arial"/>
                <a:cs typeface="Arial"/>
              </a:rPr>
              <a:t>a</a:t>
            </a:r>
            <a:r>
              <a:rPr sz="1400" spc="-160" dirty="0">
                <a:latin typeface="Arial"/>
                <a:cs typeface="Arial"/>
              </a:rPr>
              <a:t>s</a:t>
            </a:r>
            <a:endParaRPr sz="1400">
              <a:latin typeface="Arial"/>
              <a:cs typeface="Arial"/>
            </a:endParaRPr>
          </a:p>
        </p:txBody>
      </p:sp>
      <p:sp>
        <p:nvSpPr>
          <p:cNvPr id="455" name="object 455"/>
          <p:cNvSpPr txBox="1"/>
          <p:nvPr/>
        </p:nvSpPr>
        <p:spPr>
          <a:xfrm>
            <a:off x="9093200" y="3198368"/>
            <a:ext cx="13252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85470" algn="l"/>
                <a:tab pos="1054735" algn="l"/>
              </a:tabLst>
            </a:pPr>
            <a:r>
              <a:rPr sz="1400" spc="-5" dirty="0">
                <a:latin typeface="Arial"/>
                <a:cs typeface="Arial"/>
              </a:rPr>
              <a:t>l</a:t>
            </a:r>
            <a:r>
              <a:rPr sz="1400" spc="-75" dirty="0">
                <a:latin typeface="Arial"/>
                <a:cs typeface="Arial"/>
              </a:rPr>
              <a:t>u</a:t>
            </a:r>
            <a:r>
              <a:rPr sz="1400" spc="65" dirty="0">
                <a:latin typeface="Arial"/>
                <a:cs typeface="Arial"/>
              </a:rPr>
              <a:t>r</a:t>
            </a:r>
            <a:r>
              <a:rPr sz="1400" spc="-90" dirty="0">
                <a:latin typeface="Arial"/>
                <a:cs typeface="Arial"/>
              </a:rPr>
              <a:t>u</a:t>
            </a:r>
            <a:r>
              <a:rPr sz="1400" spc="-160" dirty="0">
                <a:latin typeface="Arial"/>
                <a:cs typeface="Arial"/>
              </a:rPr>
              <a:t>s</a:t>
            </a:r>
            <a:r>
              <a:rPr sz="1400" dirty="0">
                <a:latin typeface="Arial"/>
                <a:cs typeface="Arial"/>
              </a:rPr>
              <a:t>	</a:t>
            </a:r>
            <a:r>
              <a:rPr sz="1400" spc="-75" dirty="0">
                <a:latin typeface="Arial"/>
                <a:cs typeface="Arial"/>
              </a:rPr>
              <a:t>d</a:t>
            </a:r>
            <a:r>
              <a:rPr sz="1400" spc="-195" dirty="0">
                <a:latin typeface="Arial"/>
                <a:cs typeface="Arial"/>
              </a:rPr>
              <a:t>a</a:t>
            </a:r>
            <a:r>
              <a:rPr sz="1400" spc="-80" dirty="0">
                <a:latin typeface="Arial"/>
                <a:cs typeface="Arial"/>
              </a:rPr>
              <a:t>n</a:t>
            </a:r>
            <a:r>
              <a:rPr sz="1400" dirty="0">
                <a:latin typeface="Arial"/>
                <a:cs typeface="Arial"/>
              </a:rPr>
              <a:t>	</a:t>
            </a:r>
            <a:r>
              <a:rPr sz="1400" spc="-75" dirty="0">
                <a:latin typeface="Arial"/>
                <a:cs typeface="Arial"/>
              </a:rPr>
              <a:t>p</a:t>
            </a:r>
            <a:r>
              <a:rPr sz="1400" spc="-180" dirty="0">
                <a:latin typeface="Arial"/>
                <a:cs typeface="Arial"/>
              </a:rPr>
              <a:t>a</a:t>
            </a:r>
            <a:r>
              <a:rPr sz="1400" spc="-65" dirty="0">
                <a:latin typeface="Arial"/>
                <a:cs typeface="Arial"/>
              </a:rPr>
              <a:t>d</a:t>
            </a:r>
            <a:endParaRPr sz="1400">
              <a:latin typeface="Arial"/>
              <a:cs typeface="Arial"/>
            </a:endParaRPr>
          </a:p>
        </p:txBody>
      </p:sp>
      <p:sp>
        <p:nvSpPr>
          <p:cNvPr id="456" name="object 456"/>
          <p:cNvSpPr txBox="1"/>
          <p:nvPr/>
        </p:nvSpPr>
        <p:spPr>
          <a:xfrm>
            <a:off x="8503411" y="3411727"/>
            <a:ext cx="190309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20" dirty="0">
                <a:latin typeface="Arial"/>
                <a:cs typeface="Arial"/>
              </a:rPr>
              <a:t>bagian</a:t>
            </a:r>
            <a:r>
              <a:rPr sz="1400" spc="145" dirty="0">
                <a:latin typeface="Arial"/>
                <a:cs typeface="Arial"/>
              </a:rPr>
              <a:t> </a:t>
            </a:r>
            <a:r>
              <a:rPr sz="1400" spc="-105" dirty="0">
                <a:latin typeface="Arial"/>
                <a:cs typeface="Arial"/>
              </a:rPr>
              <a:t>lengkungan</a:t>
            </a:r>
            <a:r>
              <a:rPr sz="1400" spc="-45" dirty="0">
                <a:latin typeface="Arial"/>
                <a:cs typeface="Arial"/>
              </a:rPr>
              <a:t> </a:t>
            </a:r>
            <a:r>
              <a:rPr sz="1400" spc="-130" dirty="0">
                <a:latin typeface="Arial"/>
                <a:cs typeface="Arial"/>
              </a:rPr>
              <a:t>denga</a:t>
            </a:r>
            <a:endParaRPr sz="1400">
              <a:latin typeface="Arial"/>
              <a:cs typeface="Arial"/>
            </a:endParaRPr>
          </a:p>
        </p:txBody>
      </p:sp>
      <p:sp>
        <p:nvSpPr>
          <p:cNvPr id="457" name="object 457"/>
          <p:cNvSpPr txBox="1"/>
          <p:nvPr/>
        </p:nvSpPr>
        <p:spPr>
          <a:xfrm>
            <a:off x="10387583" y="350520"/>
            <a:ext cx="109855" cy="6856730"/>
          </a:xfrm>
          <a:prstGeom prst="rect">
            <a:avLst/>
          </a:prstGeom>
          <a:solidFill>
            <a:srgbClr val="FDC3AC"/>
          </a:solidFill>
        </p:spPr>
        <p:txBody>
          <a:bodyPr vert="horz" wrap="square" lIns="0" tIns="0" rIns="0" bIns="0" rtlCol="0">
            <a:spAutoFit/>
          </a:bodyPr>
          <a:lstStyle/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R="21590">
              <a:lnSpc>
                <a:spcPct val="100000"/>
              </a:lnSpc>
              <a:spcBef>
                <a:spcPts val="50"/>
              </a:spcBef>
            </a:pPr>
            <a:endParaRPr sz="2100">
              <a:latin typeface="Times New Roman"/>
              <a:cs typeface="Times New Roman"/>
            </a:endParaRPr>
          </a:p>
          <a:p>
            <a:pPr marL="3810" indent="13335" algn="just">
              <a:lnSpc>
                <a:spcPct val="99600"/>
              </a:lnSpc>
            </a:pPr>
            <a:r>
              <a:rPr sz="1400" spc="-120" dirty="0">
                <a:latin typeface="Arial"/>
                <a:cs typeface="Arial"/>
              </a:rPr>
              <a:t>a  </a:t>
            </a:r>
            <a:r>
              <a:rPr sz="1400" spc="-180" dirty="0">
                <a:latin typeface="Arial"/>
                <a:cs typeface="Arial"/>
              </a:rPr>
              <a:t>a  </a:t>
            </a:r>
            <a:r>
              <a:rPr sz="1400" spc="-80" dirty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  <p:sp>
        <p:nvSpPr>
          <p:cNvPr id="458" name="object 458"/>
          <p:cNvSpPr txBox="1"/>
          <p:nvPr/>
        </p:nvSpPr>
        <p:spPr>
          <a:xfrm>
            <a:off x="8503411" y="3625088"/>
            <a:ext cx="13125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30" dirty="0">
                <a:latin typeface="Arial"/>
                <a:cs typeface="Arial"/>
              </a:rPr>
              <a:t>jari-jari </a:t>
            </a:r>
            <a:r>
              <a:rPr sz="1400" dirty="0">
                <a:latin typeface="Arial"/>
                <a:cs typeface="Arial"/>
              </a:rPr>
              <a:t>&gt; </a:t>
            </a:r>
            <a:r>
              <a:rPr sz="1400" spc="-80" dirty="0">
                <a:latin typeface="Arial"/>
                <a:cs typeface="Arial"/>
              </a:rPr>
              <a:t>3000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spc="-95" dirty="0">
                <a:latin typeface="Arial"/>
                <a:cs typeface="Arial"/>
              </a:rPr>
              <a:t>m.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459" name="object 459"/>
          <p:cNvSpPr txBox="1"/>
          <p:nvPr/>
        </p:nvSpPr>
        <p:spPr>
          <a:xfrm>
            <a:off x="8532368" y="4051808"/>
            <a:ext cx="1785620" cy="451484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8415" marR="5080" indent="-6350">
              <a:lnSpc>
                <a:spcPts val="1670"/>
              </a:lnSpc>
              <a:spcBef>
                <a:spcPts val="165"/>
              </a:spcBef>
            </a:pPr>
            <a:r>
              <a:rPr sz="1400" spc="-120" dirty="0">
                <a:latin typeface="Arial"/>
                <a:cs typeface="Arial"/>
              </a:rPr>
              <a:t>Batas </a:t>
            </a:r>
            <a:r>
              <a:rPr sz="1400" spc="-90" dirty="0">
                <a:latin typeface="Arial"/>
                <a:cs typeface="Arial"/>
              </a:rPr>
              <a:t>ruang </a:t>
            </a:r>
            <a:r>
              <a:rPr sz="1400" spc="-125" dirty="0">
                <a:latin typeface="Arial"/>
                <a:cs typeface="Arial"/>
              </a:rPr>
              <a:t>bebas </a:t>
            </a:r>
            <a:r>
              <a:rPr sz="1400" spc="-135" dirty="0">
                <a:latin typeface="Arial"/>
                <a:cs typeface="Arial"/>
              </a:rPr>
              <a:t>pada  </a:t>
            </a:r>
            <a:r>
              <a:rPr sz="1400" spc="-105" dirty="0">
                <a:latin typeface="Arial"/>
                <a:cs typeface="Arial"/>
              </a:rPr>
              <a:t>lengkungan </a:t>
            </a:r>
            <a:r>
              <a:rPr sz="1400" spc="-120" dirty="0">
                <a:latin typeface="Arial"/>
                <a:cs typeface="Arial"/>
              </a:rPr>
              <a:t>dengan</a:t>
            </a:r>
            <a:r>
              <a:rPr sz="1400" spc="95" dirty="0">
                <a:latin typeface="Arial"/>
                <a:cs typeface="Arial"/>
              </a:rPr>
              <a:t> </a:t>
            </a:r>
            <a:r>
              <a:rPr sz="1400" spc="-30" dirty="0">
                <a:latin typeface="Arial"/>
                <a:cs typeface="Arial"/>
              </a:rPr>
              <a:t>jari-</a:t>
            </a:r>
            <a:endParaRPr sz="1400">
              <a:latin typeface="Arial"/>
              <a:cs typeface="Arial"/>
            </a:endParaRPr>
          </a:p>
        </p:txBody>
      </p:sp>
      <p:sp>
        <p:nvSpPr>
          <p:cNvPr id="460" name="object 460"/>
          <p:cNvSpPr txBox="1"/>
          <p:nvPr/>
        </p:nvSpPr>
        <p:spPr>
          <a:xfrm>
            <a:off x="8538464" y="4477004"/>
            <a:ext cx="9925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0" dirty="0">
                <a:latin typeface="Arial"/>
                <a:cs typeface="Arial"/>
              </a:rPr>
              <a:t>jari </a:t>
            </a:r>
            <a:r>
              <a:rPr sz="1400" dirty="0">
                <a:latin typeface="Arial"/>
                <a:cs typeface="Arial"/>
              </a:rPr>
              <a:t>&lt; </a:t>
            </a:r>
            <a:r>
              <a:rPr sz="1400" spc="-80" dirty="0">
                <a:latin typeface="Arial"/>
                <a:cs typeface="Arial"/>
              </a:rPr>
              <a:t>300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spc="-95" dirty="0">
                <a:latin typeface="Arial"/>
                <a:cs typeface="Arial"/>
              </a:rPr>
              <a:t>m.</a:t>
            </a:r>
            <a:endParaRPr sz="1400">
              <a:latin typeface="Arial"/>
              <a:cs typeface="Arial"/>
            </a:endParaRPr>
          </a:p>
        </p:txBody>
      </p:sp>
      <p:sp>
        <p:nvSpPr>
          <p:cNvPr id="461" name="object 461"/>
          <p:cNvSpPr txBox="1"/>
          <p:nvPr/>
        </p:nvSpPr>
        <p:spPr>
          <a:xfrm>
            <a:off x="8532368" y="4966208"/>
            <a:ext cx="1808480" cy="451484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22860" marR="5080" indent="-10795">
              <a:lnSpc>
                <a:spcPts val="1670"/>
              </a:lnSpc>
              <a:spcBef>
                <a:spcPts val="165"/>
              </a:spcBef>
            </a:pPr>
            <a:r>
              <a:rPr sz="1400" spc="-120" dirty="0">
                <a:latin typeface="Arial"/>
                <a:cs typeface="Arial"/>
              </a:rPr>
              <a:t>Batas</a:t>
            </a:r>
            <a:r>
              <a:rPr sz="1400" spc="145" dirty="0">
                <a:latin typeface="Arial"/>
                <a:cs typeface="Arial"/>
              </a:rPr>
              <a:t> </a:t>
            </a:r>
            <a:r>
              <a:rPr sz="1400" spc="-90" dirty="0">
                <a:latin typeface="Arial"/>
                <a:cs typeface="Arial"/>
              </a:rPr>
              <a:t>ruang </a:t>
            </a:r>
            <a:r>
              <a:rPr sz="1400" spc="-120" dirty="0">
                <a:latin typeface="Arial"/>
                <a:cs typeface="Arial"/>
              </a:rPr>
              <a:t>bebas </a:t>
            </a:r>
            <a:r>
              <a:rPr sz="1400" spc="-130" dirty="0">
                <a:latin typeface="Arial"/>
                <a:cs typeface="Arial"/>
              </a:rPr>
              <a:t>pada  </a:t>
            </a:r>
            <a:r>
              <a:rPr sz="1400" spc="-105" dirty="0">
                <a:latin typeface="Arial"/>
                <a:cs typeface="Arial"/>
              </a:rPr>
              <a:t>lengkungan </a:t>
            </a:r>
            <a:r>
              <a:rPr sz="1400" spc="-120" dirty="0">
                <a:latin typeface="Arial"/>
                <a:cs typeface="Arial"/>
              </a:rPr>
              <a:t>dengan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spc="-30" dirty="0">
                <a:latin typeface="Arial"/>
                <a:cs typeface="Arial"/>
              </a:rPr>
              <a:t>jari-</a:t>
            </a:r>
            <a:endParaRPr sz="1400">
              <a:latin typeface="Arial"/>
              <a:cs typeface="Arial"/>
            </a:endParaRPr>
          </a:p>
        </p:txBody>
      </p:sp>
      <p:sp>
        <p:nvSpPr>
          <p:cNvPr id="462" name="object 462"/>
          <p:cNvSpPr txBox="1"/>
          <p:nvPr/>
        </p:nvSpPr>
        <p:spPr>
          <a:xfrm>
            <a:off x="8543035" y="5391404"/>
            <a:ext cx="1761489" cy="45465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3970" marR="5080" indent="-1905">
              <a:lnSpc>
                <a:spcPct val="100699"/>
              </a:lnSpc>
              <a:spcBef>
                <a:spcPts val="90"/>
              </a:spcBef>
              <a:tabLst>
                <a:tab pos="365760" algn="l"/>
              </a:tabLst>
            </a:pPr>
            <a:r>
              <a:rPr sz="1400" spc="-30" dirty="0">
                <a:latin typeface="Arial"/>
                <a:cs typeface="Arial"/>
              </a:rPr>
              <a:t>jari	</a:t>
            </a:r>
            <a:r>
              <a:rPr sz="1400" spc="-80" dirty="0">
                <a:latin typeface="Arial"/>
                <a:cs typeface="Arial"/>
              </a:rPr>
              <a:t>300 </a:t>
            </a:r>
            <a:r>
              <a:rPr sz="1400" spc="-120" dirty="0">
                <a:latin typeface="Arial"/>
                <a:cs typeface="Arial"/>
              </a:rPr>
              <a:t>sampai </a:t>
            </a:r>
            <a:r>
              <a:rPr sz="1400" spc="-125" dirty="0">
                <a:latin typeface="Arial"/>
                <a:cs typeface="Arial"/>
              </a:rPr>
              <a:t>dengan  </a:t>
            </a:r>
            <a:r>
              <a:rPr sz="1400" spc="-75" dirty="0">
                <a:latin typeface="Arial"/>
                <a:cs typeface="Arial"/>
              </a:rPr>
              <a:t>3000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spc="-85" dirty="0">
                <a:latin typeface="Arial"/>
                <a:cs typeface="Arial"/>
              </a:rPr>
              <a:t>m.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19031" y="6167628"/>
            <a:ext cx="66040" cy="0"/>
          </a:xfrm>
          <a:custGeom>
            <a:avLst/>
            <a:gdLst/>
            <a:ahLst/>
            <a:cxnLst/>
            <a:rect l="l" t="t" r="r" b="b"/>
            <a:pathLst>
              <a:path w="66040">
                <a:moveTo>
                  <a:pt x="65532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30640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840723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752331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62416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574023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484107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394192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305800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215883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27492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037576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949183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4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859268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769352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680959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591043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502652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412735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324343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234428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144511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7056119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967728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877811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787895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699504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609588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521195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4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431279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342888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252971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164579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4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074664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986271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896355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807964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718047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628132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539740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4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449823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361432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271515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183123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093208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003291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914900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824984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736591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646676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558284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468367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379976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290059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200144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111752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021835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933444" y="6167628"/>
            <a:ext cx="70485" cy="0"/>
          </a:xfrm>
          <a:custGeom>
            <a:avLst/>
            <a:gdLst/>
            <a:ahLst/>
            <a:cxnLst/>
            <a:rect l="l" t="t" r="r" b="b"/>
            <a:pathLst>
              <a:path w="70485">
                <a:moveTo>
                  <a:pt x="70103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43528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753611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665220" y="6167628"/>
            <a:ext cx="71755" cy="0"/>
          </a:xfrm>
          <a:custGeom>
            <a:avLst/>
            <a:gdLst/>
            <a:ahLst/>
            <a:cxnLst/>
            <a:rect l="l" t="t" r="r" b="b"/>
            <a:pathLst>
              <a:path w="71754">
                <a:moveTo>
                  <a:pt x="716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582923" y="6167628"/>
            <a:ext cx="64135" cy="0"/>
          </a:xfrm>
          <a:custGeom>
            <a:avLst/>
            <a:gdLst/>
            <a:ahLst/>
            <a:cxnLst/>
            <a:rect l="l" t="t" r="r" b="b"/>
            <a:pathLst>
              <a:path w="64135">
                <a:moveTo>
                  <a:pt x="6400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183880" y="6105144"/>
            <a:ext cx="0" cy="24765"/>
          </a:xfrm>
          <a:custGeom>
            <a:avLst/>
            <a:gdLst/>
            <a:ahLst/>
            <a:cxnLst/>
            <a:rect l="l" t="t" r="r" b="b"/>
            <a:pathLst>
              <a:path h="24764">
                <a:moveTo>
                  <a:pt x="0" y="0"/>
                </a:moveTo>
                <a:lnTo>
                  <a:pt x="0" y="2438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171688" y="6117335"/>
            <a:ext cx="24765" cy="0"/>
          </a:xfrm>
          <a:custGeom>
            <a:avLst/>
            <a:gdLst/>
            <a:ahLst/>
            <a:cxnLst/>
            <a:rect l="l" t="t" r="r" b="b"/>
            <a:pathLst>
              <a:path w="24765">
                <a:moveTo>
                  <a:pt x="0" y="0"/>
                </a:moveTo>
                <a:lnTo>
                  <a:pt x="243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8218931" y="6088379"/>
            <a:ext cx="29209" cy="41275"/>
          </a:xfrm>
          <a:custGeom>
            <a:avLst/>
            <a:gdLst/>
            <a:ahLst/>
            <a:cxnLst/>
            <a:rect l="l" t="t" r="r" b="b"/>
            <a:pathLst>
              <a:path w="29209" h="41275">
                <a:moveTo>
                  <a:pt x="12192" y="0"/>
                </a:moveTo>
                <a:lnTo>
                  <a:pt x="6096" y="1524"/>
                </a:lnTo>
                <a:lnTo>
                  <a:pt x="3048" y="7620"/>
                </a:lnTo>
                <a:lnTo>
                  <a:pt x="0" y="16764"/>
                </a:lnTo>
                <a:lnTo>
                  <a:pt x="0" y="22860"/>
                </a:lnTo>
                <a:lnTo>
                  <a:pt x="3048" y="33528"/>
                </a:lnTo>
                <a:lnTo>
                  <a:pt x="6096" y="39624"/>
                </a:lnTo>
                <a:lnTo>
                  <a:pt x="12192" y="41148"/>
                </a:lnTo>
                <a:lnTo>
                  <a:pt x="16764" y="41148"/>
                </a:lnTo>
                <a:lnTo>
                  <a:pt x="22860" y="39624"/>
                </a:lnTo>
                <a:lnTo>
                  <a:pt x="27432" y="33528"/>
                </a:lnTo>
                <a:lnTo>
                  <a:pt x="28956" y="22860"/>
                </a:lnTo>
                <a:lnTo>
                  <a:pt x="28956" y="16764"/>
                </a:lnTo>
                <a:lnTo>
                  <a:pt x="27432" y="7620"/>
                </a:lnTo>
                <a:lnTo>
                  <a:pt x="22860" y="1524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260080" y="6126479"/>
            <a:ext cx="3175" cy="3175"/>
          </a:xfrm>
          <a:custGeom>
            <a:avLst/>
            <a:gdLst/>
            <a:ahLst/>
            <a:cxnLst/>
            <a:rect l="l" t="t" r="r" b="b"/>
            <a:pathLst>
              <a:path w="3175" h="3175">
                <a:moveTo>
                  <a:pt x="1524" y="0"/>
                </a:moveTo>
                <a:lnTo>
                  <a:pt x="0" y="1524"/>
                </a:lnTo>
                <a:lnTo>
                  <a:pt x="1524" y="3048"/>
                </a:lnTo>
                <a:lnTo>
                  <a:pt x="3048" y="1524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279892" y="6088379"/>
            <a:ext cx="29209" cy="41275"/>
          </a:xfrm>
          <a:custGeom>
            <a:avLst/>
            <a:gdLst/>
            <a:ahLst/>
            <a:cxnLst/>
            <a:rect l="l" t="t" r="r" b="b"/>
            <a:pathLst>
              <a:path w="29209" h="41275">
                <a:moveTo>
                  <a:pt x="12191" y="0"/>
                </a:moveTo>
                <a:lnTo>
                  <a:pt x="6096" y="1524"/>
                </a:lnTo>
                <a:lnTo>
                  <a:pt x="3048" y="7620"/>
                </a:lnTo>
                <a:lnTo>
                  <a:pt x="0" y="16764"/>
                </a:lnTo>
                <a:lnTo>
                  <a:pt x="0" y="22860"/>
                </a:lnTo>
                <a:lnTo>
                  <a:pt x="3048" y="33528"/>
                </a:lnTo>
                <a:lnTo>
                  <a:pt x="6096" y="39624"/>
                </a:lnTo>
                <a:lnTo>
                  <a:pt x="12191" y="41148"/>
                </a:lnTo>
                <a:lnTo>
                  <a:pt x="16763" y="41148"/>
                </a:lnTo>
                <a:lnTo>
                  <a:pt x="22859" y="39624"/>
                </a:lnTo>
                <a:lnTo>
                  <a:pt x="27431" y="33528"/>
                </a:lnTo>
                <a:lnTo>
                  <a:pt x="28955" y="22860"/>
                </a:lnTo>
                <a:lnTo>
                  <a:pt x="28955" y="16764"/>
                </a:lnTo>
                <a:lnTo>
                  <a:pt x="27431" y="7620"/>
                </a:lnTo>
                <a:lnTo>
                  <a:pt x="22859" y="1524"/>
                </a:lnTo>
                <a:lnTo>
                  <a:pt x="16763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21040" y="6088379"/>
            <a:ext cx="30480" cy="27940"/>
          </a:xfrm>
          <a:custGeom>
            <a:avLst/>
            <a:gdLst/>
            <a:ahLst/>
            <a:cxnLst/>
            <a:rect l="l" t="t" r="r" b="b"/>
            <a:pathLst>
              <a:path w="30479" h="27939">
                <a:moveTo>
                  <a:pt x="19811" y="0"/>
                </a:moveTo>
                <a:lnTo>
                  <a:pt x="0" y="27432"/>
                </a:lnTo>
                <a:lnTo>
                  <a:pt x="30479" y="2743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340852" y="6088379"/>
            <a:ext cx="0" cy="41275"/>
          </a:xfrm>
          <a:custGeom>
            <a:avLst/>
            <a:gdLst/>
            <a:ahLst/>
            <a:cxnLst/>
            <a:rect l="l" t="t" r="r" b="b"/>
            <a:pathLst>
              <a:path h="41275">
                <a:moveTo>
                  <a:pt x="0" y="0"/>
                </a:moveTo>
                <a:lnTo>
                  <a:pt x="0" y="41148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360664" y="6088379"/>
            <a:ext cx="29209" cy="41275"/>
          </a:xfrm>
          <a:custGeom>
            <a:avLst/>
            <a:gdLst/>
            <a:ahLst/>
            <a:cxnLst/>
            <a:rect l="l" t="t" r="r" b="b"/>
            <a:pathLst>
              <a:path w="29209" h="41275">
                <a:moveTo>
                  <a:pt x="12191" y="0"/>
                </a:moveTo>
                <a:lnTo>
                  <a:pt x="6095" y="1524"/>
                </a:lnTo>
                <a:lnTo>
                  <a:pt x="3047" y="7620"/>
                </a:lnTo>
                <a:lnTo>
                  <a:pt x="0" y="16764"/>
                </a:lnTo>
                <a:lnTo>
                  <a:pt x="0" y="22860"/>
                </a:lnTo>
                <a:lnTo>
                  <a:pt x="3047" y="33528"/>
                </a:lnTo>
                <a:lnTo>
                  <a:pt x="6095" y="39624"/>
                </a:lnTo>
                <a:lnTo>
                  <a:pt x="12191" y="41148"/>
                </a:lnTo>
                <a:lnTo>
                  <a:pt x="16763" y="41148"/>
                </a:lnTo>
                <a:lnTo>
                  <a:pt x="22859" y="39624"/>
                </a:lnTo>
                <a:lnTo>
                  <a:pt x="25907" y="33528"/>
                </a:lnTo>
                <a:lnTo>
                  <a:pt x="28955" y="22860"/>
                </a:lnTo>
                <a:lnTo>
                  <a:pt x="28955" y="16764"/>
                </a:lnTo>
                <a:lnTo>
                  <a:pt x="25907" y="7620"/>
                </a:lnTo>
                <a:lnTo>
                  <a:pt x="22859" y="1524"/>
                </a:lnTo>
                <a:lnTo>
                  <a:pt x="16763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8744711" y="6114288"/>
            <a:ext cx="0" cy="43180"/>
          </a:xfrm>
          <a:custGeom>
            <a:avLst/>
            <a:gdLst/>
            <a:ahLst/>
            <a:cxnLst/>
            <a:rect l="l" t="t" r="r" b="b"/>
            <a:pathLst>
              <a:path h="43179">
                <a:moveTo>
                  <a:pt x="0" y="42671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744711" y="6114288"/>
            <a:ext cx="29209" cy="27940"/>
          </a:xfrm>
          <a:custGeom>
            <a:avLst/>
            <a:gdLst/>
            <a:ahLst/>
            <a:cxnLst/>
            <a:rect l="l" t="t" r="r" b="b"/>
            <a:pathLst>
              <a:path w="29209" h="27939">
                <a:moveTo>
                  <a:pt x="28956" y="0"/>
                </a:moveTo>
                <a:lnTo>
                  <a:pt x="0" y="27431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755380" y="6132576"/>
            <a:ext cx="18415" cy="24765"/>
          </a:xfrm>
          <a:custGeom>
            <a:avLst/>
            <a:gdLst/>
            <a:ahLst/>
            <a:cxnLst/>
            <a:rect l="l" t="t" r="r" b="b"/>
            <a:pathLst>
              <a:path w="18415" h="24764">
                <a:moveTo>
                  <a:pt x="0" y="0"/>
                </a:moveTo>
                <a:lnTo>
                  <a:pt x="18288" y="2438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787383" y="6152388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79">
                <a:moveTo>
                  <a:pt x="3048" y="0"/>
                </a:moveTo>
                <a:lnTo>
                  <a:pt x="0" y="3047"/>
                </a:lnTo>
                <a:lnTo>
                  <a:pt x="3048" y="4571"/>
                </a:lnTo>
                <a:lnTo>
                  <a:pt x="4572" y="304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807195" y="6114288"/>
            <a:ext cx="29209" cy="43180"/>
          </a:xfrm>
          <a:custGeom>
            <a:avLst/>
            <a:gdLst/>
            <a:ahLst/>
            <a:cxnLst/>
            <a:rect l="l" t="t" r="r" b="b"/>
            <a:pathLst>
              <a:path w="29209" h="43179">
                <a:moveTo>
                  <a:pt x="0" y="42671"/>
                </a:moveTo>
                <a:lnTo>
                  <a:pt x="0" y="0"/>
                </a:lnTo>
                <a:lnTo>
                  <a:pt x="18287" y="0"/>
                </a:lnTo>
                <a:lnTo>
                  <a:pt x="24383" y="1523"/>
                </a:lnTo>
                <a:lnTo>
                  <a:pt x="25907" y="4571"/>
                </a:lnTo>
                <a:lnTo>
                  <a:pt x="28955" y="7619"/>
                </a:lnTo>
                <a:lnTo>
                  <a:pt x="28955" y="12191"/>
                </a:lnTo>
                <a:lnTo>
                  <a:pt x="25907" y="15239"/>
                </a:lnTo>
                <a:lnTo>
                  <a:pt x="24383" y="18287"/>
                </a:lnTo>
                <a:lnTo>
                  <a:pt x="18287" y="19812"/>
                </a:lnTo>
                <a:lnTo>
                  <a:pt x="0" y="1981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822435" y="6134100"/>
            <a:ext cx="13970" cy="22860"/>
          </a:xfrm>
          <a:custGeom>
            <a:avLst/>
            <a:gdLst/>
            <a:ahLst/>
            <a:cxnLst/>
            <a:rect l="l" t="t" r="r" b="b"/>
            <a:pathLst>
              <a:path w="13970" h="22860">
                <a:moveTo>
                  <a:pt x="0" y="0"/>
                </a:moveTo>
                <a:lnTo>
                  <a:pt x="13716" y="2285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851392" y="6152388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79">
                <a:moveTo>
                  <a:pt x="1524" y="0"/>
                </a:moveTo>
                <a:lnTo>
                  <a:pt x="0" y="3047"/>
                </a:lnTo>
                <a:lnTo>
                  <a:pt x="1524" y="4571"/>
                </a:lnTo>
                <a:lnTo>
                  <a:pt x="3048" y="304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909304" y="6114288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0668" y="0"/>
                </a:moveTo>
                <a:lnTo>
                  <a:pt x="6096" y="1523"/>
                </a:lnTo>
                <a:lnTo>
                  <a:pt x="1524" y="7619"/>
                </a:lnTo>
                <a:lnTo>
                  <a:pt x="0" y="18287"/>
                </a:lnTo>
                <a:lnTo>
                  <a:pt x="0" y="22859"/>
                </a:lnTo>
                <a:lnTo>
                  <a:pt x="1524" y="35051"/>
                </a:lnTo>
                <a:lnTo>
                  <a:pt x="6096" y="41147"/>
                </a:lnTo>
                <a:lnTo>
                  <a:pt x="10668" y="42671"/>
                </a:lnTo>
                <a:lnTo>
                  <a:pt x="15240" y="42671"/>
                </a:lnTo>
                <a:lnTo>
                  <a:pt x="22860" y="41147"/>
                </a:lnTo>
                <a:lnTo>
                  <a:pt x="25907" y="35051"/>
                </a:lnTo>
                <a:lnTo>
                  <a:pt x="27431" y="22859"/>
                </a:lnTo>
                <a:lnTo>
                  <a:pt x="27431" y="18287"/>
                </a:lnTo>
                <a:lnTo>
                  <a:pt x="25907" y="7619"/>
                </a:lnTo>
                <a:lnTo>
                  <a:pt x="22860" y="1523"/>
                </a:lnTo>
                <a:lnTo>
                  <a:pt x="15240" y="0"/>
                </a:lnTo>
                <a:lnTo>
                  <a:pt x="10668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950452" y="6152388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79">
                <a:moveTo>
                  <a:pt x="1524" y="0"/>
                </a:moveTo>
                <a:lnTo>
                  <a:pt x="0" y="3047"/>
                </a:lnTo>
                <a:lnTo>
                  <a:pt x="1524" y="4571"/>
                </a:lnTo>
                <a:lnTo>
                  <a:pt x="3048" y="304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8970264" y="6114288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0667" y="0"/>
                </a:moveTo>
                <a:lnTo>
                  <a:pt x="6095" y="1523"/>
                </a:lnTo>
                <a:lnTo>
                  <a:pt x="1524" y="7619"/>
                </a:lnTo>
                <a:lnTo>
                  <a:pt x="0" y="18287"/>
                </a:lnTo>
                <a:lnTo>
                  <a:pt x="0" y="22859"/>
                </a:lnTo>
                <a:lnTo>
                  <a:pt x="1524" y="35051"/>
                </a:lnTo>
                <a:lnTo>
                  <a:pt x="6095" y="41147"/>
                </a:lnTo>
                <a:lnTo>
                  <a:pt x="10667" y="42671"/>
                </a:lnTo>
                <a:lnTo>
                  <a:pt x="15239" y="42671"/>
                </a:lnTo>
                <a:lnTo>
                  <a:pt x="21335" y="41147"/>
                </a:lnTo>
                <a:lnTo>
                  <a:pt x="25907" y="35051"/>
                </a:lnTo>
                <a:lnTo>
                  <a:pt x="27431" y="22859"/>
                </a:lnTo>
                <a:lnTo>
                  <a:pt x="27431" y="18287"/>
                </a:lnTo>
                <a:lnTo>
                  <a:pt x="25907" y="7619"/>
                </a:lnTo>
                <a:lnTo>
                  <a:pt x="21335" y="1523"/>
                </a:lnTo>
                <a:lnTo>
                  <a:pt x="15239" y="0"/>
                </a:lnTo>
                <a:lnTo>
                  <a:pt x="10667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9009888" y="6114288"/>
            <a:ext cx="29209" cy="43180"/>
          </a:xfrm>
          <a:custGeom>
            <a:avLst/>
            <a:gdLst/>
            <a:ahLst/>
            <a:cxnLst/>
            <a:rect l="l" t="t" r="r" b="b"/>
            <a:pathLst>
              <a:path w="29209" h="43179">
                <a:moveTo>
                  <a:pt x="12191" y="0"/>
                </a:moveTo>
                <a:lnTo>
                  <a:pt x="6095" y="1523"/>
                </a:lnTo>
                <a:lnTo>
                  <a:pt x="1523" y="7619"/>
                </a:lnTo>
                <a:lnTo>
                  <a:pt x="0" y="18287"/>
                </a:lnTo>
                <a:lnTo>
                  <a:pt x="0" y="22859"/>
                </a:lnTo>
                <a:lnTo>
                  <a:pt x="1523" y="35051"/>
                </a:lnTo>
                <a:lnTo>
                  <a:pt x="6095" y="41147"/>
                </a:lnTo>
                <a:lnTo>
                  <a:pt x="12191" y="42671"/>
                </a:lnTo>
                <a:lnTo>
                  <a:pt x="16763" y="42671"/>
                </a:lnTo>
                <a:lnTo>
                  <a:pt x="21335" y="41147"/>
                </a:lnTo>
                <a:lnTo>
                  <a:pt x="25907" y="35051"/>
                </a:lnTo>
                <a:lnTo>
                  <a:pt x="28955" y="22859"/>
                </a:lnTo>
                <a:lnTo>
                  <a:pt x="28955" y="18287"/>
                </a:lnTo>
                <a:lnTo>
                  <a:pt x="25907" y="7619"/>
                </a:lnTo>
                <a:lnTo>
                  <a:pt x="21335" y="1523"/>
                </a:lnTo>
                <a:lnTo>
                  <a:pt x="16763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9051035" y="6114288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0668" y="0"/>
                </a:moveTo>
                <a:lnTo>
                  <a:pt x="6096" y="1523"/>
                </a:lnTo>
                <a:lnTo>
                  <a:pt x="1524" y="7619"/>
                </a:lnTo>
                <a:lnTo>
                  <a:pt x="0" y="18287"/>
                </a:lnTo>
                <a:lnTo>
                  <a:pt x="0" y="22859"/>
                </a:lnTo>
                <a:lnTo>
                  <a:pt x="1524" y="35051"/>
                </a:lnTo>
                <a:lnTo>
                  <a:pt x="6096" y="41147"/>
                </a:lnTo>
                <a:lnTo>
                  <a:pt x="10668" y="42671"/>
                </a:lnTo>
                <a:lnTo>
                  <a:pt x="15240" y="42671"/>
                </a:lnTo>
                <a:lnTo>
                  <a:pt x="21336" y="41147"/>
                </a:lnTo>
                <a:lnTo>
                  <a:pt x="25908" y="35051"/>
                </a:lnTo>
                <a:lnTo>
                  <a:pt x="27432" y="22859"/>
                </a:lnTo>
                <a:lnTo>
                  <a:pt x="27432" y="18287"/>
                </a:lnTo>
                <a:lnTo>
                  <a:pt x="25908" y="7619"/>
                </a:lnTo>
                <a:lnTo>
                  <a:pt x="21336" y="1523"/>
                </a:lnTo>
                <a:lnTo>
                  <a:pt x="15240" y="0"/>
                </a:lnTo>
                <a:lnTo>
                  <a:pt x="10668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284719" y="2253996"/>
            <a:ext cx="0" cy="83820"/>
          </a:xfrm>
          <a:custGeom>
            <a:avLst/>
            <a:gdLst/>
            <a:ahLst/>
            <a:cxnLst/>
            <a:rect l="l" t="t" r="r" b="b"/>
            <a:pathLst>
              <a:path h="83819">
                <a:moveTo>
                  <a:pt x="0" y="0"/>
                </a:moveTo>
                <a:lnTo>
                  <a:pt x="0" y="83819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284719" y="2374392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284719" y="2482596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3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7284719" y="2589276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7284719" y="2697480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7284719" y="2805684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7284719" y="2913888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7284719" y="3020568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7284719" y="3128772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7284719" y="3236976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3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7284719" y="3343655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7284719" y="345186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7284719" y="3560064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7284719" y="3668267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4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7284719" y="3774948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7284719" y="3883152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284719" y="3991355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284719" y="4099560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3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7284719" y="420624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284719" y="4314444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4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7284719" y="4422648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4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7284719" y="452932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2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7284719" y="4637532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284719" y="4745735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7284719" y="485394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7284719" y="496062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284719" y="5068823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3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284719" y="5177028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284719" y="5283708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284719" y="5391911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284719" y="5500116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284719" y="5608320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4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7284719" y="571500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7284719" y="5823204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7284719" y="5931408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7284719" y="603808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1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7284719" y="6146292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7284719" y="6254496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7284719" y="636270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7284719" y="6469379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7284719" y="6577583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728459" y="6263640"/>
            <a:ext cx="1111250" cy="78105"/>
          </a:xfrm>
          <a:custGeom>
            <a:avLst/>
            <a:gdLst/>
            <a:ahLst/>
            <a:cxnLst/>
            <a:rect l="l" t="t" r="r" b="b"/>
            <a:pathLst>
              <a:path w="1111250" h="78104">
                <a:moveTo>
                  <a:pt x="0" y="0"/>
                </a:moveTo>
                <a:lnTo>
                  <a:pt x="0" y="77724"/>
                </a:lnTo>
                <a:lnTo>
                  <a:pt x="1110996" y="77724"/>
                </a:lnTo>
                <a:lnTo>
                  <a:pt x="1110996" y="0"/>
                </a:lnTo>
                <a:lnTo>
                  <a:pt x="0" y="0"/>
                </a:lnTo>
                <a:close/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580376" y="6263640"/>
            <a:ext cx="83820" cy="0"/>
          </a:xfrm>
          <a:custGeom>
            <a:avLst/>
            <a:gdLst/>
            <a:ahLst/>
            <a:cxnLst/>
            <a:rect l="l" t="t" r="r" b="b"/>
            <a:pathLst>
              <a:path w="83820">
                <a:moveTo>
                  <a:pt x="8382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664195" y="6256020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-2285" y="3810"/>
                </a:moveTo>
                <a:lnTo>
                  <a:pt x="2285" y="3810"/>
                </a:lnTo>
              </a:path>
            </a:pathLst>
          </a:custGeom>
          <a:ln w="761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661147" y="6252972"/>
            <a:ext cx="1905" cy="3175"/>
          </a:xfrm>
          <a:custGeom>
            <a:avLst/>
            <a:gdLst/>
            <a:ahLst/>
            <a:cxnLst/>
            <a:rect l="l" t="t" r="r" b="b"/>
            <a:pathLst>
              <a:path w="1904" h="3175">
                <a:moveTo>
                  <a:pt x="0" y="0"/>
                </a:moveTo>
                <a:lnTo>
                  <a:pt x="1524" y="1523"/>
                </a:lnTo>
                <a:lnTo>
                  <a:pt x="1524" y="304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639811" y="6248400"/>
            <a:ext cx="21590" cy="5080"/>
          </a:xfrm>
          <a:custGeom>
            <a:avLst/>
            <a:gdLst/>
            <a:ahLst/>
            <a:cxnLst/>
            <a:rect l="l" t="t" r="r" b="b"/>
            <a:pathLst>
              <a:path w="21590" h="5079">
                <a:moveTo>
                  <a:pt x="21336" y="4571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607807" y="6167628"/>
            <a:ext cx="35560" cy="22860"/>
          </a:xfrm>
          <a:custGeom>
            <a:avLst/>
            <a:gdLst/>
            <a:ahLst/>
            <a:cxnLst/>
            <a:rect l="l" t="t" r="r" b="b"/>
            <a:pathLst>
              <a:path w="35559" h="22860">
                <a:moveTo>
                  <a:pt x="0" y="0"/>
                </a:moveTo>
                <a:lnTo>
                  <a:pt x="28956" y="0"/>
                </a:lnTo>
                <a:lnTo>
                  <a:pt x="33527" y="1524"/>
                </a:lnTo>
                <a:lnTo>
                  <a:pt x="35051" y="6096"/>
                </a:lnTo>
                <a:lnTo>
                  <a:pt x="35051" y="2286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601711" y="6167628"/>
            <a:ext cx="6350" cy="22860"/>
          </a:xfrm>
          <a:custGeom>
            <a:avLst/>
            <a:gdLst/>
            <a:ahLst/>
            <a:cxnLst/>
            <a:rect l="l" t="t" r="r" b="b"/>
            <a:pathLst>
              <a:path w="6350" h="22860">
                <a:moveTo>
                  <a:pt x="0" y="22860"/>
                </a:moveTo>
                <a:lnTo>
                  <a:pt x="0" y="6096"/>
                </a:lnTo>
                <a:lnTo>
                  <a:pt x="1524" y="1524"/>
                </a:ln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7629143" y="6204204"/>
            <a:ext cx="0" cy="29209"/>
          </a:xfrm>
          <a:custGeom>
            <a:avLst/>
            <a:gdLst/>
            <a:ahLst/>
            <a:cxnLst/>
            <a:rect l="l" t="t" r="r" b="b"/>
            <a:pathLst>
              <a:path h="29210">
                <a:moveTo>
                  <a:pt x="0" y="28956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7636764" y="6190488"/>
            <a:ext cx="6350" cy="3175"/>
          </a:xfrm>
          <a:custGeom>
            <a:avLst/>
            <a:gdLst/>
            <a:ahLst/>
            <a:cxnLst/>
            <a:rect l="l" t="t" r="r" b="b"/>
            <a:pathLst>
              <a:path w="6350" h="3175">
                <a:moveTo>
                  <a:pt x="6095" y="0"/>
                </a:moveTo>
                <a:lnTo>
                  <a:pt x="0" y="3047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7629143" y="6193535"/>
            <a:ext cx="7620" cy="10795"/>
          </a:xfrm>
          <a:custGeom>
            <a:avLst/>
            <a:gdLst/>
            <a:ahLst/>
            <a:cxnLst/>
            <a:rect l="l" t="t" r="r" b="b"/>
            <a:pathLst>
              <a:path w="7620" h="10795">
                <a:moveTo>
                  <a:pt x="0" y="10667"/>
                </a:moveTo>
                <a:lnTo>
                  <a:pt x="1524" y="3047"/>
                </a:lnTo>
                <a:lnTo>
                  <a:pt x="762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7629143" y="6233160"/>
            <a:ext cx="10795" cy="15240"/>
          </a:xfrm>
          <a:custGeom>
            <a:avLst/>
            <a:gdLst/>
            <a:ahLst/>
            <a:cxnLst/>
            <a:rect l="l" t="t" r="r" b="b"/>
            <a:pathLst>
              <a:path w="10795" h="15239">
                <a:moveTo>
                  <a:pt x="10667" y="15239"/>
                </a:moveTo>
                <a:lnTo>
                  <a:pt x="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7601711" y="6190488"/>
            <a:ext cx="7620" cy="3175"/>
          </a:xfrm>
          <a:custGeom>
            <a:avLst/>
            <a:gdLst/>
            <a:ahLst/>
            <a:cxnLst/>
            <a:rect l="l" t="t" r="r" b="b"/>
            <a:pathLst>
              <a:path w="7620" h="3175">
                <a:moveTo>
                  <a:pt x="0" y="0"/>
                </a:moveTo>
                <a:lnTo>
                  <a:pt x="7620" y="304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7580376" y="6248400"/>
            <a:ext cx="24765" cy="15240"/>
          </a:xfrm>
          <a:custGeom>
            <a:avLst/>
            <a:gdLst/>
            <a:ahLst/>
            <a:cxnLst/>
            <a:rect l="l" t="t" r="r" b="b"/>
            <a:pathLst>
              <a:path w="24765" h="15239">
                <a:moveTo>
                  <a:pt x="0" y="15239"/>
                </a:moveTo>
                <a:lnTo>
                  <a:pt x="0" y="7619"/>
                </a:lnTo>
                <a:lnTo>
                  <a:pt x="1524" y="6095"/>
                </a:lnTo>
                <a:lnTo>
                  <a:pt x="3048" y="4571"/>
                </a:lnTo>
                <a:lnTo>
                  <a:pt x="243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7616952" y="6204204"/>
            <a:ext cx="0" cy="29209"/>
          </a:xfrm>
          <a:custGeom>
            <a:avLst/>
            <a:gdLst/>
            <a:ahLst/>
            <a:cxnLst/>
            <a:rect l="l" t="t" r="r" b="b"/>
            <a:pathLst>
              <a:path h="29210">
                <a:moveTo>
                  <a:pt x="0" y="0"/>
                </a:moveTo>
                <a:lnTo>
                  <a:pt x="0" y="28956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7609331" y="6193535"/>
            <a:ext cx="7620" cy="10795"/>
          </a:xfrm>
          <a:custGeom>
            <a:avLst/>
            <a:gdLst/>
            <a:ahLst/>
            <a:cxnLst/>
            <a:rect l="l" t="t" r="r" b="b"/>
            <a:pathLst>
              <a:path w="7620" h="10795">
                <a:moveTo>
                  <a:pt x="0" y="0"/>
                </a:moveTo>
                <a:lnTo>
                  <a:pt x="4572" y="3047"/>
                </a:lnTo>
                <a:lnTo>
                  <a:pt x="7620" y="10667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7604759" y="6233160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0"/>
                </a:moveTo>
                <a:lnTo>
                  <a:pt x="0" y="1523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902957" y="6165342"/>
            <a:ext cx="86867" cy="2522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7601711" y="6211823"/>
            <a:ext cx="0" cy="205740"/>
          </a:xfrm>
          <a:custGeom>
            <a:avLst/>
            <a:gdLst/>
            <a:ahLst/>
            <a:cxnLst/>
            <a:rect l="l" t="t" r="r" b="b"/>
            <a:pathLst>
              <a:path h="205739">
                <a:moveTo>
                  <a:pt x="0" y="0"/>
                </a:moveTo>
                <a:lnTo>
                  <a:pt x="0" y="20573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996683" y="6402323"/>
            <a:ext cx="574675" cy="0"/>
          </a:xfrm>
          <a:custGeom>
            <a:avLst/>
            <a:gdLst/>
            <a:ahLst/>
            <a:cxnLst/>
            <a:rect l="l" t="t" r="r" b="b"/>
            <a:pathLst>
              <a:path w="574675">
                <a:moveTo>
                  <a:pt x="0" y="0"/>
                </a:moveTo>
                <a:lnTo>
                  <a:pt x="57454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967728" y="6397752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09" h="10795">
                <a:moveTo>
                  <a:pt x="28955" y="0"/>
                </a:moveTo>
                <a:lnTo>
                  <a:pt x="0" y="4571"/>
                </a:lnTo>
                <a:lnTo>
                  <a:pt x="28955" y="10668"/>
                </a:lnTo>
                <a:lnTo>
                  <a:pt x="289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967728" y="6397752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09" h="10795">
                <a:moveTo>
                  <a:pt x="28955" y="0"/>
                </a:moveTo>
                <a:lnTo>
                  <a:pt x="28955" y="10668"/>
                </a:lnTo>
                <a:lnTo>
                  <a:pt x="0" y="4571"/>
                </a:lnTo>
                <a:lnTo>
                  <a:pt x="28955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7571231" y="6397752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0"/>
                </a:moveTo>
                <a:lnTo>
                  <a:pt x="0" y="10668"/>
                </a:lnTo>
                <a:lnTo>
                  <a:pt x="30479" y="457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7571231" y="6397752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0"/>
                </a:moveTo>
                <a:lnTo>
                  <a:pt x="0" y="10668"/>
                </a:lnTo>
                <a:lnTo>
                  <a:pt x="30479" y="4571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7199376" y="6423660"/>
            <a:ext cx="10795" cy="45720"/>
          </a:xfrm>
          <a:custGeom>
            <a:avLst/>
            <a:gdLst/>
            <a:ahLst/>
            <a:cxnLst/>
            <a:rect l="l" t="t" r="r" b="b"/>
            <a:pathLst>
              <a:path w="10795" h="45720">
                <a:moveTo>
                  <a:pt x="0" y="9143"/>
                </a:moveTo>
                <a:lnTo>
                  <a:pt x="4572" y="6095"/>
                </a:lnTo>
                <a:lnTo>
                  <a:pt x="10668" y="0"/>
                </a:lnTo>
                <a:lnTo>
                  <a:pt x="10668" y="4571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7232904" y="6464808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79">
                <a:moveTo>
                  <a:pt x="3048" y="0"/>
                </a:moveTo>
                <a:lnTo>
                  <a:pt x="0" y="1523"/>
                </a:lnTo>
                <a:lnTo>
                  <a:pt x="3048" y="4571"/>
                </a:lnTo>
                <a:lnTo>
                  <a:pt x="4572" y="152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7255764" y="6423660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09" h="45720">
                <a:moveTo>
                  <a:pt x="12191" y="0"/>
                </a:moveTo>
                <a:lnTo>
                  <a:pt x="6095" y="3047"/>
                </a:lnTo>
                <a:lnTo>
                  <a:pt x="1524" y="9143"/>
                </a:lnTo>
                <a:lnTo>
                  <a:pt x="0" y="18287"/>
                </a:lnTo>
                <a:lnTo>
                  <a:pt x="0" y="25907"/>
                </a:lnTo>
                <a:lnTo>
                  <a:pt x="1524" y="36575"/>
                </a:lnTo>
                <a:lnTo>
                  <a:pt x="6095" y="42671"/>
                </a:lnTo>
                <a:lnTo>
                  <a:pt x="12191" y="45719"/>
                </a:lnTo>
                <a:lnTo>
                  <a:pt x="15239" y="45719"/>
                </a:lnTo>
                <a:lnTo>
                  <a:pt x="22859" y="42671"/>
                </a:lnTo>
                <a:lnTo>
                  <a:pt x="25907" y="36575"/>
                </a:lnTo>
                <a:lnTo>
                  <a:pt x="28955" y="25907"/>
                </a:lnTo>
                <a:lnTo>
                  <a:pt x="28955" y="18287"/>
                </a:lnTo>
                <a:lnTo>
                  <a:pt x="25907" y="9143"/>
                </a:lnTo>
                <a:lnTo>
                  <a:pt x="22859" y="3047"/>
                </a:lnTo>
                <a:lnTo>
                  <a:pt x="15239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7296911" y="6423660"/>
            <a:ext cx="27940" cy="45720"/>
          </a:xfrm>
          <a:custGeom>
            <a:avLst/>
            <a:gdLst/>
            <a:ahLst/>
            <a:cxnLst/>
            <a:rect l="l" t="t" r="r" b="b"/>
            <a:pathLst>
              <a:path w="27940" h="45720">
                <a:moveTo>
                  <a:pt x="25908" y="6095"/>
                </a:moveTo>
                <a:lnTo>
                  <a:pt x="22860" y="3047"/>
                </a:lnTo>
                <a:lnTo>
                  <a:pt x="16764" y="0"/>
                </a:lnTo>
                <a:lnTo>
                  <a:pt x="12192" y="0"/>
                </a:lnTo>
                <a:lnTo>
                  <a:pt x="6096" y="3047"/>
                </a:lnTo>
                <a:lnTo>
                  <a:pt x="1524" y="9143"/>
                </a:lnTo>
                <a:lnTo>
                  <a:pt x="0" y="18287"/>
                </a:lnTo>
                <a:lnTo>
                  <a:pt x="0" y="30479"/>
                </a:lnTo>
                <a:lnTo>
                  <a:pt x="1524" y="38099"/>
                </a:lnTo>
                <a:lnTo>
                  <a:pt x="6096" y="42671"/>
                </a:lnTo>
                <a:lnTo>
                  <a:pt x="12192" y="45719"/>
                </a:lnTo>
                <a:lnTo>
                  <a:pt x="15240" y="45719"/>
                </a:lnTo>
                <a:lnTo>
                  <a:pt x="21336" y="42671"/>
                </a:lnTo>
                <a:lnTo>
                  <a:pt x="25908" y="38099"/>
                </a:lnTo>
                <a:lnTo>
                  <a:pt x="27432" y="32003"/>
                </a:lnTo>
                <a:lnTo>
                  <a:pt x="27432" y="30479"/>
                </a:lnTo>
                <a:lnTo>
                  <a:pt x="0" y="3047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7339583" y="6423660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09" h="45720">
                <a:moveTo>
                  <a:pt x="0" y="0"/>
                </a:moveTo>
                <a:lnTo>
                  <a:pt x="28956" y="0"/>
                </a:lnTo>
                <a:lnTo>
                  <a:pt x="7620" y="4571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8474964" y="6048755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301751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8567928" y="6009132"/>
            <a:ext cx="0" cy="26034"/>
          </a:xfrm>
          <a:custGeom>
            <a:avLst/>
            <a:gdLst/>
            <a:ahLst/>
            <a:cxnLst/>
            <a:rect l="l" t="t" r="r" b="b"/>
            <a:pathLst>
              <a:path h="26035">
                <a:moveTo>
                  <a:pt x="0" y="0"/>
                </a:moveTo>
                <a:lnTo>
                  <a:pt x="0" y="2590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8554211" y="6021323"/>
            <a:ext cx="26034" cy="0"/>
          </a:xfrm>
          <a:custGeom>
            <a:avLst/>
            <a:gdLst/>
            <a:ahLst/>
            <a:cxnLst/>
            <a:rect l="l" t="t" r="r" b="b"/>
            <a:pathLst>
              <a:path w="26034">
                <a:moveTo>
                  <a:pt x="0" y="0"/>
                </a:moveTo>
                <a:lnTo>
                  <a:pt x="2590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8602980" y="5992367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2192" y="0"/>
                </a:moveTo>
                <a:lnTo>
                  <a:pt x="6096" y="1524"/>
                </a:lnTo>
                <a:lnTo>
                  <a:pt x="1524" y="7620"/>
                </a:lnTo>
                <a:lnTo>
                  <a:pt x="0" y="16764"/>
                </a:lnTo>
                <a:lnTo>
                  <a:pt x="0" y="22860"/>
                </a:lnTo>
                <a:lnTo>
                  <a:pt x="1524" y="33528"/>
                </a:lnTo>
                <a:lnTo>
                  <a:pt x="6096" y="39624"/>
                </a:lnTo>
                <a:lnTo>
                  <a:pt x="12192" y="42672"/>
                </a:lnTo>
                <a:lnTo>
                  <a:pt x="16764" y="42672"/>
                </a:lnTo>
                <a:lnTo>
                  <a:pt x="21336" y="39624"/>
                </a:lnTo>
                <a:lnTo>
                  <a:pt x="25908" y="33528"/>
                </a:lnTo>
                <a:lnTo>
                  <a:pt x="27431" y="22860"/>
                </a:lnTo>
                <a:lnTo>
                  <a:pt x="27431" y="16764"/>
                </a:lnTo>
                <a:lnTo>
                  <a:pt x="25908" y="7620"/>
                </a:lnTo>
                <a:lnTo>
                  <a:pt x="21336" y="1524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8644128" y="6030467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79">
                <a:moveTo>
                  <a:pt x="1524" y="0"/>
                </a:moveTo>
                <a:lnTo>
                  <a:pt x="0" y="1524"/>
                </a:lnTo>
                <a:lnTo>
                  <a:pt x="1524" y="4572"/>
                </a:lnTo>
                <a:lnTo>
                  <a:pt x="3048" y="15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8663940" y="5992367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524" y="9144"/>
                </a:moveTo>
                <a:lnTo>
                  <a:pt x="1524" y="7620"/>
                </a:lnTo>
                <a:lnTo>
                  <a:pt x="4571" y="3048"/>
                </a:lnTo>
                <a:lnTo>
                  <a:pt x="6095" y="1524"/>
                </a:lnTo>
                <a:lnTo>
                  <a:pt x="9143" y="0"/>
                </a:lnTo>
                <a:lnTo>
                  <a:pt x="18287" y="0"/>
                </a:lnTo>
                <a:lnTo>
                  <a:pt x="21335" y="1524"/>
                </a:lnTo>
                <a:lnTo>
                  <a:pt x="24383" y="3048"/>
                </a:lnTo>
                <a:lnTo>
                  <a:pt x="25907" y="7620"/>
                </a:lnTo>
                <a:lnTo>
                  <a:pt x="25907" y="10668"/>
                </a:lnTo>
                <a:lnTo>
                  <a:pt x="24383" y="15240"/>
                </a:lnTo>
                <a:lnTo>
                  <a:pt x="19811" y="21336"/>
                </a:lnTo>
                <a:lnTo>
                  <a:pt x="0" y="42672"/>
                </a:lnTo>
                <a:lnTo>
                  <a:pt x="27431" y="4267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8705088" y="5992367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0667" y="0"/>
                </a:moveTo>
                <a:lnTo>
                  <a:pt x="6095" y="1524"/>
                </a:lnTo>
                <a:lnTo>
                  <a:pt x="1523" y="7620"/>
                </a:lnTo>
                <a:lnTo>
                  <a:pt x="0" y="16764"/>
                </a:lnTo>
                <a:lnTo>
                  <a:pt x="0" y="22860"/>
                </a:lnTo>
                <a:lnTo>
                  <a:pt x="1523" y="33528"/>
                </a:lnTo>
                <a:lnTo>
                  <a:pt x="6095" y="39624"/>
                </a:lnTo>
                <a:lnTo>
                  <a:pt x="10667" y="42672"/>
                </a:lnTo>
                <a:lnTo>
                  <a:pt x="15239" y="42672"/>
                </a:lnTo>
                <a:lnTo>
                  <a:pt x="21335" y="39624"/>
                </a:lnTo>
                <a:lnTo>
                  <a:pt x="24383" y="33528"/>
                </a:lnTo>
                <a:lnTo>
                  <a:pt x="27431" y="22860"/>
                </a:lnTo>
                <a:lnTo>
                  <a:pt x="27431" y="16764"/>
                </a:lnTo>
                <a:lnTo>
                  <a:pt x="24383" y="7620"/>
                </a:lnTo>
                <a:lnTo>
                  <a:pt x="21335" y="1524"/>
                </a:lnTo>
                <a:lnTo>
                  <a:pt x="15239" y="0"/>
                </a:lnTo>
                <a:lnTo>
                  <a:pt x="10667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8744711" y="5992367"/>
            <a:ext cx="29209" cy="43180"/>
          </a:xfrm>
          <a:custGeom>
            <a:avLst/>
            <a:gdLst/>
            <a:ahLst/>
            <a:cxnLst/>
            <a:rect l="l" t="t" r="r" b="b"/>
            <a:pathLst>
              <a:path w="29209" h="43179">
                <a:moveTo>
                  <a:pt x="12192" y="0"/>
                </a:moveTo>
                <a:lnTo>
                  <a:pt x="6096" y="1524"/>
                </a:lnTo>
                <a:lnTo>
                  <a:pt x="1524" y="7620"/>
                </a:lnTo>
                <a:lnTo>
                  <a:pt x="0" y="16764"/>
                </a:lnTo>
                <a:lnTo>
                  <a:pt x="0" y="22860"/>
                </a:lnTo>
                <a:lnTo>
                  <a:pt x="1524" y="33528"/>
                </a:lnTo>
                <a:lnTo>
                  <a:pt x="6096" y="39624"/>
                </a:lnTo>
                <a:lnTo>
                  <a:pt x="12192" y="42672"/>
                </a:lnTo>
                <a:lnTo>
                  <a:pt x="15240" y="42672"/>
                </a:lnTo>
                <a:lnTo>
                  <a:pt x="21336" y="39624"/>
                </a:lnTo>
                <a:lnTo>
                  <a:pt x="25908" y="33528"/>
                </a:lnTo>
                <a:lnTo>
                  <a:pt x="28956" y="22860"/>
                </a:lnTo>
                <a:lnTo>
                  <a:pt x="28956" y="16764"/>
                </a:lnTo>
                <a:lnTo>
                  <a:pt x="25908" y="7620"/>
                </a:lnTo>
                <a:lnTo>
                  <a:pt x="21336" y="1524"/>
                </a:lnTo>
                <a:lnTo>
                  <a:pt x="15240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8474964" y="5897879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301751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8567928" y="5859779"/>
            <a:ext cx="0" cy="24765"/>
          </a:xfrm>
          <a:custGeom>
            <a:avLst/>
            <a:gdLst/>
            <a:ahLst/>
            <a:cxnLst/>
            <a:rect l="l" t="t" r="r" b="b"/>
            <a:pathLst>
              <a:path h="24764">
                <a:moveTo>
                  <a:pt x="0" y="0"/>
                </a:moveTo>
                <a:lnTo>
                  <a:pt x="0" y="2438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8554211" y="5871972"/>
            <a:ext cx="26034" cy="0"/>
          </a:xfrm>
          <a:custGeom>
            <a:avLst/>
            <a:gdLst/>
            <a:ahLst/>
            <a:cxnLst/>
            <a:rect l="l" t="t" r="r" b="b"/>
            <a:pathLst>
              <a:path w="26034">
                <a:moveTo>
                  <a:pt x="0" y="0"/>
                </a:moveTo>
                <a:lnTo>
                  <a:pt x="2590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8602980" y="5841492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2192" y="0"/>
                </a:moveTo>
                <a:lnTo>
                  <a:pt x="6096" y="3048"/>
                </a:lnTo>
                <a:lnTo>
                  <a:pt x="1524" y="7620"/>
                </a:lnTo>
                <a:lnTo>
                  <a:pt x="0" y="18288"/>
                </a:lnTo>
                <a:lnTo>
                  <a:pt x="0" y="24384"/>
                </a:lnTo>
                <a:lnTo>
                  <a:pt x="1524" y="35052"/>
                </a:lnTo>
                <a:lnTo>
                  <a:pt x="6096" y="41148"/>
                </a:lnTo>
                <a:lnTo>
                  <a:pt x="12192" y="42672"/>
                </a:lnTo>
                <a:lnTo>
                  <a:pt x="16764" y="42672"/>
                </a:lnTo>
                <a:lnTo>
                  <a:pt x="21336" y="41148"/>
                </a:lnTo>
                <a:lnTo>
                  <a:pt x="25908" y="35052"/>
                </a:lnTo>
                <a:lnTo>
                  <a:pt x="27431" y="24384"/>
                </a:lnTo>
                <a:lnTo>
                  <a:pt x="27431" y="18288"/>
                </a:lnTo>
                <a:lnTo>
                  <a:pt x="25908" y="7620"/>
                </a:lnTo>
                <a:lnTo>
                  <a:pt x="21336" y="3048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8644128" y="5881116"/>
            <a:ext cx="3175" cy="3175"/>
          </a:xfrm>
          <a:custGeom>
            <a:avLst/>
            <a:gdLst/>
            <a:ahLst/>
            <a:cxnLst/>
            <a:rect l="l" t="t" r="r" b="b"/>
            <a:pathLst>
              <a:path w="3175" h="3175">
                <a:moveTo>
                  <a:pt x="1524" y="0"/>
                </a:moveTo>
                <a:lnTo>
                  <a:pt x="0" y="1524"/>
                </a:lnTo>
                <a:lnTo>
                  <a:pt x="1524" y="3048"/>
                </a:lnTo>
                <a:lnTo>
                  <a:pt x="3048" y="15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8663940" y="5841492"/>
            <a:ext cx="30480" cy="29209"/>
          </a:xfrm>
          <a:custGeom>
            <a:avLst/>
            <a:gdLst/>
            <a:ahLst/>
            <a:cxnLst/>
            <a:rect l="l" t="t" r="r" b="b"/>
            <a:pathLst>
              <a:path w="30479" h="29210">
                <a:moveTo>
                  <a:pt x="19811" y="0"/>
                </a:moveTo>
                <a:lnTo>
                  <a:pt x="0" y="28956"/>
                </a:lnTo>
                <a:lnTo>
                  <a:pt x="30479" y="28956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8683752" y="5841492"/>
            <a:ext cx="0" cy="43180"/>
          </a:xfrm>
          <a:custGeom>
            <a:avLst/>
            <a:gdLst/>
            <a:ahLst/>
            <a:cxnLst/>
            <a:rect l="l" t="t" r="r" b="b"/>
            <a:pathLst>
              <a:path h="43179">
                <a:moveTo>
                  <a:pt x="0" y="0"/>
                </a:moveTo>
                <a:lnTo>
                  <a:pt x="0" y="4267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8705088" y="5841492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22859" y="0"/>
                </a:moveTo>
                <a:lnTo>
                  <a:pt x="3047" y="0"/>
                </a:lnTo>
                <a:lnTo>
                  <a:pt x="1523" y="18288"/>
                </a:lnTo>
                <a:lnTo>
                  <a:pt x="3047" y="16764"/>
                </a:lnTo>
                <a:lnTo>
                  <a:pt x="9143" y="13716"/>
                </a:lnTo>
                <a:lnTo>
                  <a:pt x="15239" y="13716"/>
                </a:lnTo>
                <a:lnTo>
                  <a:pt x="21335" y="16764"/>
                </a:lnTo>
                <a:lnTo>
                  <a:pt x="24383" y="19812"/>
                </a:lnTo>
                <a:lnTo>
                  <a:pt x="27431" y="25908"/>
                </a:lnTo>
                <a:lnTo>
                  <a:pt x="27431" y="30480"/>
                </a:lnTo>
                <a:lnTo>
                  <a:pt x="24383" y="36576"/>
                </a:lnTo>
                <a:lnTo>
                  <a:pt x="21335" y="41148"/>
                </a:lnTo>
                <a:lnTo>
                  <a:pt x="15239" y="42672"/>
                </a:lnTo>
                <a:lnTo>
                  <a:pt x="9143" y="42672"/>
                </a:lnTo>
                <a:lnTo>
                  <a:pt x="3047" y="41148"/>
                </a:lnTo>
                <a:lnTo>
                  <a:pt x="1523" y="38100"/>
                </a:lnTo>
                <a:lnTo>
                  <a:pt x="0" y="3505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8744711" y="5841492"/>
            <a:ext cx="29209" cy="43180"/>
          </a:xfrm>
          <a:custGeom>
            <a:avLst/>
            <a:gdLst/>
            <a:ahLst/>
            <a:cxnLst/>
            <a:rect l="l" t="t" r="r" b="b"/>
            <a:pathLst>
              <a:path w="29209" h="43179">
                <a:moveTo>
                  <a:pt x="12192" y="0"/>
                </a:moveTo>
                <a:lnTo>
                  <a:pt x="6096" y="3048"/>
                </a:lnTo>
                <a:lnTo>
                  <a:pt x="1524" y="7620"/>
                </a:lnTo>
                <a:lnTo>
                  <a:pt x="0" y="18288"/>
                </a:lnTo>
                <a:lnTo>
                  <a:pt x="0" y="24384"/>
                </a:lnTo>
                <a:lnTo>
                  <a:pt x="1524" y="35052"/>
                </a:lnTo>
                <a:lnTo>
                  <a:pt x="6096" y="41148"/>
                </a:lnTo>
                <a:lnTo>
                  <a:pt x="12192" y="42672"/>
                </a:lnTo>
                <a:lnTo>
                  <a:pt x="15240" y="42672"/>
                </a:lnTo>
                <a:lnTo>
                  <a:pt x="21336" y="41148"/>
                </a:lnTo>
                <a:lnTo>
                  <a:pt x="25908" y="35052"/>
                </a:lnTo>
                <a:lnTo>
                  <a:pt x="28956" y="24384"/>
                </a:lnTo>
                <a:lnTo>
                  <a:pt x="28956" y="18288"/>
                </a:lnTo>
                <a:lnTo>
                  <a:pt x="25908" y="7620"/>
                </a:lnTo>
                <a:lnTo>
                  <a:pt x="21336" y="3048"/>
                </a:lnTo>
                <a:lnTo>
                  <a:pt x="15240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8474964" y="5718048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301751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8567928" y="5679948"/>
            <a:ext cx="0" cy="24765"/>
          </a:xfrm>
          <a:custGeom>
            <a:avLst/>
            <a:gdLst/>
            <a:ahLst/>
            <a:cxnLst/>
            <a:rect l="l" t="t" r="r" b="b"/>
            <a:pathLst>
              <a:path h="24764">
                <a:moveTo>
                  <a:pt x="0" y="0"/>
                </a:moveTo>
                <a:lnTo>
                  <a:pt x="0" y="2438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8554211" y="5692140"/>
            <a:ext cx="26034" cy="0"/>
          </a:xfrm>
          <a:custGeom>
            <a:avLst/>
            <a:gdLst/>
            <a:ahLst/>
            <a:cxnLst/>
            <a:rect l="l" t="t" r="r" b="b"/>
            <a:pathLst>
              <a:path w="26034">
                <a:moveTo>
                  <a:pt x="0" y="0"/>
                </a:moveTo>
                <a:lnTo>
                  <a:pt x="2590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8602980" y="5661660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2192" y="0"/>
                </a:moveTo>
                <a:lnTo>
                  <a:pt x="6096" y="3047"/>
                </a:lnTo>
                <a:lnTo>
                  <a:pt x="1524" y="9143"/>
                </a:lnTo>
                <a:lnTo>
                  <a:pt x="0" y="18287"/>
                </a:lnTo>
                <a:lnTo>
                  <a:pt x="0" y="24383"/>
                </a:lnTo>
                <a:lnTo>
                  <a:pt x="1524" y="35051"/>
                </a:lnTo>
                <a:lnTo>
                  <a:pt x="6096" y="41147"/>
                </a:lnTo>
                <a:lnTo>
                  <a:pt x="12192" y="42671"/>
                </a:lnTo>
                <a:lnTo>
                  <a:pt x="16764" y="42671"/>
                </a:lnTo>
                <a:lnTo>
                  <a:pt x="21336" y="41147"/>
                </a:lnTo>
                <a:lnTo>
                  <a:pt x="25908" y="35051"/>
                </a:lnTo>
                <a:lnTo>
                  <a:pt x="27431" y="24383"/>
                </a:lnTo>
                <a:lnTo>
                  <a:pt x="27431" y="18287"/>
                </a:lnTo>
                <a:lnTo>
                  <a:pt x="25908" y="9143"/>
                </a:lnTo>
                <a:lnTo>
                  <a:pt x="21336" y="3047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8644128" y="5701284"/>
            <a:ext cx="3175" cy="3175"/>
          </a:xfrm>
          <a:custGeom>
            <a:avLst/>
            <a:gdLst/>
            <a:ahLst/>
            <a:cxnLst/>
            <a:rect l="l" t="t" r="r" b="b"/>
            <a:pathLst>
              <a:path w="3175" h="3175">
                <a:moveTo>
                  <a:pt x="1524" y="0"/>
                </a:moveTo>
                <a:lnTo>
                  <a:pt x="0" y="1523"/>
                </a:lnTo>
                <a:lnTo>
                  <a:pt x="1524" y="3047"/>
                </a:lnTo>
                <a:lnTo>
                  <a:pt x="3048" y="152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8663940" y="5661660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0" y="0"/>
                </a:moveTo>
                <a:lnTo>
                  <a:pt x="27431" y="0"/>
                </a:lnTo>
                <a:lnTo>
                  <a:pt x="7619" y="42671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8705088" y="5661660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22859" y="0"/>
                </a:moveTo>
                <a:lnTo>
                  <a:pt x="3047" y="0"/>
                </a:lnTo>
                <a:lnTo>
                  <a:pt x="1523" y="18287"/>
                </a:lnTo>
                <a:lnTo>
                  <a:pt x="3047" y="16763"/>
                </a:lnTo>
                <a:lnTo>
                  <a:pt x="9143" y="15239"/>
                </a:lnTo>
                <a:lnTo>
                  <a:pt x="15239" y="15239"/>
                </a:lnTo>
                <a:lnTo>
                  <a:pt x="21335" y="16763"/>
                </a:lnTo>
                <a:lnTo>
                  <a:pt x="24383" y="21335"/>
                </a:lnTo>
                <a:lnTo>
                  <a:pt x="27431" y="27431"/>
                </a:lnTo>
                <a:lnTo>
                  <a:pt x="27431" y="30479"/>
                </a:lnTo>
                <a:lnTo>
                  <a:pt x="24383" y="36575"/>
                </a:lnTo>
                <a:lnTo>
                  <a:pt x="21335" y="41147"/>
                </a:lnTo>
                <a:lnTo>
                  <a:pt x="15239" y="42671"/>
                </a:lnTo>
                <a:lnTo>
                  <a:pt x="9143" y="42671"/>
                </a:lnTo>
                <a:lnTo>
                  <a:pt x="3047" y="41147"/>
                </a:lnTo>
                <a:lnTo>
                  <a:pt x="1523" y="38099"/>
                </a:lnTo>
                <a:lnTo>
                  <a:pt x="0" y="35051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8744711" y="5661660"/>
            <a:ext cx="29209" cy="43180"/>
          </a:xfrm>
          <a:custGeom>
            <a:avLst/>
            <a:gdLst/>
            <a:ahLst/>
            <a:cxnLst/>
            <a:rect l="l" t="t" r="r" b="b"/>
            <a:pathLst>
              <a:path w="29209" h="43179">
                <a:moveTo>
                  <a:pt x="12192" y="0"/>
                </a:moveTo>
                <a:lnTo>
                  <a:pt x="6096" y="3047"/>
                </a:lnTo>
                <a:lnTo>
                  <a:pt x="1524" y="9143"/>
                </a:lnTo>
                <a:lnTo>
                  <a:pt x="0" y="18287"/>
                </a:lnTo>
                <a:lnTo>
                  <a:pt x="0" y="24383"/>
                </a:lnTo>
                <a:lnTo>
                  <a:pt x="1524" y="35051"/>
                </a:lnTo>
                <a:lnTo>
                  <a:pt x="6096" y="41147"/>
                </a:lnTo>
                <a:lnTo>
                  <a:pt x="12192" y="42671"/>
                </a:lnTo>
                <a:lnTo>
                  <a:pt x="15240" y="42671"/>
                </a:lnTo>
                <a:lnTo>
                  <a:pt x="21336" y="41147"/>
                </a:lnTo>
                <a:lnTo>
                  <a:pt x="25908" y="35051"/>
                </a:lnTo>
                <a:lnTo>
                  <a:pt x="28956" y="24383"/>
                </a:lnTo>
                <a:lnTo>
                  <a:pt x="28956" y="18287"/>
                </a:lnTo>
                <a:lnTo>
                  <a:pt x="25908" y="9143"/>
                </a:lnTo>
                <a:lnTo>
                  <a:pt x="21336" y="3047"/>
                </a:lnTo>
                <a:lnTo>
                  <a:pt x="15240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8474964" y="5570220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301751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8567928" y="5529072"/>
            <a:ext cx="0" cy="26034"/>
          </a:xfrm>
          <a:custGeom>
            <a:avLst/>
            <a:gdLst/>
            <a:ahLst/>
            <a:cxnLst/>
            <a:rect l="l" t="t" r="r" b="b"/>
            <a:pathLst>
              <a:path h="26035">
                <a:moveTo>
                  <a:pt x="0" y="0"/>
                </a:moveTo>
                <a:lnTo>
                  <a:pt x="0" y="25908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8554211" y="5542788"/>
            <a:ext cx="26034" cy="0"/>
          </a:xfrm>
          <a:custGeom>
            <a:avLst/>
            <a:gdLst/>
            <a:ahLst/>
            <a:cxnLst/>
            <a:rect l="l" t="t" r="r" b="b"/>
            <a:pathLst>
              <a:path w="26034">
                <a:moveTo>
                  <a:pt x="0" y="0"/>
                </a:moveTo>
                <a:lnTo>
                  <a:pt x="2590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8602980" y="5512308"/>
            <a:ext cx="9525" cy="43180"/>
          </a:xfrm>
          <a:custGeom>
            <a:avLst/>
            <a:gdLst/>
            <a:ahLst/>
            <a:cxnLst/>
            <a:rect l="l" t="t" r="r" b="b"/>
            <a:pathLst>
              <a:path w="9525" h="43179">
                <a:moveTo>
                  <a:pt x="0" y="7619"/>
                </a:moveTo>
                <a:lnTo>
                  <a:pt x="4572" y="6095"/>
                </a:lnTo>
                <a:lnTo>
                  <a:pt x="9144" y="0"/>
                </a:lnTo>
                <a:lnTo>
                  <a:pt x="9144" y="42671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8634983" y="5550408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79">
                <a:moveTo>
                  <a:pt x="3048" y="0"/>
                </a:moveTo>
                <a:lnTo>
                  <a:pt x="0" y="3047"/>
                </a:lnTo>
                <a:lnTo>
                  <a:pt x="3048" y="4571"/>
                </a:lnTo>
                <a:lnTo>
                  <a:pt x="4572" y="304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8656319" y="5512308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2191" y="0"/>
                </a:moveTo>
                <a:lnTo>
                  <a:pt x="6096" y="1523"/>
                </a:lnTo>
                <a:lnTo>
                  <a:pt x="1524" y="7619"/>
                </a:lnTo>
                <a:lnTo>
                  <a:pt x="0" y="18287"/>
                </a:lnTo>
                <a:lnTo>
                  <a:pt x="0" y="24383"/>
                </a:lnTo>
                <a:lnTo>
                  <a:pt x="1524" y="35051"/>
                </a:lnTo>
                <a:lnTo>
                  <a:pt x="6096" y="41147"/>
                </a:lnTo>
                <a:lnTo>
                  <a:pt x="12191" y="42671"/>
                </a:lnTo>
                <a:lnTo>
                  <a:pt x="15239" y="42671"/>
                </a:lnTo>
                <a:lnTo>
                  <a:pt x="21335" y="41147"/>
                </a:lnTo>
                <a:lnTo>
                  <a:pt x="25907" y="35051"/>
                </a:lnTo>
                <a:lnTo>
                  <a:pt x="27431" y="24383"/>
                </a:lnTo>
                <a:lnTo>
                  <a:pt x="27431" y="18287"/>
                </a:lnTo>
                <a:lnTo>
                  <a:pt x="25907" y="7619"/>
                </a:lnTo>
                <a:lnTo>
                  <a:pt x="21335" y="1523"/>
                </a:lnTo>
                <a:lnTo>
                  <a:pt x="15239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8695943" y="5512308"/>
            <a:ext cx="29209" cy="43180"/>
          </a:xfrm>
          <a:custGeom>
            <a:avLst/>
            <a:gdLst/>
            <a:ahLst/>
            <a:cxnLst/>
            <a:rect l="l" t="t" r="r" b="b"/>
            <a:pathLst>
              <a:path w="29209" h="43179">
                <a:moveTo>
                  <a:pt x="12191" y="0"/>
                </a:moveTo>
                <a:lnTo>
                  <a:pt x="6096" y="1523"/>
                </a:lnTo>
                <a:lnTo>
                  <a:pt x="3048" y="7619"/>
                </a:lnTo>
                <a:lnTo>
                  <a:pt x="0" y="18287"/>
                </a:lnTo>
                <a:lnTo>
                  <a:pt x="0" y="24383"/>
                </a:lnTo>
                <a:lnTo>
                  <a:pt x="3048" y="35051"/>
                </a:lnTo>
                <a:lnTo>
                  <a:pt x="6096" y="41147"/>
                </a:lnTo>
                <a:lnTo>
                  <a:pt x="12191" y="42671"/>
                </a:lnTo>
                <a:lnTo>
                  <a:pt x="16763" y="42671"/>
                </a:lnTo>
                <a:lnTo>
                  <a:pt x="22859" y="41147"/>
                </a:lnTo>
                <a:lnTo>
                  <a:pt x="25907" y="35051"/>
                </a:lnTo>
                <a:lnTo>
                  <a:pt x="28955" y="24383"/>
                </a:lnTo>
                <a:lnTo>
                  <a:pt x="28955" y="18287"/>
                </a:lnTo>
                <a:lnTo>
                  <a:pt x="25907" y="7619"/>
                </a:lnTo>
                <a:lnTo>
                  <a:pt x="22859" y="1523"/>
                </a:lnTo>
                <a:lnTo>
                  <a:pt x="16763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8737092" y="5512308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2191" y="0"/>
                </a:moveTo>
                <a:lnTo>
                  <a:pt x="6096" y="1523"/>
                </a:lnTo>
                <a:lnTo>
                  <a:pt x="1524" y="7619"/>
                </a:lnTo>
                <a:lnTo>
                  <a:pt x="0" y="18287"/>
                </a:lnTo>
                <a:lnTo>
                  <a:pt x="0" y="24383"/>
                </a:lnTo>
                <a:lnTo>
                  <a:pt x="1524" y="35051"/>
                </a:lnTo>
                <a:lnTo>
                  <a:pt x="6096" y="41147"/>
                </a:lnTo>
                <a:lnTo>
                  <a:pt x="12191" y="42671"/>
                </a:lnTo>
                <a:lnTo>
                  <a:pt x="15239" y="42671"/>
                </a:lnTo>
                <a:lnTo>
                  <a:pt x="21335" y="41147"/>
                </a:lnTo>
                <a:lnTo>
                  <a:pt x="25907" y="35051"/>
                </a:lnTo>
                <a:lnTo>
                  <a:pt x="27431" y="24383"/>
                </a:lnTo>
                <a:lnTo>
                  <a:pt x="27431" y="18287"/>
                </a:lnTo>
                <a:lnTo>
                  <a:pt x="25907" y="7619"/>
                </a:lnTo>
                <a:lnTo>
                  <a:pt x="21335" y="1523"/>
                </a:lnTo>
                <a:lnTo>
                  <a:pt x="15239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8474964" y="4041648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301751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8567928" y="4003548"/>
            <a:ext cx="0" cy="24765"/>
          </a:xfrm>
          <a:custGeom>
            <a:avLst/>
            <a:gdLst/>
            <a:ahLst/>
            <a:cxnLst/>
            <a:rect l="l" t="t" r="r" b="b"/>
            <a:pathLst>
              <a:path h="24764">
                <a:moveTo>
                  <a:pt x="0" y="0"/>
                </a:moveTo>
                <a:lnTo>
                  <a:pt x="0" y="2438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8554211" y="4015740"/>
            <a:ext cx="26034" cy="0"/>
          </a:xfrm>
          <a:custGeom>
            <a:avLst/>
            <a:gdLst/>
            <a:ahLst/>
            <a:cxnLst/>
            <a:rect l="l" t="t" r="r" b="b"/>
            <a:pathLst>
              <a:path w="26034">
                <a:moveTo>
                  <a:pt x="0" y="0"/>
                </a:moveTo>
                <a:lnTo>
                  <a:pt x="2590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8602980" y="3985260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4572" y="0"/>
                </a:moveTo>
                <a:lnTo>
                  <a:pt x="25908" y="0"/>
                </a:lnTo>
                <a:lnTo>
                  <a:pt x="13716" y="16763"/>
                </a:lnTo>
                <a:lnTo>
                  <a:pt x="19812" y="16763"/>
                </a:lnTo>
                <a:lnTo>
                  <a:pt x="24384" y="18287"/>
                </a:lnTo>
                <a:lnTo>
                  <a:pt x="25908" y="19812"/>
                </a:lnTo>
                <a:lnTo>
                  <a:pt x="27431" y="25907"/>
                </a:lnTo>
                <a:lnTo>
                  <a:pt x="27431" y="30479"/>
                </a:lnTo>
                <a:lnTo>
                  <a:pt x="25908" y="36575"/>
                </a:lnTo>
                <a:lnTo>
                  <a:pt x="21336" y="41148"/>
                </a:lnTo>
                <a:lnTo>
                  <a:pt x="16764" y="42671"/>
                </a:lnTo>
                <a:lnTo>
                  <a:pt x="9144" y="42671"/>
                </a:lnTo>
                <a:lnTo>
                  <a:pt x="4572" y="41148"/>
                </a:lnTo>
                <a:lnTo>
                  <a:pt x="1524" y="38100"/>
                </a:lnTo>
                <a:lnTo>
                  <a:pt x="0" y="3352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8644128" y="4023360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79">
                <a:moveTo>
                  <a:pt x="1524" y="0"/>
                </a:moveTo>
                <a:lnTo>
                  <a:pt x="0" y="3048"/>
                </a:lnTo>
                <a:lnTo>
                  <a:pt x="1524" y="4571"/>
                </a:lnTo>
                <a:lnTo>
                  <a:pt x="3048" y="3048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8663940" y="3985260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24383" y="0"/>
                </a:moveTo>
                <a:lnTo>
                  <a:pt x="4571" y="0"/>
                </a:lnTo>
                <a:lnTo>
                  <a:pt x="1524" y="18287"/>
                </a:lnTo>
                <a:lnTo>
                  <a:pt x="4571" y="16763"/>
                </a:lnTo>
                <a:lnTo>
                  <a:pt x="9143" y="13715"/>
                </a:lnTo>
                <a:lnTo>
                  <a:pt x="16763" y="13715"/>
                </a:lnTo>
                <a:lnTo>
                  <a:pt x="21335" y="16763"/>
                </a:lnTo>
                <a:lnTo>
                  <a:pt x="25907" y="19812"/>
                </a:lnTo>
                <a:lnTo>
                  <a:pt x="27431" y="25907"/>
                </a:lnTo>
                <a:lnTo>
                  <a:pt x="27431" y="30479"/>
                </a:lnTo>
                <a:lnTo>
                  <a:pt x="25907" y="36575"/>
                </a:lnTo>
                <a:lnTo>
                  <a:pt x="21335" y="41148"/>
                </a:lnTo>
                <a:lnTo>
                  <a:pt x="16763" y="42671"/>
                </a:lnTo>
                <a:lnTo>
                  <a:pt x="9143" y="42671"/>
                </a:lnTo>
                <a:lnTo>
                  <a:pt x="4571" y="41148"/>
                </a:lnTo>
                <a:lnTo>
                  <a:pt x="1524" y="38100"/>
                </a:lnTo>
                <a:lnTo>
                  <a:pt x="0" y="3352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8705088" y="3985260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22859" y="0"/>
                </a:moveTo>
                <a:lnTo>
                  <a:pt x="3047" y="0"/>
                </a:lnTo>
                <a:lnTo>
                  <a:pt x="1523" y="18287"/>
                </a:lnTo>
                <a:lnTo>
                  <a:pt x="3047" y="16763"/>
                </a:lnTo>
                <a:lnTo>
                  <a:pt x="9143" y="13715"/>
                </a:lnTo>
                <a:lnTo>
                  <a:pt x="15239" y="13715"/>
                </a:lnTo>
                <a:lnTo>
                  <a:pt x="21335" y="16763"/>
                </a:lnTo>
                <a:lnTo>
                  <a:pt x="24383" y="19812"/>
                </a:lnTo>
                <a:lnTo>
                  <a:pt x="27431" y="25907"/>
                </a:lnTo>
                <a:lnTo>
                  <a:pt x="27431" y="30479"/>
                </a:lnTo>
                <a:lnTo>
                  <a:pt x="24383" y="36575"/>
                </a:lnTo>
                <a:lnTo>
                  <a:pt x="21335" y="41148"/>
                </a:lnTo>
                <a:lnTo>
                  <a:pt x="15239" y="42671"/>
                </a:lnTo>
                <a:lnTo>
                  <a:pt x="9143" y="42671"/>
                </a:lnTo>
                <a:lnTo>
                  <a:pt x="3047" y="41148"/>
                </a:lnTo>
                <a:lnTo>
                  <a:pt x="1523" y="38100"/>
                </a:lnTo>
                <a:lnTo>
                  <a:pt x="0" y="3352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8744711" y="3985260"/>
            <a:ext cx="29209" cy="43180"/>
          </a:xfrm>
          <a:custGeom>
            <a:avLst/>
            <a:gdLst/>
            <a:ahLst/>
            <a:cxnLst/>
            <a:rect l="l" t="t" r="r" b="b"/>
            <a:pathLst>
              <a:path w="29209" h="43179">
                <a:moveTo>
                  <a:pt x="12192" y="0"/>
                </a:moveTo>
                <a:lnTo>
                  <a:pt x="6096" y="1524"/>
                </a:lnTo>
                <a:lnTo>
                  <a:pt x="1524" y="7619"/>
                </a:lnTo>
                <a:lnTo>
                  <a:pt x="0" y="18287"/>
                </a:lnTo>
                <a:lnTo>
                  <a:pt x="0" y="24383"/>
                </a:lnTo>
                <a:lnTo>
                  <a:pt x="1524" y="33527"/>
                </a:lnTo>
                <a:lnTo>
                  <a:pt x="6096" y="41148"/>
                </a:lnTo>
                <a:lnTo>
                  <a:pt x="12192" y="42671"/>
                </a:lnTo>
                <a:lnTo>
                  <a:pt x="15240" y="42671"/>
                </a:lnTo>
                <a:lnTo>
                  <a:pt x="21336" y="41148"/>
                </a:lnTo>
                <a:lnTo>
                  <a:pt x="25908" y="33527"/>
                </a:lnTo>
                <a:lnTo>
                  <a:pt x="28956" y="24383"/>
                </a:lnTo>
                <a:lnTo>
                  <a:pt x="28956" y="18287"/>
                </a:lnTo>
                <a:lnTo>
                  <a:pt x="25908" y="7619"/>
                </a:lnTo>
                <a:lnTo>
                  <a:pt x="21336" y="1524"/>
                </a:lnTo>
                <a:lnTo>
                  <a:pt x="15240" y="0"/>
                </a:lnTo>
                <a:lnTo>
                  <a:pt x="12192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8474964" y="3742944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301751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8567928" y="3703320"/>
            <a:ext cx="0" cy="26034"/>
          </a:xfrm>
          <a:custGeom>
            <a:avLst/>
            <a:gdLst/>
            <a:ahLst/>
            <a:cxnLst/>
            <a:rect l="l" t="t" r="r" b="b"/>
            <a:pathLst>
              <a:path h="26035">
                <a:moveTo>
                  <a:pt x="0" y="0"/>
                </a:moveTo>
                <a:lnTo>
                  <a:pt x="0" y="25908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8554211" y="3715511"/>
            <a:ext cx="26034" cy="0"/>
          </a:xfrm>
          <a:custGeom>
            <a:avLst/>
            <a:gdLst/>
            <a:ahLst/>
            <a:cxnLst/>
            <a:rect l="l" t="t" r="r" b="b"/>
            <a:pathLst>
              <a:path w="26034">
                <a:moveTo>
                  <a:pt x="0" y="0"/>
                </a:moveTo>
                <a:lnTo>
                  <a:pt x="2590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8602980" y="3686555"/>
            <a:ext cx="30480" cy="27940"/>
          </a:xfrm>
          <a:custGeom>
            <a:avLst/>
            <a:gdLst/>
            <a:ahLst/>
            <a:cxnLst/>
            <a:rect l="l" t="t" r="r" b="b"/>
            <a:pathLst>
              <a:path w="30479" h="27939">
                <a:moveTo>
                  <a:pt x="19812" y="0"/>
                </a:moveTo>
                <a:lnTo>
                  <a:pt x="0" y="27432"/>
                </a:lnTo>
                <a:lnTo>
                  <a:pt x="30479" y="27432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8622792" y="3686555"/>
            <a:ext cx="0" cy="43180"/>
          </a:xfrm>
          <a:custGeom>
            <a:avLst/>
            <a:gdLst/>
            <a:ahLst/>
            <a:cxnLst/>
            <a:rect l="l" t="t" r="r" b="b"/>
            <a:pathLst>
              <a:path h="43179">
                <a:moveTo>
                  <a:pt x="0" y="0"/>
                </a:moveTo>
                <a:lnTo>
                  <a:pt x="0" y="4267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8644128" y="3724655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79">
                <a:moveTo>
                  <a:pt x="1524" y="0"/>
                </a:moveTo>
                <a:lnTo>
                  <a:pt x="0" y="1524"/>
                </a:lnTo>
                <a:lnTo>
                  <a:pt x="1524" y="4572"/>
                </a:lnTo>
                <a:lnTo>
                  <a:pt x="3048" y="15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8663940" y="3686555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12191" y="0"/>
                </a:moveTo>
                <a:lnTo>
                  <a:pt x="6095" y="1524"/>
                </a:lnTo>
                <a:lnTo>
                  <a:pt x="1524" y="7620"/>
                </a:lnTo>
                <a:lnTo>
                  <a:pt x="0" y="18287"/>
                </a:lnTo>
                <a:lnTo>
                  <a:pt x="0" y="24384"/>
                </a:lnTo>
                <a:lnTo>
                  <a:pt x="1524" y="33528"/>
                </a:lnTo>
                <a:lnTo>
                  <a:pt x="6095" y="39624"/>
                </a:lnTo>
                <a:lnTo>
                  <a:pt x="12191" y="42672"/>
                </a:lnTo>
                <a:lnTo>
                  <a:pt x="16763" y="42672"/>
                </a:lnTo>
                <a:lnTo>
                  <a:pt x="21335" y="39624"/>
                </a:lnTo>
                <a:lnTo>
                  <a:pt x="25907" y="33528"/>
                </a:lnTo>
                <a:lnTo>
                  <a:pt x="27431" y="24384"/>
                </a:lnTo>
                <a:lnTo>
                  <a:pt x="27431" y="18287"/>
                </a:lnTo>
                <a:lnTo>
                  <a:pt x="25907" y="7620"/>
                </a:lnTo>
                <a:lnTo>
                  <a:pt x="21335" y="1524"/>
                </a:lnTo>
                <a:lnTo>
                  <a:pt x="16763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8705088" y="3686555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79">
                <a:moveTo>
                  <a:pt x="22859" y="0"/>
                </a:moveTo>
                <a:lnTo>
                  <a:pt x="3047" y="0"/>
                </a:lnTo>
                <a:lnTo>
                  <a:pt x="1523" y="18287"/>
                </a:lnTo>
                <a:lnTo>
                  <a:pt x="3047" y="15240"/>
                </a:lnTo>
                <a:lnTo>
                  <a:pt x="9143" y="13716"/>
                </a:lnTo>
                <a:lnTo>
                  <a:pt x="15239" y="13716"/>
                </a:lnTo>
                <a:lnTo>
                  <a:pt x="21335" y="15240"/>
                </a:lnTo>
                <a:lnTo>
                  <a:pt x="24383" y="19812"/>
                </a:lnTo>
                <a:lnTo>
                  <a:pt x="27431" y="25908"/>
                </a:lnTo>
                <a:lnTo>
                  <a:pt x="27431" y="30480"/>
                </a:lnTo>
                <a:lnTo>
                  <a:pt x="24383" y="35052"/>
                </a:lnTo>
                <a:lnTo>
                  <a:pt x="21335" y="39624"/>
                </a:lnTo>
                <a:lnTo>
                  <a:pt x="15239" y="42672"/>
                </a:lnTo>
                <a:lnTo>
                  <a:pt x="9143" y="42672"/>
                </a:lnTo>
                <a:lnTo>
                  <a:pt x="3047" y="39624"/>
                </a:lnTo>
                <a:lnTo>
                  <a:pt x="1523" y="38100"/>
                </a:lnTo>
                <a:lnTo>
                  <a:pt x="0" y="33528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8744711" y="3686555"/>
            <a:ext cx="29209" cy="43180"/>
          </a:xfrm>
          <a:custGeom>
            <a:avLst/>
            <a:gdLst/>
            <a:ahLst/>
            <a:cxnLst/>
            <a:rect l="l" t="t" r="r" b="b"/>
            <a:pathLst>
              <a:path w="29209" h="43179">
                <a:moveTo>
                  <a:pt x="12192" y="0"/>
                </a:moveTo>
                <a:lnTo>
                  <a:pt x="6096" y="1524"/>
                </a:lnTo>
                <a:lnTo>
                  <a:pt x="1524" y="7620"/>
                </a:lnTo>
                <a:lnTo>
                  <a:pt x="0" y="18287"/>
                </a:lnTo>
                <a:lnTo>
                  <a:pt x="0" y="24384"/>
                </a:lnTo>
                <a:lnTo>
                  <a:pt x="1524" y="33528"/>
                </a:lnTo>
                <a:lnTo>
                  <a:pt x="6096" y="39624"/>
                </a:lnTo>
                <a:lnTo>
                  <a:pt x="12192" y="42672"/>
                </a:lnTo>
                <a:lnTo>
                  <a:pt x="15240" y="42672"/>
                </a:lnTo>
                <a:lnTo>
                  <a:pt x="21336" y="39624"/>
                </a:lnTo>
                <a:lnTo>
                  <a:pt x="25908" y="33528"/>
                </a:lnTo>
                <a:lnTo>
                  <a:pt x="28956" y="24384"/>
                </a:lnTo>
                <a:lnTo>
                  <a:pt x="28956" y="18287"/>
                </a:lnTo>
                <a:lnTo>
                  <a:pt x="25908" y="7620"/>
                </a:lnTo>
                <a:lnTo>
                  <a:pt x="21336" y="1524"/>
                </a:lnTo>
                <a:lnTo>
                  <a:pt x="15240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8107680" y="2548128"/>
            <a:ext cx="289560" cy="0"/>
          </a:xfrm>
          <a:custGeom>
            <a:avLst/>
            <a:gdLst/>
            <a:ahLst/>
            <a:cxnLst/>
            <a:rect l="l" t="t" r="r" b="b"/>
            <a:pathLst>
              <a:path w="289559">
                <a:moveTo>
                  <a:pt x="28956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8183880" y="2508504"/>
            <a:ext cx="0" cy="24765"/>
          </a:xfrm>
          <a:custGeom>
            <a:avLst/>
            <a:gdLst/>
            <a:ahLst/>
            <a:cxnLst/>
            <a:rect l="l" t="t" r="r" b="b"/>
            <a:pathLst>
              <a:path h="24764">
                <a:moveTo>
                  <a:pt x="0" y="0"/>
                </a:moveTo>
                <a:lnTo>
                  <a:pt x="0" y="2438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8171688" y="2522220"/>
            <a:ext cx="24765" cy="0"/>
          </a:xfrm>
          <a:custGeom>
            <a:avLst/>
            <a:gdLst/>
            <a:ahLst/>
            <a:cxnLst/>
            <a:rect l="l" t="t" r="r" b="b"/>
            <a:pathLst>
              <a:path w="24765">
                <a:moveTo>
                  <a:pt x="0" y="0"/>
                </a:moveTo>
                <a:lnTo>
                  <a:pt x="243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8218931" y="2491740"/>
            <a:ext cx="27940" cy="41275"/>
          </a:xfrm>
          <a:custGeom>
            <a:avLst/>
            <a:gdLst/>
            <a:ahLst/>
            <a:cxnLst/>
            <a:rect l="l" t="t" r="r" b="b"/>
            <a:pathLst>
              <a:path w="27940" h="41275">
                <a:moveTo>
                  <a:pt x="24384" y="4572"/>
                </a:moveTo>
                <a:lnTo>
                  <a:pt x="22860" y="1524"/>
                </a:lnTo>
                <a:lnTo>
                  <a:pt x="16764" y="0"/>
                </a:lnTo>
                <a:lnTo>
                  <a:pt x="12192" y="0"/>
                </a:lnTo>
                <a:lnTo>
                  <a:pt x="6096" y="1524"/>
                </a:lnTo>
                <a:lnTo>
                  <a:pt x="3048" y="7620"/>
                </a:lnTo>
                <a:lnTo>
                  <a:pt x="0" y="18287"/>
                </a:lnTo>
                <a:lnTo>
                  <a:pt x="0" y="27432"/>
                </a:lnTo>
                <a:lnTo>
                  <a:pt x="3048" y="35051"/>
                </a:lnTo>
                <a:lnTo>
                  <a:pt x="6096" y="39624"/>
                </a:lnTo>
                <a:lnTo>
                  <a:pt x="12192" y="41148"/>
                </a:lnTo>
                <a:lnTo>
                  <a:pt x="15240" y="41148"/>
                </a:lnTo>
                <a:lnTo>
                  <a:pt x="21336" y="39624"/>
                </a:lnTo>
                <a:lnTo>
                  <a:pt x="24384" y="35051"/>
                </a:lnTo>
                <a:lnTo>
                  <a:pt x="27432" y="30479"/>
                </a:lnTo>
                <a:lnTo>
                  <a:pt x="27432" y="27432"/>
                </a:lnTo>
                <a:lnTo>
                  <a:pt x="24384" y="21336"/>
                </a:lnTo>
                <a:lnTo>
                  <a:pt x="21336" y="18287"/>
                </a:lnTo>
                <a:lnTo>
                  <a:pt x="15240" y="15239"/>
                </a:lnTo>
                <a:lnTo>
                  <a:pt x="12192" y="15239"/>
                </a:lnTo>
                <a:lnTo>
                  <a:pt x="6096" y="18287"/>
                </a:lnTo>
                <a:lnTo>
                  <a:pt x="3048" y="21336"/>
                </a:lnTo>
                <a:lnTo>
                  <a:pt x="0" y="2743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8260080" y="2529840"/>
            <a:ext cx="3175" cy="3175"/>
          </a:xfrm>
          <a:custGeom>
            <a:avLst/>
            <a:gdLst/>
            <a:ahLst/>
            <a:cxnLst/>
            <a:rect l="l" t="t" r="r" b="b"/>
            <a:pathLst>
              <a:path w="3175" h="3175">
                <a:moveTo>
                  <a:pt x="1524" y="0"/>
                </a:moveTo>
                <a:lnTo>
                  <a:pt x="0" y="1524"/>
                </a:lnTo>
                <a:lnTo>
                  <a:pt x="1524" y="3048"/>
                </a:lnTo>
                <a:lnTo>
                  <a:pt x="3048" y="15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8279892" y="2491740"/>
            <a:ext cx="29209" cy="41275"/>
          </a:xfrm>
          <a:custGeom>
            <a:avLst/>
            <a:gdLst/>
            <a:ahLst/>
            <a:cxnLst/>
            <a:rect l="l" t="t" r="r" b="b"/>
            <a:pathLst>
              <a:path w="29209" h="41275">
                <a:moveTo>
                  <a:pt x="12191" y="0"/>
                </a:moveTo>
                <a:lnTo>
                  <a:pt x="6096" y="1524"/>
                </a:lnTo>
                <a:lnTo>
                  <a:pt x="3048" y="7620"/>
                </a:lnTo>
                <a:lnTo>
                  <a:pt x="0" y="18287"/>
                </a:lnTo>
                <a:lnTo>
                  <a:pt x="0" y="22860"/>
                </a:lnTo>
                <a:lnTo>
                  <a:pt x="3048" y="33527"/>
                </a:lnTo>
                <a:lnTo>
                  <a:pt x="6096" y="39624"/>
                </a:lnTo>
                <a:lnTo>
                  <a:pt x="12191" y="41148"/>
                </a:lnTo>
                <a:lnTo>
                  <a:pt x="16763" y="41148"/>
                </a:lnTo>
                <a:lnTo>
                  <a:pt x="22859" y="39624"/>
                </a:lnTo>
                <a:lnTo>
                  <a:pt x="27431" y="33527"/>
                </a:lnTo>
                <a:lnTo>
                  <a:pt x="28955" y="22860"/>
                </a:lnTo>
                <a:lnTo>
                  <a:pt x="28955" y="18287"/>
                </a:lnTo>
                <a:lnTo>
                  <a:pt x="27431" y="7620"/>
                </a:lnTo>
                <a:lnTo>
                  <a:pt x="22859" y="1524"/>
                </a:lnTo>
                <a:lnTo>
                  <a:pt x="16763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8321040" y="2491740"/>
            <a:ext cx="30480" cy="27940"/>
          </a:xfrm>
          <a:custGeom>
            <a:avLst/>
            <a:gdLst/>
            <a:ahLst/>
            <a:cxnLst/>
            <a:rect l="l" t="t" r="r" b="b"/>
            <a:pathLst>
              <a:path w="30479" h="27939">
                <a:moveTo>
                  <a:pt x="19811" y="0"/>
                </a:moveTo>
                <a:lnTo>
                  <a:pt x="0" y="27432"/>
                </a:lnTo>
                <a:lnTo>
                  <a:pt x="30479" y="27432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8340852" y="2491740"/>
            <a:ext cx="0" cy="41275"/>
          </a:xfrm>
          <a:custGeom>
            <a:avLst/>
            <a:gdLst/>
            <a:ahLst/>
            <a:cxnLst/>
            <a:rect l="l" t="t" r="r" b="b"/>
            <a:pathLst>
              <a:path h="41275">
                <a:moveTo>
                  <a:pt x="0" y="0"/>
                </a:moveTo>
                <a:lnTo>
                  <a:pt x="0" y="41148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8360664" y="2491740"/>
            <a:ext cx="29209" cy="41275"/>
          </a:xfrm>
          <a:custGeom>
            <a:avLst/>
            <a:gdLst/>
            <a:ahLst/>
            <a:cxnLst/>
            <a:rect l="l" t="t" r="r" b="b"/>
            <a:pathLst>
              <a:path w="29209" h="41275">
                <a:moveTo>
                  <a:pt x="24383" y="0"/>
                </a:moveTo>
                <a:lnTo>
                  <a:pt x="4571" y="0"/>
                </a:lnTo>
                <a:lnTo>
                  <a:pt x="3047" y="18287"/>
                </a:lnTo>
                <a:lnTo>
                  <a:pt x="4571" y="15239"/>
                </a:lnTo>
                <a:lnTo>
                  <a:pt x="10667" y="13715"/>
                </a:lnTo>
                <a:lnTo>
                  <a:pt x="16763" y="13715"/>
                </a:lnTo>
                <a:lnTo>
                  <a:pt x="22859" y="15239"/>
                </a:lnTo>
                <a:lnTo>
                  <a:pt x="25907" y="19812"/>
                </a:lnTo>
                <a:lnTo>
                  <a:pt x="28955" y="25908"/>
                </a:lnTo>
                <a:lnTo>
                  <a:pt x="28955" y="30479"/>
                </a:lnTo>
                <a:lnTo>
                  <a:pt x="25907" y="35051"/>
                </a:lnTo>
                <a:lnTo>
                  <a:pt x="22859" y="39624"/>
                </a:lnTo>
                <a:lnTo>
                  <a:pt x="16763" y="41148"/>
                </a:lnTo>
                <a:lnTo>
                  <a:pt x="10667" y="41148"/>
                </a:lnTo>
                <a:lnTo>
                  <a:pt x="4571" y="39624"/>
                </a:lnTo>
                <a:lnTo>
                  <a:pt x="3047" y="38100"/>
                </a:lnTo>
                <a:lnTo>
                  <a:pt x="0" y="3352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3745991" y="2455164"/>
            <a:ext cx="4699000" cy="3689985"/>
          </a:xfrm>
          <a:custGeom>
            <a:avLst/>
            <a:gdLst/>
            <a:ahLst/>
            <a:cxnLst/>
            <a:rect l="l" t="t" r="r" b="b"/>
            <a:pathLst>
              <a:path w="4699000" h="3689985">
                <a:moveTo>
                  <a:pt x="4296156" y="92963"/>
                </a:moveTo>
                <a:lnTo>
                  <a:pt x="4296156" y="1287779"/>
                </a:lnTo>
                <a:lnTo>
                  <a:pt x="4698492" y="1586484"/>
                </a:lnTo>
                <a:lnTo>
                  <a:pt x="4698492" y="3115056"/>
                </a:lnTo>
                <a:lnTo>
                  <a:pt x="4489704" y="3115056"/>
                </a:lnTo>
                <a:lnTo>
                  <a:pt x="4489704" y="3262883"/>
                </a:lnTo>
                <a:lnTo>
                  <a:pt x="4448556" y="3442716"/>
                </a:lnTo>
                <a:lnTo>
                  <a:pt x="4311396" y="3442716"/>
                </a:lnTo>
                <a:lnTo>
                  <a:pt x="4311396" y="3593591"/>
                </a:lnTo>
                <a:lnTo>
                  <a:pt x="4133088" y="3593591"/>
                </a:lnTo>
                <a:lnTo>
                  <a:pt x="4133088" y="3689604"/>
                </a:lnTo>
                <a:lnTo>
                  <a:pt x="563880" y="3689604"/>
                </a:lnTo>
                <a:lnTo>
                  <a:pt x="563880" y="3593591"/>
                </a:lnTo>
                <a:lnTo>
                  <a:pt x="385572" y="3593591"/>
                </a:lnTo>
                <a:lnTo>
                  <a:pt x="385572" y="3115056"/>
                </a:lnTo>
                <a:lnTo>
                  <a:pt x="0" y="3115056"/>
                </a:lnTo>
                <a:lnTo>
                  <a:pt x="0" y="1586484"/>
                </a:lnTo>
                <a:lnTo>
                  <a:pt x="400812" y="1287779"/>
                </a:lnTo>
                <a:lnTo>
                  <a:pt x="400812" y="92963"/>
                </a:lnTo>
                <a:lnTo>
                  <a:pt x="579120" y="0"/>
                </a:lnTo>
                <a:lnTo>
                  <a:pt x="4117848" y="0"/>
                </a:lnTo>
                <a:lnTo>
                  <a:pt x="4296156" y="92963"/>
                </a:lnTo>
                <a:close/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8113776" y="2516124"/>
            <a:ext cx="36830" cy="32384"/>
          </a:xfrm>
          <a:custGeom>
            <a:avLst/>
            <a:gdLst/>
            <a:ahLst/>
            <a:cxnLst/>
            <a:rect l="l" t="t" r="r" b="b"/>
            <a:pathLst>
              <a:path w="36829" h="32385">
                <a:moveTo>
                  <a:pt x="18288" y="32003"/>
                </a:moveTo>
                <a:lnTo>
                  <a:pt x="36575" y="0"/>
                </a:lnTo>
                <a:lnTo>
                  <a:pt x="0" y="0"/>
                </a:lnTo>
                <a:lnTo>
                  <a:pt x="18288" y="32003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8497823" y="3710940"/>
            <a:ext cx="36830" cy="32384"/>
          </a:xfrm>
          <a:custGeom>
            <a:avLst/>
            <a:gdLst/>
            <a:ahLst/>
            <a:cxnLst/>
            <a:rect l="l" t="t" r="r" b="b"/>
            <a:pathLst>
              <a:path w="36829" h="32385">
                <a:moveTo>
                  <a:pt x="18287" y="32003"/>
                </a:moveTo>
                <a:lnTo>
                  <a:pt x="36575" y="0"/>
                </a:lnTo>
                <a:lnTo>
                  <a:pt x="0" y="0"/>
                </a:lnTo>
                <a:lnTo>
                  <a:pt x="18287" y="32003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8497823" y="4011167"/>
            <a:ext cx="36830" cy="30480"/>
          </a:xfrm>
          <a:custGeom>
            <a:avLst/>
            <a:gdLst/>
            <a:ahLst/>
            <a:cxnLst/>
            <a:rect l="l" t="t" r="r" b="b"/>
            <a:pathLst>
              <a:path w="36829" h="30479">
                <a:moveTo>
                  <a:pt x="18287" y="30480"/>
                </a:moveTo>
                <a:lnTo>
                  <a:pt x="36575" y="0"/>
                </a:lnTo>
                <a:lnTo>
                  <a:pt x="0" y="0"/>
                </a:lnTo>
                <a:lnTo>
                  <a:pt x="18287" y="3048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8497823" y="5538216"/>
            <a:ext cx="36830" cy="30480"/>
          </a:xfrm>
          <a:custGeom>
            <a:avLst/>
            <a:gdLst/>
            <a:ahLst/>
            <a:cxnLst/>
            <a:rect l="l" t="t" r="r" b="b"/>
            <a:pathLst>
              <a:path w="36829" h="30479">
                <a:moveTo>
                  <a:pt x="18287" y="30480"/>
                </a:moveTo>
                <a:lnTo>
                  <a:pt x="36575" y="0"/>
                </a:lnTo>
                <a:lnTo>
                  <a:pt x="0" y="0"/>
                </a:lnTo>
                <a:lnTo>
                  <a:pt x="18287" y="3048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8497823" y="5687567"/>
            <a:ext cx="36830" cy="30480"/>
          </a:xfrm>
          <a:custGeom>
            <a:avLst/>
            <a:gdLst/>
            <a:ahLst/>
            <a:cxnLst/>
            <a:rect l="l" t="t" r="r" b="b"/>
            <a:pathLst>
              <a:path w="36829" h="30479">
                <a:moveTo>
                  <a:pt x="18287" y="30480"/>
                </a:moveTo>
                <a:lnTo>
                  <a:pt x="36575" y="0"/>
                </a:lnTo>
                <a:lnTo>
                  <a:pt x="0" y="0"/>
                </a:lnTo>
                <a:lnTo>
                  <a:pt x="18287" y="3048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8497823" y="5867400"/>
            <a:ext cx="36830" cy="30480"/>
          </a:xfrm>
          <a:custGeom>
            <a:avLst/>
            <a:gdLst/>
            <a:ahLst/>
            <a:cxnLst/>
            <a:rect l="l" t="t" r="r" b="b"/>
            <a:pathLst>
              <a:path w="36829" h="30479">
                <a:moveTo>
                  <a:pt x="18287" y="30480"/>
                </a:moveTo>
                <a:lnTo>
                  <a:pt x="36575" y="0"/>
                </a:lnTo>
                <a:lnTo>
                  <a:pt x="0" y="0"/>
                </a:lnTo>
                <a:lnTo>
                  <a:pt x="18287" y="3048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8497823" y="6016752"/>
            <a:ext cx="36830" cy="30480"/>
          </a:xfrm>
          <a:custGeom>
            <a:avLst/>
            <a:gdLst/>
            <a:ahLst/>
            <a:cxnLst/>
            <a:rect l="l" t="t" r="r" b="b"/>
            <a:pathLst>
              <a:path w="36829" h="30479">
                <a:moveTo>
                  <a:pt x="18287" y="30480"/>
                </a:moveTo>
                <a:lnTo>
                  <a:pt x="36575" y="0"/>
                </a:lnTo>
                <a:lnTo>
                  <a:pt x="0" y="0"/>
                </a:lnTo>
                <a:lnTo>
                  <a:pt x="18287" y="3048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8113776" y="6112764"/>
            <a:ext cx="36830" cy="32384"/>
          </a:xfrm>
          <a:custGeom>
            <a:avLst/>
            <a:gdLst/>
            <a:ahLst/>
            <a:cxnLst/>
            <a:rect l="l" t="t" r="r" b="b"/>
            <a:pathLst>
              <a:path w="36829" h="32385">
                <a:moveTo>
                  <a:pt x="18288" y="32003"/>
                </a:moveTo>
                <a:lnTo>
                  <a:pt x="36575" y="0"/>
                </a:lnTo>
                <a:lnTo>
                  <a:pt x="0" y="0"/>
                </a:lnTo>
                <a:lnTo>
                  <a:pt x="18288" y="32003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8688323" y="6137148"/>
            <a:ext cx="36830" cy="30480"/>
          </a:xfrm>
          <a:custGeom>
            <a:avLst/>
            <a:gdLst/>
            <a:ahLst/>
            <a:cxnLst/>
            <a:rect l="l" t="t" r="r" b="b"/>
            <a:pathLst>
              <a:path w="36829" h="30479">
                <a:moveTo>
                  <a:pt x="18287" y="30479"/>
                </a:moveTo>
                <a:lnTo>
                  <a:pt x="36575" y="0"/>
                </a:lnTo>
                <a:lnTo>
                  <a:pt x="0" y="0"/>
                </a:lnTo>
                <a:lnTo>
                  <a:pt x="18287" y="30479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8107680" y="6144767"/>
            <a:ext cx="289560" cy="0"/>
          </a:xfrm>
          <a:custGeom>
            <a:avLst/>
            <a:gdLst/>
            <a:ahLst/>
            <a:cxnLst/>
            <a:rect l="l" t="t" r="r" b="b"/>
            <a:pathLst>
              <a:path w="289559">
                <a:moveTo>
                  <a:pt x="28956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7879080" y="6079235"/>
            <a:ext cx="0" cy="35560"/>
          </a:xfrm>
          <a:custGeom>
            <a:avLst/>
            <a:gdLst/>
            <a:ahLst/>
            <a:cxnLst/>
            <a:rect l="l" t="t" r="r" b="b"/>
            <a:pathLst>
              <a:path h="35560">
                <a:moveTo>
                  <a:pt x="0" y="35051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6094476" y="6079235"/>
            <a:ext cx="0" cy="35560"/>
          </a:xfrm>
          <a:custGeom>
            <a:avLst/>
            <a:gdLst/>
            <a:ahLst/>
            <a:cxnLst/>
            <a:rect l="l" t="t" r="r" b="b"/>
            <a:pathLst>
              <a:path h="35560">
                <a:moveTo>
                  <a:pt x="0" y="35051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6124955" y="6094476"/>
            <a:ext cx="1725295" cy="0"/>
          </a:xfrm>
          <a:custGeom>
            <a:avLst/>
            <a:gdLst/>
            <a:ahLst/>
            <a:cxnLst/>
            <a:rect l="l" t="t" r="r" b="b"/>
            <a:pathLst>
              <a:path w="1725295">
                <a:moveTo>
                  <a:pt x="172516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7850123" y="6088379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09" h="10795">
                <a:moveTo>
                  <a:pt x="0" y="0"/>
                </a:moveTo>
                <a:lnTo>
                  <a:pt x="0" y="10668"/>
                </a:lnTo>
                <a:lnTo>
                  <a:pt x="28955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7850123" y="6088379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09" h="10795">
                <a:moveTo>
                  <a:pt x="0" y="0"/>
                </a:moveTo>
                <a:lnTo>
                  <a:pt x="0" y="10668"/>
                </a:lnTo>
                <a:lnTo>
                  <a:pt x="28955" y="4572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6094476" y="6088379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10" h="10795">
                <a:moveTo>
                  <a:pt x="28956" y="0"/>
                </a:moveTo>
                <a:lnTo>
                  <a:pt x="0" y="4572"/>
                </a:lnTo>
                <a:lnTo>
                  <a:pt x="28956" y="10668"/>
                </a:lnTo>
                <a:lnTo>
                  <a:pt x="289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6094476" y="6088379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10" h="10795">
                <a:moveTo>
                  <a:pt x="28956" y="0"/>
                </a:moveTo>
                <a:lnTo>
                  <a:pt x="28956" y="10668"/>
                </a:lnTo>
                <a:lnTo>
                  <a:pt x="0" y="4572"/>
                </a:lnTo>
                <a:lnTo>
                  <a:pt x="28956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6897623" y="6028944"/>
            <a:ext cx="30480" cy="44450"/>
          </a:xfrm>
          <a:custGeom>
            <a:avLst/>
            <a:gdLst/>
            <a:ahLst/>
            <a:cxnLst/>
            <a:rect l="l" t="t" r="r" b="b"/>
            <a:pathLst>
              <a:path w="30479" h="44450">
                <a:moveTo>
                  <a:pt x="4572" y="0"/>
                </a:moveTo>
                <a:lnTo>
                  <a:pt x="27431" y="0"/>
                </a:lnTo>
                <a:lnTo>
                  <a:pt x="15240" y="16764"/>
                </a:lnTo>
                <a:lnTo>
                  <a:pt x="21335" y="16764"/>
                </a:lnTo>
                <a:lnTo>
                  <a:pt x="25907" y="18288"/>
                </a:lnTo>
                <a:lnTo>
                  <a:pt x="27431" y="21336"/>
                </a:lnTo>
                <a:lnTo>
                  <a:pt x="30479" y="27432"/>
                </a:lnTo>
                <a:lnTo>
                  <a:pt x="30479" y="30480"/>
                </a:lnTo>
                <a:lnTo>
                  <a:pt x="27431" y="38100"/>
                </a:lnTo>
                <a:lnTo>
                  <a:pt x="22859" y="42672"/>
                </a:lnTo>
                <a:lnTo>
                  <a:pt x="16764" y="44196"/>
                </a:lnTo>
                <a:lnTo>
                  <a:pt x="10668" y="44196"/>
                </a:lnTo>
                <a:lnTo>
                  <a:pt x="4572" y="42672"/>
                </a:lnTo>
                <a:lnTo>
                  <a:pt x="3048" y="39624"/>
                </a:lnTo>
                <a:lnTo>
                  <a:pt x="0" y="3505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6940295" y="6068567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79">
                <a:moveTo>
                  <a:pt x="1524" y="0"/>
                </a:moveTo>
                <a:lnTo>
                  <a:pt x="0" y="3048"/>
                </a:lnTo>
                <a:lnTo>
                  <a:pt x="1524" y="4572"/>
                </a:lnTo>
                <a:lnTo>
                  <a:pt x="3048" y="3048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6961631" y="6028944"/>
            <a:ext cx="30480" cy="44450"/>
          </a:xfrm>
          <a:custGeom>
            <a:avLst/>
            <a:gdLst/>
            <a:ahLst/>
            <a:cxnLst/>
            <a:rect l="l" t="t" r="r" b="b"/>
            <a:pathLst>
              <a:path w="30479" h="44450">
                <a:moveTo>
                  <a:pt x="12192" y="0"/>
                </a:moveTo>
                <a:lnTo>
                  <a:pt x="6096" y="1524"/>
                </a:lnTo>
                <a:lnTo>
                  <a:pt x="1524" y="7620"/>
                </a:lnTo>
                <a:lnTo>
                  <a:pt x="0" y="18288"/>
                </a:lnTo>
                <a:lnTo>
                  <a:pt x="0" y="24384"/>
                </a:lnTo>
                <a:lnTo>
                  <a:pt x="1524" y="35052"/>
                </a:lnTo>
                <a:lnTo>
                  <a:pt x="6096" y="42672"/>
                </a:lnTo>
                <a:lnTo>
                  <a:pt x="12192" y="44196"/>
                </a:lnTo>
                <a:lnTo>
                  <a:pt x="16764" y="44196"/>
                </a:lnTo>
                <a:lnTo>
                  <a:pt x="22860" y="42672"/>
                </a:lnTo>
                <a:lnTo>
                  <a:pt x="27432" y="35052"/>
                </a:lnTo>
                <a:lnTo>
                  <a:pt x="30479" y="24384"/>
                </a:lnTo>
                <a:lnTo>
                  <a:pt x="30479" y="18288"/>
                </a:lnTo>
                <a:lnTo>
                  <a:pt x="27432" y="7620"/>
                </a:lnTo>
                <a:lnTo>
                  <a:pt x="22860" y="1524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7004304" y="6028944"/>
            <a:ext cx="29209" cy="44450"/>
          </a:xfrm>
          <a:custGeom>
            <a:avLst/>
            <a:gdLst/>
            <a:ahLst/>
            <a:cxnLst/>
            <a:rect l="l" t="t" r="r" b="b"/>
            <a:pathLst>
              <a:path w="29209" h="44450">
                <a:moveTo>
                  <a:pt x="12192" y="0"/>
                </a:moveTo>
                <a:lnTo>
                  <a:pt x="6096" y="1524"/>
                </a:lnTo>
                <a:lnTo>
                  <a:pt x="1524" y="7620"/>
                </a:lnTo>
                <a:lnTo>
                  <a:pt x="0" y="18288"/>
                </a:lnTo>
                <a:lnTo>
                  <a:pt x="0" y="24384"/>
                </a:lnTo>
                <a:lnTo>
                  <a:pt x="1524" y="35052"/>
                </a:lnTo>
                <a:lnTo>
                  <a:pt x="6096" y="42672"/>
                </a:lnTo>
                <a:lnTo>
                  <a:pt x="12192" y="44196"/>
                </a:lnTo>
                <a:lnTo>
                  <a:pt x="15240" y="44196"/>
                </a:lnTo>
                <a:lnTo>
                  <a:pt x="22860" y="42672"/>
                </a:lnTo>
                <a:lnTo>
                  <a:pt x="25907" y="35052"/>
                </a:lnTo>
                <a:lnTo>
                  <a:pt x="28955" y="24384"/>
                </a:lnTo>
                <a:lnTo>
                  <a:pt x="28955" y="18288"/>
                </a:lnTo>
                <a:lnTo>
                  <a:pt x="25907" y="7620"/>
                </a:lnTo>
                <a:lnTo>
                  <a:pt x="22860" y="1524"/>
                </a:lnTo>
                <a:lnTo>
                  <a:pt x="15240" y="0"/>
                </a:lnTo>
                <a:lnTo>
                  <a:pt x="12192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7046976" y="6028944"/>
            <a:ext cx="29209" cy="44450"/>
          </a:xfrm>
          <a:custGeom>
            <a:avLst/>
            <a:gdLst/>
            <a:ahLst/>
            <a:cxnLst/>
            <a:rect l="l" t="t" r="r" b="b"/>
            <a:pathLst>
              <a:path w="29209" h="44450">
                <a:moveTo>
                  <a:pt x="12192" y="0"/>
                </a:moveTo>
                <a:lnTo>
                  <a:pt x="6096" y="1524"/>
                </a:lnTo>
                <a:lnTo>
                  <a:pt x="1524" y="7620"/>
                </a:lnTo>
                <a:lnTo>
                  <a:pt x="0" y="18288"/>
                </a:lnTo>
                <a:lnTo>
                  <a:pt x="0" y="24384"/>
                </a:lnTo>
                <a:lnTo>
                  <a:pt x="1524" y="35052"/>
                </a:lnTo>
                <a:lnTo>
                  <a:pt x="6096" y="42672"/>
                </a:lnTo>
                <a:lnTo>
                  <a:pt x="12192" y="44196"/>
                </a:lnTo>
                <a:lnTo>
                  <a:pt x="16764" y="44196"/>
                </a:lnTo>
                <a:lnTo>
                  <a:pt x="22859" y="42672"/>
                </a:lnTo>
                <a:lnTo>
                  <a:pt x="27431" y="35052"/>
                </a:lnTo>
                <a:lnTo>
                  <a:pt x="28955" y="24384"/>
                </a:lnTo>
                <a:lnTo>
                  <a:pt x="28955" y="18288"/>
                </a:lnTo>
                <a:lnTo>
                  <a:pt x="27431" y="7620"/>
                </a:lnTo>
                <a:lnTo>
                  <a:pt x="22859" y="1524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8057388" y="5914644"/>
            <a:ext cx="0" cy="29209"/>
          </a:xfrm>
          <a:custGeom>
            <a:avLst/>
            <a:gdLst/>
            <a:ahLst/>
            <a:cxnLst/>
            <a:rect l="l" t="t" r="r" b="b"/>
            <a:pathLst>
              <a:path h="29210">
                <a:moveTo>
                  <a:pt x="0" y="28956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7284719" y="5914644"/>
            <a:ext cx="0" cy="29209"/>
          </a:xfrm>
          <a:custGeom>
            <a:avLst/>
            <a:gdLst/>
            <a:ahLst/>
            <a:cxnLst/>
            <a:rect l="l" t="t" r="r" b="b"/>
            <a:pathLst>
              <a:path h="29210">
                <a:moveTo>
                  <a:pt x="0" y="28956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313676" y="5928360"/>
            <a:ext cx="715010" cy="0"/>
          </a:xfrm>
          <a:custGeom>
            <a:avLst/>
            <a:gdLst/>
            <a:ahLst/>
            <a:cxnLst/>
            <a:rect l="l" t="t" r="r" b="b"/>
            <a:pathLst>
              <a:path w="715009">
                <a:moveTo>
                  <a:pt x="71475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8028431" y="5923788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0" y="0"/>
                </a:moveTo>
                <a:lnTo>
                  <a:pt x="0" y="9143"/>
                </a:lnTo>
                <a:lnTo>
                  <a:pt x="28956" y="457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8028431" y="5923788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0" y="0"/>
                </a:moveTo>
                <a:lnTo>
                  <a:pt x="0" y="9143"/>
                </a:lnTo>
                <a:lnTo>
                  <a:pt x="28956" y="4571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7284719" y="5923788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28955" y="0"/>
                </a:moveTo>
                <a:lnTo>
                  <a:pt x="0" y="4571"/>
                </a:lnTo>
                <a:lnTo>
                  <a:pt x="28955" y="9143"/>
                </a:lnTo>
                <a:lnTo>
                  <a:pt x="289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7284719" y="5923788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28955" y="0"/>
                </a:moveTo>
                <a:lnTo>
                  <a:pt x="28955" y="9143"/>
                </a:lnTo>
                <a:lnTo>
                  <a:pt x="0" y="4571"/>
                </a:lnTo>
                <a:lnTo>
                  <a:pt x="28955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7586471" y="5862828"/>
            <a:ext cx="10795" cy="44450"/>
          </a:xfrm>
          <a:custGeom>
            <a:avLst/>
            <a:gdLst/>
            <a:ahLst/>
            <a:cxnLst/>
            <a:rect l="l" t="t" r="r" b="b"/>
            <a:pathLst>
              <a:path w="10795" h="44450">
                <a:moveTo>
                  <a:pt x="0" y="7619"/>
                </a:moveTo>
                <a:lnTo>
                  <a:pt x="4572" y="6096"/>
                </a:lnTo>
                <a:lnTo>
                  <a:pt x="10668" y="0"/>
                </a:lnTo>
                <a:lnTo>
                  <a:pt x="10668" y="44196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7620000" y="5903976"/>
            <a:ext cx="5080" cy="3175"/>
          </a:xfrm>
          <a:custGeom>
            <a:avLst/>
            <a:gdLst/>
            <a:ahLst/>
            <a:cxnLst/>
            <a:rect l="l" t="t" r="r" b="b"/>
            <a:pathLst>
              <a:path w="5079" h="3175">
                <a:moveTo>
                  <a:pt x="1524" y="0"/>
                </a:moveTo>
                <a:lnTo>
                  <a:pt x="0" y="1524"/>
                </a:lnTo>
                <a:lnTo>
                  <a:pt x="1524" y="3048"/>
                </a:lnTo>
                <a:lnTo>
                  <a:pt x="4572" y="15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7641335" y="5862828"/>
            <a:ext cx="29209" cy="44450"/>
          </a:xfrm>
          <a:custGeom>
            <a:avLst/>
            <a:gdLst/>
            <a:ahLst/>
            <a:cxnLst/>
            <a:rect l="l" t="t" r="r" b="b"/>
            <a:pathLst>
              <a:path w="29209" h="44450">
                <a:moveTo>
                  <a:pt x="3048" y="0"/>
                </a:moveTo>
                <a:lnTo>
                  <a:pt x="27432" y="0"/>
                </a:lnTo>
                <a:lnTo>
                  <a:pt x="13716" y="16763"/>
                </a:lnTo>
                <a:lnTo>
                  <a:pt x="21336" y="16763"/>
                </a:lnTo>
                <a:lnTo>
                  <a:pt x="25908" y="19812"/>
                </a:lnTo>
                <a:lnTo>
                  <a:pt x="27432" y="21336"/>
                </a:lnTo>
                <a:lnTo>
                  <a:pt x="28956" y="27431"/>
                </a:lnTo>
                <a:lnTo>
                  <a:pt x="28956" y="32004"/>
                </a:lnTo>
                <a:lnTo>
                  <a:pt x="27432" y="38100"/>
                </a:lnTo>
                <a:lnTo>
                  <a:pt x="22860" y="42672"/>
                </a:lnTo>
                <a:lnTo>
                  <a:pt x="16764" y="44196"/>
                </a:lnTo>
                <a:lnTo>
                  <a:pt x="10668" y="44196"/>
                </a:lnTo>
                <a:lnTo>
                  <a:pt x="3048" y="42672"/>
                </a:lnTo>
                <a:lnTo>
                  <a:pt x="1524" y="41148"/>
                </a:lnTo>
                <a:lnTo>
                  <a:pt x="0" y="365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7684007" y="5862828"/>
            <a:ext cx="29209" cy="44450"/>
          </a:xfrm>
          <a:custGeom>
            <a:avLst/>
            <a:gdLst/>
            <a:ahLst/>
            <a:cxnLst/>
            <a:rect l="l" t="t" r="r" b="b"/>
            <a:pathLst>
              <a:path w="29209" h="44450">
                <a:moveTo>
                  <a:pt x="12192" y="0"/>
                </a:moveTo>
                <a:lnTo>
                  <a:pt x="6096" y="1524"/>
                </a:lnTo>
                <a:lnTo>
                  <a:pt x="1524" y="7619"/>
                </a:lnTo>
                <a:lnTo>
                  <a:pt x="0" y="19812"/>
                </a:lnTo>
                <a:lnTo>
                  <a:pt x="0" y="25908"/>
                </a:lnTo>
                <a:lnTo>
                  <a:pt x="1524" y="36575"/>
                </a:lnTo>
                <a:lnTo>
                  <a:pt x="6096" y="42672"/>
                </a:lnTo>
                <a:lnTo>
                  <a:pt x="12192" y="44196"/>
                </a:lnTo>
                <a:lnTo>
                  <a:pt x="16764" y="44196"/>
                </a:lnTo>
                <a:lnTo>
                  <a:pt x="22860" y="42672"/>
                </a:lnTo>
                <a:lnTo>
                  <a:pt x="27432" y="36575"/>
                </a:lnTo>
                <a:lnTo>
                  <a:pt x="28956" y="25908"/>
                </a:lnTo>
                <a:lnTo>
                  <a:pt x="28956" y="19812"/>
                </a:lnTo>
                <a:lnTo>
                  <a:pt x="27432" y="7619"/>
                </a:lnTo>
                <a:lnTo>
                  <a:pt x="22860" y="1524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726680" y="5862828"/>
            <a:ext cx="29209" cy="44450"/>
          </a:xfrm>
          <a:custGeom>
            <a:avLst/>
            <a:gdLst/>
            <a:ahLst/>
            <a:cxnLst/>
            <a:rect l="l" t="t" r="r" b="b"/>
            <a:pathLst>
              <a:path w="29209" h="44450">
                <a:moveTo>
                  <a:pt x="12192" y="0"/>
                </a:moveTo>
                <a:lnTo>
                  <a:pt x="6096" y="1524"/>
                </a:lnTo>
                <a:lnTo>
                  <a:pt x="1524" y="7619"/>
                </a:lnTo>
                <a:lnTo>
                  <a:pt x="0" y="19812"/>
                </a:lnTo>
                <a:lnTo>
                  <a:pt x="0" y="25908"/>
                </a:lnTo>
                <a:lnTo>
                  <a:pt x="1524" y="36575"/>
                </a:lnTo>
                <a:lnTo>
                  <a:pt x="6096" y="42672"/>
                </a:lnTo>
                <a:lnTo>
                  <a:pt x="12192" y="44196"/>
                </a:lnTo>
                <a:lnTo>
                  <a:pt x="16764" y="44196"/>
                </a:lnTo>
                <a:lnTo>
                  <a:pt x="22860" y="42672"/>
                </a:lnTo>
                <a:lnTo>
                  <a:pt x="27431" y="36575"/>
                </a:lnTo>
                <a:lnTo>
                  <a:pt x="28955" y="25908"/>
                </a:lnTo>
                <a:lnTo>
                  <a:pt x="28955" y="19812"/>
                </a:lnTo>
                <a:lnTo>
                  <a:pt x="27431" y="7619"/>
                </a:lnTo>
                <a:lnTo>
                  <a:pt x="22860" y="1524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8194547" y="5759196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728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284719" y="5759196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728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7313676" y="5774435"/>
            <a:ext cx="850900" cy="0"/>
          </a:xfrm>
          <a:custGeom>
            <a:avLst/>
            <a:gdLst/>
            <a:ahLst/>
            <a:cxnLst/>
            <a:rect l="l" t="t" r="r" b="b"/>
            <a:pathLst>
              <a:path w="850900">
                <a:moveTo>
                  <a:pt x="850392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8165592" y="5768340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09" h="10795">
                <a:moveTo>
                  <a:pt x="0" y="0"/>
                </a:moveTo>
                <a:lnTo>
                  <a:pt x="0" y="10668"/>
                </a:lnTo>
                <a:lnTo>
                  <a:pt x="28955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8165592" y="5768340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09" h="10795">
                <a:moveTo>
                  <a:pt x="0" y="0"/>
                </a:moveTo>
                <a:lnTo>
                  <a:pt x="0" y="10668"/>
                </a:lnTo>
                <a:lnTo>
                  <a:pt x="28955" y="4572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7284719" y="5768340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09" h="10795">
                <a:moveTo>
                  <a:pt x="28955" y="0"/>
                </a:moveTo>
                <a:lnTo>
                  <a:pt x="0" y="4572"/>
                </a:lnTo>
                <a:lnTo>
                  <a:pt x="28955" y="10668"/>
                </a:lnTo>
                <a:lnTo>
                  <a:pt x="289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7284719" y="5768340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09" h="10795">
                <a:moveTo>
                  <a:pt x="28955" y="0"/>
                </a:moveTo>
                <a:lnTo>
                  <a:pt x="28955" y="10668"/>
                </a:lnTo>
                <a:lnTo>
                  <a:pt x="0" y="4572"/>
                </a:lnTo>
                <a:lnTo>
                  <a:pt x="28955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7655052" y="5707379"/>
            <a:ext cx="10795" cy="45720"/>
          </a:xfrm>
          <a:custGeom>
            <a:avLst/>
            <a:gdLst/>
            <a:ahLst/>
            <a:cxnLst/>
            <a:rect l="l" t="t" r="r" b="b"/>
            <a:pathLst>
              <a:path w="10795" h="45720">
                <a:moveTo>
                  <a:pt x="0" y="9143"/>
                </a:moveTo>
                <a:lnTo>
                  <a:pt x="3048" y="6095"/>
                </a:lnTo>
                <a:lnTo>
                  <a:pt x="10668" y="0"/>
                </a:lnTo>
                <a:lnTo>
                  <a:pt x="10668" y="4571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7688580" y="5748528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79">
                <a:moveTo>
                  <a:pt x="1524" y="0"/>
                </a:moveTo>
                <a:lnTo>
                  <a:pt x="0" y="1524"/>
                </a:lnTo>
                <a:lnTo>
                  <a:pt x="1524" y="4572"/>
                </a:lnTo>
                <a:lnTo>
                  <a:pt x="4572" y="15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7709916" y="5707379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09" h="45720">
                <a:moveTo>
                  <a:pt x="24383" y="0"/>
                </a:moveTo>
                <a:lnTo>
                  <a:pt x="3048" y="0"/>
                </a:lnTo>
                <a:lnTo>
                  <a:pt x="1524" y="19811"/>
                </a:lnTo>
                <a:lnTo>
                  <a:pt x="3048" y="18287"/>
                </a:lnTo>
                <a:lnTo>
                  <a:pt x="10667" y="15239"/>
                </a:lnTo>
                <a:lnTo>
                  <a:pt x="16763" y="15239"/>
                </a:lnTo>
                <a:lnTo>
                  <a:pt x="21335" y="18287"/>
                </a:lnTo>
                <a:lnTo>
                  <a:pt x="25907" y="22859"/>
                </a:lnTo>
                <a:lnTo>
                  <a:pt x="28955" y="28955"/>
                </a:lnTo>
                <a:lnTo>
                  <a:pt x="28955" y="32003"/>
                </a:lnTo>
                <a:lnTo>
                  <a:pt x="25907" y="38099"/>
                </a:lnTo>
                <a:lnTo>
                  <a:pt x="21335" y="42671"/>
                </a:lnTo>
                <a:lnTo>
                  <a:pt x="16763" y="45719"/>
                </a:lnTo>
                <a:lnTo>
                  <a:pt x="10667" y="45719"/>
                </a:lnTo>
                <a:lnTo>
                  <a:pt x="3048" y="42671"/>
                </a:lnTo>
                <a:lnTo>
                  <a:pt x="1524" y="41147"/>
                </a:lnTo>
                <a:lnTo>
                  <a:pt x="0" y="365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7752588" y="5707379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09" h="45720">
                <a:moveTo>
                  <a:pt x="3047" y="0"/>
                </a:moveTo>
                <a:lnTo>
                  <a:pt x="27431" y="0"/>
                </a:lnTo>
                <a:lnTo>
                  <a:pt x="13715" y="18287"/>
                </a:lnTo>
                <a:lnTo>
                  <a:pt x="21335" y="18287"/>
                </a:lnTo>
                <a:lnTo>
                  <a:pt x="24383" y="19811"/>
                </a:lnTo>
                <a:lnTo>
                  <a:pt x="27431" y="22859"/>
                </a:lnTo>
                <a:lnTo>
                  <a:pt x="28955" y="28955"/>
                </a:lnTo>
                <a:lnTo>
                  <a:pt x="28955" y="32003"/>
                </a:lnTo>
                <a:lnTo>
                  <a:pt x="27431" y="38099"/>
                </a:lnTo>
                <a:lnTo>
                  <a:pt x="22859" y="42671"/>
                </a:lnTo>
                <a:lnTo>
                  <a:pt x="16763" y="45719"/>
                </a:lnTo>
                <a:lnTo>
                  <a:pt x="9143" y="45719"/>
                </a:lnTo>
                <a:lnTo>
                  <a:pt x="3047" y="42671"/>
                </a:lnTo>
                <a:lnTo>
                  <a:pt x="1523" y="41147"/>
                </a:lnTo>
                <a:lnTo>
                  <a:pt x="0" y="365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7795259" y="5707379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09" h="45720">
                <a:moveTo>
                  <a:pt x="12192" y="0"/>
                </a:moveTo>
                <a:lnTo>
                  <a:pt x="4572" y="3047"/>
                </a:lnTo>
                <a:lnTo>
                  <a:pt x="1524" y="9143"/>
                </a:lnTo>
                <a:lnTo>
                  <a:pt x="0" y="19811"/>
                </a:lnTo>
                <a:lnTo>
                  <a:pt x="0" y="25907"/>
                </a:lnTo>
                <a:lnTo>
                  <a:pt x="1524" y="36575"/>
                </a:lnTo>
                <a:lnTo>
                  <a:pt x="4572" y="42671"/>
                </a:lnTo>
                <a:lnTo>
                  <a:pt x="12192" y="45719"/>
                </a:lnTo>
                <a:lnTo>
                  <a:pt x="16764" y="45719"/>
                </a:lnTo>
                <a:lnTo>
                  <a:pt x="22860" y="42671"/>
                </a:lnTo>
                <a:lnTo>
                  <a:pt x="25908" y="36575"/>
                </a:lnTo>
                <a:lnTo>
                  <a:pt x="28956" y="25907"/>
                </a:lnTo>
                <a:lnTo>
                  <a:pt x="28956" y="19811"/>
                </a:lnTo>
                <a:lnTo>
                  <a:pt x="25908" y="9143"/>
                </a:lnTo>
                <a:lnTo>
                  <a:pt x="22860" y="3047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8235695" y="5585460"/>
            <a:ext cx="0" cy="104139"/>
          </a:xfrm>
          <a:custGeom>
            <a:avLst/>
            <a:gdLst/>
            <a:ahLst/>
            <a:cxnLst/>
            <a:rect l="l" t="t" r="r" b="b"/>
            <a:pathLst>
              <a:path h="104139">
                <a:moveTo>
                  <a:pt x="0" y="103631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7284719" y="5585460"/>
            <a:ext cx="0" cy="104139"/>
          </a:xfrm>
          <a:custGeom>
            <a:avLst/>
            <a:gdLst/>
            <a:ahLst/>
            <a:cxnLst/>
            <a:rect l="l" t="t" r="r" b="b"/>
            <a:pathLst>
              <a:path h="104139">
                <a:moveTo>
                  <a:pt x="0" y="103631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7313676" y="5600700"/>
            <a:ext cx="893444" cy="0"/>
          </a:xfrm>
          <a:custGeom>
            <a:avLst/>
            <a:gdLst/>
            <a:ahLst/>
            <a:cxnLst/>
            <a:rect l="l" t="t" r="r" b="b"/>
            <a:pathLst>
              <a:path w="893445">
                <a:moveTo>
                  <a:pt x="893064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8206740" y="5594604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0" y="0"/>
                </a:moveTo>
                <a:lnTo>
                  <a:pt x="0" y="9143"/>
                </a:lnTo>
                <a:lnTo>
                  <a:pt x="28955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8206740" y="5594604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0" y="0"/>
                </a:moveTo>
                <a:lnTo>
                  <a:pt x="0" y="9143"/>
                </a:lnTo>
                <a:lnTo>
                  <a:pt x="28955" y="4572"/>
                </a:lnTo>
                <a:lnTo>
                  <a:pt x="0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7284719" y="5594604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28955" y="0"/>
                </a:moveTo>
                <a:lnTo>
                  <a:pt x="0" y="4572"/>
                </a:lnTo>
                <a:lnTo>
                  <a:pt x="28955" y="9143"/>
                </a:lnTo>
                <a:lnTo>
                  <a:pt x="289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7284719" y="5594604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28955" y="0"/>
                </a:moveTo>
                <a:lnTo>
                  <a:pt x="28955" y="9143"/>
                </a:lnTo>
                <a:lnTo>
                  <a:pt x="0" y="4572"/>
                </a:lnTo>
                <a:lnTo>
                  <a:pt x="28955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7674864" y="5533644"/>
            <a:ext cx="10795" cy="44450"/>
          </a:xfrm>
          <a:custGeom>
            <a:avLst/>
            <a:gdLst/>
            <a:ahLst/>
            <a:cxnLst/>
            <a:rect l="l" t="t" r="r" b="b"/>
            <a:pathLst>
              <a:path w="10795" h="44450">
                <a:moveTo>
                  <a:pt x="0" y="9144"/>
                </a:moveTo>
                <a:lnTo>
                  <a:pt x="4571" y="6096"/>
                </a:lnTo>
                <a:lnTo>
                  <a:pt x="10667" y="0"/>
                </a:lnTo>
                <a:lnTo>
                  <a:pt x="10667" y="44196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7709916" y="5574792"/>
            <a:ext cx="3175" cy="3175"/>
          </a:xfrm>
          <a:custGeom>
            <a:avLst/>
            <a:gdLst/>
            <a:ahLst/>
            <a:cxnLst/>
            <a:rect l="l" t="t" r="r" b="b"/>
            <a:pathLst>
              <a:path w="3175" h="3175">
                <a:moveTo>
                  <a:pt x="1524" y="0"/>
                </a:moveTo>
                <a:lnTo>
                  <a:pt x="0" y="1524"/>
                </a:lnTo>
                <a:lnTo>
                  <a:pt x="1524" y="3048"/>
                </a:lnTo>
                <a:lnTo>
                  <a:pt x="3048" y="15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7731252" y="5533644"/>
            <a:ext cx="27940" cy="44450"/>
          </a:xfrm>
          <a:custGeom>
            <a:avLst/>
            <a:gdLst/>
            <a:ahLst/>
            <a:cxnLst/>
            <a:rect l="l" t="t" r="r" b="b"/>
            <a:pathLst>
              <a:path w="27940" h="44450">
                <a:moveTo>
                  <a:pt x="24383" y="6096"/>
                </a:moveTo>
                <a:lnTo>
                  <a:pt x="22859" y="1524"/>
                </a:lnTo>
                <a:lnTo>
                  <a:pt x="15240" y="0"/>
                </a:lnTo>
                <a:lnTo>
                  <a:pt x="12192" y="0"/>
                </a:lnTo>
                <a:lnTo>
                  <a:pt x="6096" y="1524"/>
                </a:lnTo>
                <a:lnTo>
                  <a:pt x="1524" y="9144"/>
                </a:lnTo>
                <a:lnTo>
                  <a:pt x="0" y="18288"/>
                </a:lnTo>
                <a:lnTo>
                  <a:pt x="0" y="28956"/>
                </a:lnTo>
                <a:lnTo>
                  <a:pt x="1524" y="38100"/>
                </a:lnTo>
                <a:lnTo>
                  <a:pt x="6096" y="42672"/>
                </a:lnTo>
                <a:lnTo>
                  <a:pt x="12192" y="44196"/>
                </a:lnTo>
                <a:lnTo>
                  <a:pt x="13716" y="44196"/>
                </a:lnTo>
                <a:lnTo>
                  <a:pt x="19812" y="42672"/>
                </a:lnTo>
                <a:lnTo>
                  <a:pt x="24383" y="38100"/>
                </a:lnTo>
                <a:lnTo>
                  <a:pt x="27431" y="32004"/>
                </a:lnTo>
                <a:lnTo>
                  <a:pt x="27431" y="28956"/>
                </a:lnTo>
                <a:lnTo>
                  <a:pt x="0" y="28956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7773923" y="5533644"/>
            <a:ext cx="29209" cy="44450"/>
          </a:xfrm>
          <a:custGeom>
            <a:avLst/>
            <a:gdLst/>
            <a:ahLst/>
            <a:cxnLst/>
            <a:rect l="l" t="t" r="r" b="b"/>
            <a:pathLst>
              <a:path w="29209" h="44450">
                <a:moveTo>
                  <a:pt x="12192" y="0"/>
                </a:moveTo>
                <a:lnTo>
                  <a:pt x="6096" y="1524"/>
                </a:lnTo>
                <a:lnTo>
                  <a:pt x="1524" y="9144"/>
                </a:lnTo>
                <a:lnTo>
                  <a:pt x="0" y="18288"/>
                </a:lnTo>
                <a:lnTo>
                  <a:pt x="0" y="24384"/>
                </a:lnTo>
                <a:lnTo>
                  <a:pt x="1524" y="36576"/>
                </a:lnTo>
                <a:lnTo>
                  <a:pt x="6096" y="42672"/>
                </a:lnTo>
                <a:lnTo>
                  <a:pt x="12192" y="44196"/>
                </a:lnTo>
                <a:lnTo>
                  <a:pt x="15240" y="44196"/>
                </a:lnTo>
                <a:lnTo>
                  <a:pt x="22859" y="42672"/>
                </a:lnTo>
                <a:lnTo>
                  <a:pt x="25907" y="36576"/>
                </a:lnTo>
                <a:lnTo>
                  <a:pt x="28955" y="24384"/>
                </a:lnTo>
                <a:lnTo>
                  <a:pt x="28955" y="18288"/>
                </a:lnTo>
                <a:lnTo>
                  <a:pt x="25907" y="9144"/>
                </a:lnTo>
                <a:lnTo>
                  <a:pt x="22859" y="1524"/>
                </a:lnTo>
                <a:lnTo>
                  <a:pt x="15240" y="0"/>
                </a:lnTo>
                <a:lnTo>
                  <a:pt x="12192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7815071" y="5533644"/>
            <a:ext cx="30480" cy="44450"/>
          </a:xfrm>
          <a:custGeom>
            <a:avLst/>
            <a:gdLst/>
            <a:ahLst/>
            <a:cxnLst/>
            <a:rect l="l" t="t" r="r" b="b"/>
            <a:pathLst>
              <a:path w="30479" h="44450">
                <a:moveTo>
                  <a:pt x="12192" y="0"/>
                </a:moveTo>
                <a:lnTo>
                  <a:pt x="6096" y="1524"/>
                </a:lnTo>
                <a:lnTo>
                  <a:pt x="1524" y="9144"/>
                </a:lnTo>
                <a:lnTo>
                  <a:pt x="0" y="18288"/>
                </a:lnTo>
                <a:lnTo>
                  <a:pt x="0" y="24384"/>
                </a:lnTo>
                <a:lnTo>
                  <a:pt x="1524" y="36576"/>
                </a:lnTo>
                <a:lnTo>
                  <a:pt x="6096" y="42672"/>
                </a:lnTo>
                <a:lnTo>
                  <a:pt x="12192" y="44196"/>
                </a:lnTo>
                <a:lnTo>
                  <a:pt x="16763" y="44196"/>
                </a:lnTo>
                <a:lnTo>
                  <a:pt x="22859" y="42672"/>
                </a:lnTo>
                <a:lnTo>
                  <a:pt x="27431" y="36576"/>
                </a:lnTo>
                <a:lnTo>
                  <a:pt x="30479" y="24384"/>
                </a:lnTo>
                <a:lnTo>
                  <a:pt x="30479" y="18288"/>
                </a:lnTo>
                <a:lnTo>
                  <a:pt x="27431" y="9144"/>
                </a:lnTo>
                <a:lnTo>
                  <a:pt x="22859" y="1524"/>
                </a:lnTo>
                <a:lnTo>
                  <a:pt x="16763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8444483" y="4736592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381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7284719" y="4736592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381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7313676" y="4750308"/>
            <a:ext cx="1100455" cy="0"/>
          </a:xfrm>
          <a:custGeom>
            <a:avLst/>
            <a:gdLst/>
            <a:ahLst/>
            <a:cxnLst/>
            <a:rect l="l" t="t" r="r" b="b"/>
            <a:pathLst>
              <a:path w="1100454">
                <a:moveTo>
                  <a:pt x="11003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8414004" y="4745735"/>
            <a:ext cx="30480" cy="9525"/>
          </a:xfrm>
          <a:custGeom>
            <a:avLst/>
            <a:gdLst/>
            <a:ahLst/>
            <a:cxnLst/>
            <a:rect l="l" t="t" r="r" b="b"/>
            <a:pathLst>
              <a:path w="30479" h="9525">
                <a:moveTo>
                  <a:pt x="0" y="0"/>
                </a:moveTo>
                <a:lnTo>
                  <a:pt x="0" y="9143"/>
                </a:lnTo>
                <a:lnTo>
                  <a:pt x="30479" y="457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8414004" y="4745735"/>
            <a:ext cx="30480" cy="9525"/>
          </a:xfrm>
          <a:custGeom>
            <a:avLst/>
            <a:gdLst/>
            <a:ahLst/>
            <a:cxnLst/>
            <a:rect l="l" t="t" r="r" b="b"/>
            <a:pathLst>
              <a:path w="30479" h="9525">
                <a:moveTo>
                  <a:pt x="0" y="0"/>
                </a:moveTo>
                <a:lnTo>
                  <a:pt x="0" y="9143"/>
                </a:lnTo>
                <a:lnTo>
                  <a:pt x="30479" y="4571"/>
                </a:lnTo>
                <a:lnTo>
                  <a:pt x="0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7284719" y="4745735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28955" y="0"/>
                </a:moveTo>
                <a:lnTo>
                  <a:pt x="0" y="4571"/>
                </a:lnTo>
                <a:lnTo>
                  <a:pt x="28955" y="9143"/>
                </a:lnTo>
                <a:lnTo>
                  <a:pt x="289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7284719" y="4745735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28955" y="0"/>
                </a:moveTo>
                <a:lnTo>
                  <a:pt x="28955" y="9143"/>
                </a:lnTo>
                <a:lnTo>
                  <a:pt x="0" y="4571"/>
                </a:lnTo>
                <a:lnTo>
                  <a:pt x="28955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7780019" y="4684776"/>
            <a:ext cx="9525" cy="45720"/>
          </a:xfrm>
          <a:custGeom>
            <a:avLst/>
            <a:gdLst/>
            <a:ahLst/>
            <a:cxnLst/>
            <a:rect l="l" t="t" r="r" b="b"/>
            <a:pathLst>
              <a:path w="9525" h="45720">
                <a:moveTo>
                  <a:pt x="0" y="9143"/>
                </a:moveTo>
                <a:lnTo>
                  <a:pt x="3048" y="7619"/>
                </a:lnTo>
                <a:lnTo>
                  <a:pt x="9144" y="0"/>
                </a:lnTo>
                <a:lnTo>
                  <a:pt x="9144" y="4571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7813547" y="4725923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79">
                <a:moveTo>
                  <a:pt x="1524" y="0"/>
                </a:moveTo>
                <a:lnTo>
                  <a:pt x="0" y="1523"/>
                </a:lnTo>
                <a:lnTo>
                  <a:pt x="1524" y="4571"/>
                </a:lnTo>
                <a:lnTo>
                  <a:pt x="3048" y="152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7834883" y="4684776"/>
            <a:ext cx="26034" cy="45720"/>
          </a:xfrm>
          <a:custGeom>
            <a:avLst/>
            <a:gdLst/>
            <a:ahLst/>
            <a:cxnLst/>
            <a:rect l="l" t="t" r="r" b="b"/>
            <a:pathLst>
              <a:path w="26034" h="45720">
                <a:moveTo>
                  <a:pt x="25908" y="15239"/>
                </a:moveTo>
                <a:lnTo>
                  <a:pt x="0" y="15239"/>
                </a:lnTo>
                <a:lnTo>
                  <a:pt x="0" y="12192"/>
                </a:lnTo>
                <a:lnTo>
                  <a:pt x="1524" y="7619"/>
                </a:lnTo>
                <a:lnTo>
                  <a:pt x="6096" y="1524"/>
                </a:lnTo>
                <a:lnTo>
                  <a:pt x="12192" y="0"/>
                </a:lnTo>
                <a:lnTo>
                  <a:pt x="13716" y="0"/>
                </a:lnTo>
                <a:lnTo>
                  <a:pt x="19812" y="1524"/>
                </a:lnTo>
                <a:lnTo>
                  <a:pt x="24384" y="7619"/>
                </a:lnTo>
                <a:lnTo>
                  <a:pt x="25908" y="15239"/>
                </a:lnTo>
                <a:lnTo>
                  <a:pt x="25908" y="25907"/>
                </a:lnTo>
                <a:lnTo>
                  <a:pt x="24384" y="36575"/>
                </a:lnTo>
                <a:lnTo>
                  <a:pt x="19812" y="42671"/>
                </a:lnTo>
                <a:lnTo>
                  <a:pt x="13716" y="45719"/>
                </a:lnTo>
                <a:lnTo>
                  <a:pt x="10668" y="45719"/>
                </a:lnTo>
                <a:lnTo>
                  <a:pt x="3048" y="42671"/>
                </a:lnTo>
                <a:lnTo>
                  <a:pt x="1524" y="396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7876031" y="4684776"/>
            <a:ext cx="30480" cy="45720"/>
          </a:xfrm>
          <a:custGeom>
            <a:avLst/>
            <a:gdLst/>
            <a:ahLst/>
            <a:cxnLst/>
            <a:rect l="l" t="t" r="r" b="b"/>
            <a:pathLst>
              <a:path w="30479" h="45720">
                <a:moveTo>
                  <a:pt x="25908" y="0"/>
                </a:moveTo>
                <a:lnTo>
                  <a:pt x="4572" y="0"/>
                </a:lnTo>
                <a:lnTo>
                  <a:pt x="3048" y="19812"/>
                </a:lnTo>
                <a:lnTo>
                  <a:pt x="4572" y="16763"/>
                </a:lnTo>
                <a:lnTo>
                  <a:pt x="12192" y="15239"/>
                </a:lnTo>
                <a:lnTo>
                  <a:pt x="16764" y="15239"/>
                </a:lnTo>
                <a:lnTo>
                  <a:pt x="24384" y="16763"/>
                </a:lnTo>
                <a:lnTo>
                  <a:pt x="27432" y="21336"/>
                </a:lnTo>
                <a:lnTo>
                  <a:pt x="30479" y="27431"/>
                </a:lnTo>
                <a:lnTo>
                  <a:pt x="30479" y="32004"/>
                </a:lnTo>
                <a:lnTo>
                  <a:pt x="27432" y="39624"/>
                </a:lnTo>
                <a:lnTo>
                  <a:pt x="24384" y="42671"/>
                </a:lnTo>
                <a:lnTo>
                  <a:pt x="16764" y="45719"/>
                </a:lnTo>
                <a:lnTo>
                  <a:pt x="12192" y="45719"/>
                </a:lnTo>
                <a:lnTo>
                  <a:pt x="4572" y="42671"/>
                </a:lnTo>
                <a:lnTo>
                  <a:pt x="3048" y="41148"/>
                </a:lnTo>
                <a:lnTo>
                  <a:pt x="0" y="365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7920228" y="4684776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09" h="45720">
                <a:moveTo>
                  <a:pt x="12192" y="0"/>
                </a:moveTo>
                <a:lnTo>
                  <a:pt x="6096" y="1524"/>
                </a:lnTo>
                <a:lnTo>
                  <a:pt x="1524" y="9143"/>
                </a:lnTo>
                <a:lnTo>
                  <a:pt x="0" y="19812"/>
                </a:lnTo>
                <a:lnTo>
                  <a:pt x="0" y="25907"/>
                </a:lnTo>
                <a:lnTo>
                  <a:pt x="1524" y="36575"/>
                </a:lnTo>
                <a:lnTo>
                  <a:pt x="6096" y="42671"/>
                </a:lnTo>
                <a:lnTo>
                  <a:pt x="12192" y="45719"/>
                </a:lnTo>
                <a:lnTo>
                  <a:pt x="16764" y="45719"/>
                </a:lnTo>
                <a:lnTo>
                  <a:pt x="22860" y="42671"/>
                </a:lnTo>
                <a:lnTo>
                  <a:pt x="27431" y="36575"/>
                </a:lnTo>
                <a:lnTo>
                  <a:pt x="28955" y="25907"/>
                </a:lnTo>
                <a:lnTo>
                  <a:pt x="28955" y="19812"/>
                </a:lnTo>
                <a:lnTo>
                  <a:pt x="27431" y="9143"/>
                </a:lnTo>
                <a:lnTo>
                  <a:pt x="22860" y="1524"/>
                </a:lnTo>
                <a:lnTo>
                  <a:pt x="16764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4050791" y="6263640"/>
            <a:ext cx="2676525" cy="0"/>
          </a:xfrm>
          <a:custGeom>
            <a:avLst/>
            <a:gdLst/>
            <a:ahLst/>
            <a:cxnLst/>
            <a:rect l="l" t="t" r="r" b="b"/>
            <a:pathLst>
              <a:path w="2676525">
                <a:moveTo>
                  <a:pt x="2676143" y="0"/>
                </a:moveTo>
                <a:lnTo>
                  <a:pt x="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3605784" y="6263640"/>
            <a:ext cx="445134" cy="224154"/>
          </a:xfrm>
          <a:custGeom>
            <a:avLst/>
            <a:gdLst/>
            <a:ahLst/>
            <a:cxnLst/>
            <a:rect l="l" t="t" r="r" b="b"/>
            <a:pathLst>
              <a:path w="445135" h="224154">
                <a:moveTo>
                  <a:pt x="0" y="224028"/>
                </a:moveTo>
                <a:lnTo>
                  <a:pt x="445007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3366515" y="6487667"/>
            <a:ext cx="5454650" cy="0"/>
          </a:xfrm>
          <a:custGeom>
            <a:avLst/>
            <a:gdLst/>
            <a:ahLst/>
            <a:cxnLst/>
            <a:rect l="l" t="t" r="r" b="b"/>
            <a:pathLst>
              <a:path w="5454650">
                <a:moveTo>
                  <a:pt x="0" y="0"/>
                </a:moveTo>
                <a:lnTo>
                  <a:pt x="5454395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7840980" y="6263640"/>
            <a:ext cx="297180" cy="0"/>
          </a:xfrm>
          <a:custGeom>
            <a:avLst/>
            <a:gdLst/>
            <a:ahLst/>
            <a:cxnLst/>
            <a:rect l="l" t="t" r="r" b="b"/>
            <a:pathLst>
              <a:path w="297179">
                <a:moveTo>
                  <a:pt x="0" y="0"/>
                </a:moveTo>
                <a:lnTo>
                  <a:pt x="297179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8138159" y="6263640"/>
            <a:ext cx="447040" cy="224154"/>
          </a:xfrm>
          <a:custGeom>
            <a:avLst/>
            <a:gdLst/>
            <a:ahLst/>
            <a:cxnLst/>
            <a:rect l="l" t="t" r="r" b="b"/>
            <a:pathLst>
              <a:path w="447040" h="224154">
                <a:moveTo>
                  <a:pt x="446532" y="224028"/>
                </a:moveTo>
                <a:lnTo>
                  <a:pt x="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2921507" y="6487667"/>
            <a:ext cx="445134" cy="224154"/>
          </a:xfrm>
          <a:custGeom>
            <a:avLst/>
            <a:gdLst/>
            <a:ahLst/>
            <a:cxnLst/>
            <a:rect l="l" t="t" r="r" b="b"/>
            <a:pathLst>
              <a:path w="445135" h="224154">
                <a:moveTo>
                  <a:pt x="0" y="224028"/>
                </a:moveTo>
                <a:lnTo>
                  <a:pt x="445007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8822435" y="6487667"/>
            <a:ext cx="445134" cy="224154"/>
          </a:xfrm>
          <a:custGeom>
            <a:avLst/>
            <a:gdLst/>
            <a:ahLst/>
            <a:cxnLst/>
            <a:rect l="l" t="t" r="r" b="b"/>
            <a:pathLst>
              <a:path w="445134" h="224154">
                <a:moveTo>
                  <a:pt x="445008" y="224028"/>
                </a:moveTo>
                <a:lnTo>
                  <a:pt x="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8566404" y="2420112"/>
            <a:ext cx="0" cy="26034"/>
          </a:xfrm>
          <a:custGeom>
            <a:avLst/>
            <a:gdLst/>
            <a:ahLst/>
            <a:cxnLst/>
            <a:rect l="l" t="t" r="r" b="b"/>
            <a:pathLst>
              <a:path h="26035">
                <a:moveTo>
                  <a:pt x="0" y="0"/>
                </a:moveTo>
                <a:lnTo>
                  <a:pt x="0" y="2590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8554211" y="2432304"/>
            <a:ext cx="24765" cy="0"/>
          </a:xfrm>
          <a:custGeom>
            <a:avLst/>
            <a:gdLst/>
            <a:ahLst/>
            <a:cxnLst/>
            <a:rect l="l" t="t" r="r" b="b"/>
            <a:pathLst>
              <a:path w="24765">
                <a:moveTo>
                  <a:pt x="0" y="0"/>
                </a:moveTo>
                <a:lnTo>
                  <a:pt x="2438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8602980" y="2403348"/>
            <a:ext cx="26034" cy="43180"/>
          </a:xfrm>
          <a:custGeom>
            <a:avLst/>
            <a:gdLst/>
            <a:ahLst/>
            <a:cxnLst/>
            <a:rect l="l" t="t" r="r" b="b"/>
            <a:pathLst>
              <a:path w="26034" h="43180">
                <a:moveTo>
                  <a:pt x="24384" y="4571"/>
                </a:moveTo>
                <a:lnTo>
                  <a:pt x="21336" y="1524"/>
                </a:lnTo>
                <a:lnTo>
                  <a:pt x="15240" y="0"/>
                </a:lnTo>
                <a:lnTo>
                  <a:pt x="12192" y="0"/>
                </a:lnTo>
                <a:lnTo>
                  <a:pt x="4572" y="1524"/>
                </a:lnTo>
                <a:lnTo>
                  <a:pt x="1524" y="7619"/>
                </a:lnTo>
                <a:lnTo>
                  <a:pt x="0" y="16763"/>
                </a:lnTo>
                <a:lnTo>
                  <a:pt x="0" y="27431"/>
                </a:lnTo>
                <a:lnTo>
                  <a:pt x="1524" y="35051"/>
                </a:lnTo>
                <a:lnTo>
                  <a:pt x="4572" y="39624"/>
                </a:lnTo>
                <a:lnTo>
                  <a:pt x="12192" y="42671"/>
                </a:lnTo>
                <a:lnTo>
                  <a:pt x="13716" y="42671"/>
                </a:lnTo>
                <a:lnTo>
                  <a:pt x="19812" y="39624"/>
                </a:lnTo>
                <a:lnTo>
                  <a:pt x="24384" y="35051"/>
                </a:lnTo>
                <a:lnTo>
                  <a:pt x="25908" y="30479"/>
                </a:lnTo>
                <a:lnTo>
                  <a:pt x="25908" y="27431"/>
                </a:lnTo>
                <a:lnTo>
                  <a:pt x="0" y="27431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8642604" y="2441448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80">
                <a:moveTo>
                  <a:pt x="1524" y="0"/>
                </a:moveTo>
                <a:lnTo>
                  <a:pt x="0" y="1524"/>
                </a:lnTo>
                <a:lnTo>
                  <a:pt x="1524" y="4571"/>
                </a:lnTo>
                <a:lnTo>
                  <a:pt x="3048" y="15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8662416" y="2403348"/>
            <a:ext cx="29209" cy="43180"/>
          </a:xfrm>
          <a:custGeom>
            <a:avLst/>
            <a:gdLst/>
            <a:ahLst/>
            <a:cxnLst/>
            <a:rect l="l" t="t" r="r" b="b"/>
            <a:pathLst>
              <a:path w="29209" h="43180">
                <a:moveTo>
                  <a:pt x="3048" y="9143"/>
                </a:moveTo>
                <a:lnTo>
                  <a:pt x="3048" y="7619"/>
                </a:lnTo>
                <a:lnTo>
                  <a:pt x="4572" y="3048"/>
                </a:lnTo>
                <a:lnTo>
                  <a:pt x="6095" y="1524"/>
                </a:lnTo>
                <a:lnTo>
                  <a:pt x="10667" y="0"/>
                </a:lnTo>
                <a:lnTo>
                  <a:pt x="18287" y="0"/>
                </a:lnTo>
                <a:lnTo>
                  <a:pt x="21335" y="1524"/>
                </a:lnTo>
                <a:lnTo>
                  <a:pt x="24383" y="3048"/>
                </a:lnTo>
                <a:lnTo>
                  <a:pt x="25907" y="7619"/>
                </a:lnTo>
                <a:lnTo>
                  <a:pt x="25907" y="12191"/>
                </a:lnTo>
                <a:lnTo>
                  <a:pt x="24383" y="15239"/>
                </a:lnTo>
                <a:lnTo>
                  <a:pt x="19811" y="21336"/>
                </a:lnTo>
                <a:lnTo>
                  <a:pt x="0" y="42671"/>
                </a:lnTo>
                <a:lnTo>
                  <a:pt x="28955" y="42671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8703564" y="2403348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80">
                <a:moveTo>
                  <a:pt x="10667" y="0"/>
                </a:moveTo>
                <a:lnTo>
                  <a:pt x="6095" y="1524"/>
                </a:lnTo>
                <a:lnTo>
                  <a:pt x="1524" y="7619"/>
                </a:lnTo>
                <a:lnTo>
                  <a:pt x="0" y="16763"/>
                </a:lnTo>
                <a:lnTo>
                  <a:pt x="0" y="22860"/>
                </a:lnTo>
                <a:lnTo>
                  <a:pt x="1524" y="33527"/>
                </a:lnTo>
                <a:lnTo>
                  <a:pt x="6095" y="39624"/>
                </a:lnTo>
                <a:lnTo>
                  <a:pt x="10667" y="42671"/>
                </a:lnTo>
                <a:lnTo>
                  <a:pt x="15239" y="42671"/>
                </a:lnTo>
                <a:lnTo>
                  <a:pt x="21335" y="39624"/>
                </a:lnTo>
                <a:lnTo>
                  <a:pt x="25907" y="33527"/>
                </a:lnTo>
                <a:lnTo>
                  <a:pt x="27431" y="22860"/>
                </a:lnTo>
                <a:lnTo>
                  <a:pt x="27431" y="16763"/>
                </a:lnTo>
                <a:lnTo>
                  <a:pt x="25907" y="7619"/>
                </a:lnTo>
                <a:lnTo>
                  <a:pt x="21335" y="1524"/>
                </a:lnTo>
                <a:lnTo>
                  <a:pt x="15239" y="0"/>
                </a:lnTo>
                <a:lnTo>
                  <a:pt x="10667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8744711" y="2403348"/>
            <a:ext cx="27940" cy="43180"/>
          </a:xfrm>
          <a:custGeom>
            <a:avLst/>
            <a:gdLst/>
            <a:ahLst/>
            <a:cxnLst/>
            <a:rect l="l" t="t" r="r" b="b"/>
            <a:pathLst>
              <a:path w="27940" h="43180">
                <a:moveTo>
                  <a:pt x="10668" y="0"/>
                </a:moveTo>
                <a:lnTo>
                  <a:pt x="4572" y="1524"/>
                </a:lnTo>
                <a:lnTo>
                  <a:pt x="1524" y="7619"/>
                </a:lnTo>
                <a:lnTo>
                  <a:pt x="0" y="16763"/>
                </a:lnTo>
                <a:lnTo>
                  <a:pt x="0" y="22860"/>
                </a:lnTo>
                <a:lnTo>
                  <a:pt x="1524" y="33527"/>
                </a:lnTo>
                <a:lnTo>
                  <a:pt x="4572" y="39624"/>
                </a:lnTo>
                <a:lnTo>
                  <a:pt x="10668" y="42671"/>
                </a:lnTo>
                <a:lnTo>
                  <a:pt x="15240" y="42671"/>
                </a:lnTo>
                <a:lnTo>
                  <a:pt x="21336" y="39624"/>
                </a:lnTo>
                <a:lnTo>
                  <a:pt x="25908" y="33527"/>
                </a:lnTo>
                <a:lnTo>
                  <a:pt x="27432" y="22860"/>
                </a:lnTo>
                <a:lnTo>
                  <a:pt x="27432" y="16763"/>
                </a:lnTo>
                <a:lnTo>
                  <a:pt x="25908" y="7619"/>
                </a:lnTo>
                <a:lnTo>
                  <a:pt x="21336" y="1524"/>
                </a:lnTo>
                <a:lnTo>
                  <a:pt x="15240" y="0"/>
                </a:lnTo>
                <a:lnTo>
                  <a:pt x="10668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8497823" y="2423160"/>
            <a:ext cx="36830" cy="32384"/>
          </a:xfrm>
          <a:custGeom>
            <a:avLst/>
            <a:gdLst/>
            <a:ahLst/>
            <a:cxnLst/>
            <a:rect l="l" t="t" r="r" b="b"/>
            <a:pathLst>
              <a:path w="36829" h="32385">
                <a:moveTo>
                  <a:pt x="18287" y="32003"/>
                </a:moveTo>
                <a:lnTo>
                  <a:pt x="36575" y="0"/>
                </a:lnTo>
                <a:lnTo>
                  <a:pt x="0" y="0"/>
                </a:lnTo>
                <a:lnTo>
                  <a:pt x="18287" y="32003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8474964" y="2455164"/>
            <a:ext cx="302260" cy="0"/>
          </a:xfrm>
          <a:custGeom>
            <a:avLst/>
            <a:gdLst/>
            <a:ahLst/>
            <a:cxnLst/>
            <a:rect l="l" t="t" r="r" b="b"/>
            <a:pathLst>
              <a:path w="302259">
                <a:moveTo>
                  <a:pt x="301751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4347971" y="6263640"/>
            <a:ext cx="1112520" cy="78105"/>
          </a:xfrm>
          <a:custGeom>
            <a:avLst/>
            <a:gdLst/>
            <a:ahLst/>
            <a:cxnLst/>
            <a:rect l="l" t="t" r="r" b="b"/>
            <a:pathLst>
              <a:path w="1112520" h="78104">
                <a:moveTo>
                  <a:pt x="0" y="0"/>
                </a:moveTo>
                <a:lnTo>
                  <a:pt x="0" y="77724"/>
                </a:lnTo>
                <a:lnTo>
                  <a:pt x="1112519" y="77724"/>
                </a:lnTo>
                <a:lnTo>
                  <a:pt x="1112519" y="0"/>
                </a:lnTo>
                <a:lnTo>
                  <a:pt x="0" y="0"/>
                </a:lnTo>
                <a:close/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5201411" y="6263640"/>
            <a:ext cx="82550" cy="0"/>
          </a:xfrm>
          <a:custGeom>
            <a:avLst/>
            <a:gdLst/>
            <a:ahLst/>
            <a:cxnLst/>
            <a:rect l="l" t="t" r="r" b="b"/>
            <a:pathLst>
              <a:path w="82550">
                <a:moveTo>
                  <a:pt x="82296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5285232" y="6256020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-2286" y="3810"/>
                </a:moveTo>
                <a:lnTo>
                  <a:pt x="2286" y="3810"/>
                </a:lnTo>
              </a:path>
            </a:pathLst>
          </a:custGeom>
          <a:ln w="761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5282184" y="6252972"/>
            <a:ext cx="1905" cy="3175"/>
          </a:xfrm>
          <a:custGeom>
            <a:avLst/>
            <a:gdLst/>
            <a:ahLst/>
            <a:cxnLst/>
            <a:rect l="l" t="t" r="r" b="b"/>
            <a:pathLst>
              <a:path w="1904" h="3175">
                <a:moveTo>
                  <a:pt x="0" y="0"/>
                </a:moveTo>
                <a:lnTo>
                  <a:pt x="1524" y="1523"/>
                </a:lnTo>
                <a:lnTo>
                  <a:pt x="1524" y="304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5260847" y="6248400"/>
            <a:ext cx="21590" cy="5080"/>
          </a:xfrm>
          <a:custGeom>
            <a:avLst/>
            <a:gdLst/>
            <a:ahLst/>
            <a:cxnLst/>
            <a:rect l="l" t="t" r="r" b="b"/>
            <a:pathLst>
              <a:path w="21589" h="5079">
                <a:moveTo>
                  <a:pt x="21336" y="4571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5228844" y="6167628"/>
            <a:ext cx="35560" cy="22860"/>
          </a:xfrm>
          <a:custGeom>
            <a:avLst/>
            <a:gdLst/>
            <a:ahLst/>
            <a:cxnLst/>
            <a:rect l="l" t="t" r="r" b="b"/>
            <a:pathLst>
              <a:path w="35560" h="22860">
                <a:moveTo>
                  <a:pt x="0" y="0"/>
                </a:moveTo>
                <a:lnTo>
                  <a:pt x="28955" y="0"/>
                </a:lnTo>
                <a:lnTo>
                  <a:pt x="33527" y="1524"/>
                </a:lnTo>
                <a:lnTo>
                  <a:pt x="35051" y="6096"/>
                </a:lnTo>
                <a:lnTo>
                  <a:pt x="35051" y="2286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5221223" y="6167628"/>
            <a:ext cx="6350" cy="22860"/>
          </a:xfrm>
          <a:custGeom>
            <a:avLst/>
            <a:gdLst/>
            <a:ahLst/>
            <a:cxnLst/>
            <a:rect l="l" t="t" r="r" b="b"/>
            <a:pathLst>
              <a:path w="6350" h="22860">
                <a:moveTo>
                  <a:pt x="0" y="22860"/>
                </a:moveTo>
                <a:lnTo>
                  <a:pt x="0" y="6096"/>
                </a:lnTo>
                <a:lnTo>
                  <a:pt x="3048" y="1524"/>
                </a:ln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5248655" y="6204204"/>
            <a:ext cx="0" cy="29209"/>
          </a:xfrm>
          <a:custGeom>
            <a:avLst/>
            <a:gdLst/>
            <a:ahLst/>
            <a:cxnLst/>
            <a:rect l="l" t="t" r="r" b="b"/>
            <a:pathLst>
              <a:path h="29210">
                <a:moveTo>
                  <a:pt x="0" y="28956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5256276" y="6190488"/>
            <a:ext cx="7620" cy="3175"/>
          </a:xfrm>
          <a:custGeom>
            <a:avLst/>
            <a:gdLst/>
            <a:ahLst/>
            <a:cxnLst/>
            <a:rect l="l" t="t" r="r" b="b"/>
            <a:pathLst>
              <a:path w="7620" h="3175">
                <a:moveTo>
                  <a:pt x="7620" y="0"/>
                </a:moveTo>
                <a:lnTo>
                  <a:pt x="0" y="304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5248655" y="6193535"/>
            <a:ext cx="7620" cy="10795"/>
          </a:xfrm>
          <a:custGeom>
            <a:avLst/>
            <a:gdLst/>
            <a:ahLst/>
            <a:cxnLst/>
            <a:rect l="l" t="t" r="r" b="b"/>
            <a:pathLst>
              <a:path w="7620" h="10795">
                <a:moveTo>
                  <a:pt x="0" y="10667"/>
                </a:moveTo>
                <a:lnTo>
                  <a:pt x="1524" y="3047"/>
                </a:lnTo>
                <a:lnTo>
                  <a:pt x="762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5248655" y="6233160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1523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5221223" y="6190488"/>
            <a:ext cx="7620" cy="3175"/>
          </a:xfrm>
          <a:custGeom>
            <a:avLst/>
            <a:gdLst/>
            <a:ahLst/>
            <a:cxnLst/>
            <a:rect l="l" t="t" r="r" b="b"/>
            <a:pathLst>
              <a:path w="7620" h="3175">
                <a:moveTo>
                  <a:pt x="0" y="0"/>
                </a:moveTo>
                <a:lnTo>
                  <a:pt x="7620" y="304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5201411" y="6248400"/>
            <a:ext cx="22860" cy="15240"/>
          </a:xfrm>
          <a:custGeom>
            <a:avLst/>
            <a:gdLst/>
            <a:ahLst/>
            <a:cxnLst/>
            <a:rect l="l" t="t" r="r" b="b"/>
            <a:pathLst>
              <a:path w="22860" h="15239">
                <a:moveTo>
                  <a:pt x="0" y="15239"/>
                </a:moveTo>
                <a:lnTo>
                  <a:pt x="0" y="7619"/>
                </a:lnTo>
                <a:lnTo>
                  <a:pt x="0" y="6095"/>
                </a:lnTo>
                <a:lnTo>
                  <a:pt x="1524" y="4571"/>
                </a:lnTo>
                <a:lnTo>
                  <a:pt x="2286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5236464" y="6204204"/>
            <a:ext cx="0" cy="29209"/>
          </a:xfrm>
          <a:custGeom>
            <a:avLst/>
            <a:gdLst/>
            <a:ahLst/>
            <a:cxnLst/>
            <a:rect l="l" t="t" r="r" b="b"/>
            <a:pathLst>
              <a:path h="29210">
                <a:moveTo>
                  <a:pt x="0" y="0"/>
                </a:moveTo>
                <a:lnTo>
                  <a:pt x="0" y="28956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5228844" y="6193535"/>
            <a:ext cx="9525" cy="10795"/>
          </a:xfrm>
          <a:custGeom>
            <a:avLst/>
            <a:gdLst/>
            <a:ahLst/>
            <a:cxnLst/>
            <a:rect l="l" t="t" r="r" b="b"/>
            <a:pathLst>
              <a:path w="9525" h="10795">
                <a:moveTo>
                  <a:pt x="0" y="0"/>
                </a:moveTo>
                <a:lnTo>
                  <a:pt x="6095" y="3047"/>
                </a:lnTo>
                <a:lnTo>
                  <a:pt x="9143" y="10667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5224271" y="6233160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1" y="0"/>
                </a:moveTo>
                <a:lnTo>
                  <a:pt x="0" y="1523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4522470" y="6165342"/>
            <a:ext cx="86868" cy="2522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5221223" y="6211823"/>
            <a:ext cx="0" cy="205740"/>
          </a:xfrm>
          <a:custGeom>
            <a:avLst/>
            <a:gdLst/>
            <a:ahLst/>
            <a:cxnLst/>
            <a:rect l="l" t="t" r="r" b="b"/>
            <a:pathLst>
              <a:path h="205739">
                <a:moveTo>
                  <a:pt x="0" y="0"/>
                </a:moveTo>
                <a:lnTo>
                  <a:pt x="0" y="20573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4617720" y="6402323"/>
            <a:ext cx="574675" cy="0"/>
          </a:xfrm>
          <a:custGeom>
            <a:avLst/>
            <a:gdLst/>
            <a:ahLst/>
            <a:cxnLst/>
            <a:rect l="l" t="t" r="r" b="b"/>
            <a:pathLst>
              <a:path w="574675">
                <a:moveTo>
                  <a:pt x="0" y="0"/>
                </a:moveTo>
                <a:lnTo>
                  <a:pt x="574547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4587240" y="6397752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10" h="10795">
                <a:moveTo>
                  <a:pt x="28956" y="0"/>
                </a:moveTo>
                <a:lnTo>
                  <a:pt x="0" y="4571"/>
                </a:lnTo>
                <a:lnTo>
                  <a:pt x="28956" y="10668"/>
                </a:lnTo>
                <a:lnTo>
                  <a:pt x="289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4587240" y="6397752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10" h="10795">
                <a:moveTo>
                  <a:pt x="28956" y="0"/>
                </a:moveTo>
                <a:lnTo>
                  <a:pt x="28956" y="10668"/>
                </a:lnTo>
                <a:lnTo>
                  <a:pt x="0" y="4571"/>
                </a:lnTo>
                <a:lnTo>
                  <a:pt x="28956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5192267" y="6397752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10" h="10795">
                <a:moveTo>
                  <a:pt x="0" y="0"/>
                </a:moveTo>
                <a:lnTo>
                  <a:pt x="0" y="10668"/>
                </a:lnTo>
                <a:lnTo>
                  <a:pt x="28956" y="457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5192267" y="6397752"/>
            <a:ext cx="29209" cy="10795"/>
          </a:xfrm>
          <a:custGeom>
            <a:avLst/>
            <a:gdLst/>
            <a:ahLst/>
            <a:cxnLst/>
            <a:rect l="l" t="t" r="r" b="b"/>
            <a:pathLst>
              <a:path w="29210" h="10795">
                <a:moveTo>
                  <a:pt x="0" y="0"/>
                </a:moveTo>
                <a:lnTo>
                  <a:pt x="0" y="10668"/>
                </a:lnTo>
                <a:lnTo>
                  <a:pt x="28956" y="4571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4820411" y="6423660"/>
            <a:ext cx="10795" cy="45720"/>
          </a:xfrm>
          <a:custGeom>
            <a:avLst/>
            <a:gdLst/>
            <a:ahLst/>
            <a:cxnLst/>
            <a:rect l="l" t="t" r="r" b="b"/>
            <a:pathLst>
              <a:path w="10795" h="45720">
                <a:moveTo>
                  <a:pt x="0" y="9143"/>
                </a:moveTo>
                <a:lnTo>
                  <a:pt x="3048" y="6095"/>
                </a:lnTo>
                <a:lnTo>
                  <a:pt x="10667" y="0"/>
                </a:lnTo>
                <a:lnTo>
                  <a:pt x="10667" y="4571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4853940" y="6464808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79">
                <a:moveTo>
                  <a:pt x="1524" y="0"/>
                </a:moveTo>
                <a:lnTo>
                  <a:pt x="0" y="1523"/>
                </a:lnTo>
                <a:lnTo>
                  <a:pt x="1524" y="4571"/>
                </a:lnTo>
                <a:lnTo>
                  <a:pt x="3048" y="152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4875276" y="6423660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10" h="45720">
                <a:moveTo>
                  <a:pt x="12191" y="0"/>
                </a:moveTo>
                <a:lnTo>
                  <a:pt x="6096" y="3047"/>
                </a:lnTo>
                <a:lnTo>
                  <a:pt x="1524" y="9143"/>
                </a:lnTo>
                <a:lnTo>
                  <a:pt x="0" y="18287"/>
                </a:lnTo>
                <a:lnTo>
                  <a:pt x="0" y="25907"/>
                </a:lnTo>
                <a:lnTo>
                  <a:pt x="1524" y="36575"/>
                </a:lnTo>
                <a:lnTo>
                  <a:pt x="6096" y="42671"/>
                </a:lnTo>
                <a:lnTo>
                  <a:pt x="12191" y="45719"/>
                </a:lnTo>
                <a:lnTo>
                  <a:pt x="16763" y="45719"/>
                </a:lnTo>
                <a:lnTo>
                  <a:pt x="22860" y="42671"/>
                </a:lnTo>
                <a:lnTo>
                  <a:pt x="27432" y="36575"/>
                </a:lnTo>
                <a:lnTo>
                  <a:pt x="28956" y="25907"/>
                </a:lnTo>
                <a:lnTo>
                  <a:pt x="28956" y="18287"/>
                </a:lnTo>
                <a:lnTo>
                  <a:pt x="27432" y="9143"/>
                </a:lnTo>
                <a:lnTo>
                  <a:pt x="22860" y="3047"/>
                </a:lnTo>
                <a:lnTo>
                  <a:pt x="16763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4917947" y="6423660"/>
            <a:ext cx="26034" cy="45720"/>
          </a:xfrm>
          <a:custGeom>
            <a:avLst/>
            <a:gdLst/>
            <a:ahLst/>
            <a:cxnLst/>
            <a:rect l="l" t="t" r="r" b="b"/>
            <a:pathLst>
              <a:path w="26035" h="45720">
                <a:moveTo>
                  <a:pt x="24384" y="6095"/>
                </a:moveTo>
                <a:lnTo>
                  <a:pt x="22860" y="3047"/>
                </a:lnTo>
                <a:lnTo>
                  <a:pt x="16763" y="0"/>
                </a:lnTo>
                <a:lnTo>
                  <a:pt x="12191" y="0"/>
                </a:lnTo>
                <a:lnTo>
                  <a:pt x="6096" y="3047"/>
                </a:lnTo>
                <a:lnTo>
                  <a:pt x="1524" y="9143"/>
                </a:lnTo>
                <a:lnTo>
                  <a:pt x="0" y="18287"/>
                </a:lnTo>
                <a:lnTo>
                  <a:pt x="0" y="30479"/>
                </a:lnTo>
                <a:lnTo>
                  <a:pt x="1524" y="38099"/>
                </a:lnTo>
                <a:lnTo>
                  <a:pt x="6096" y="42671"/>
                </a:lnTo>
                <a:lnTo>
                  <a:pt x="12191" y="45719"/>
                </a:lnTo>
                <a:lnTo>
                  <a:pt x="13715" y="45719"/>
                </a:lnTo>
                <a:lnTo>
                  <a:pt x="19812" y="42671"/>
                </a:lnTo>
                <a:lnTo>
                  <a:pt x="24384" y="38099"/>
                </a:lnTo>
                <a:lnTo>
                  <a:pt x="25907" y="32003"/>
                </a:lnTo>
                <a:lnTo>
                  <a:pt x="25907" y="30479"/>
                </a:lnTo>
                <a:lnTo>
                  <a:pt x="0" y="3047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4960620" y="6423660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10" h="45720">
                <a:moveTo>
                  <a:pt x="0" y="0"/>
                </a:moveTo>
                <a:lnTo>
                  <a:pt x="28955" y="0"/>
                </a:lnTo>
                <a:lnTo>
                  <a:pt x="7619" y="4571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4904232" y="2253996"/>
            <a:ext cx="0" cy="83820"/>
          </a:xfrm>
          <a:custGeom>
            <a:avLst/>
            <a:gdLst/>
            <a:ahLst/>
            <a:cxnLst/>
            <a:rect l="l" t="t" r="r" b="b"/>
            <a:pathLst>
              <a:path h="83819">
                <a:moveTo>
                  <a:pt x="0" y="0"/>
                </a:moveTo>
                <a:lnTo>
                  <a:pt x="0" y="83819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4904232" y="2374392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4904232" y="2482596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3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4904232" y="2589276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4904232" y="2697480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4904232" y="2805684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4904232" y="2913888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4904232" y="3020568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4904232" y="3128772"/>
            <a:ext cx="0" cy="71755"/>
          </a:xfrm>
          <a:custGeom>
            <a:avLst/>
            <a:gdLst/>
            <a:ahLst/>
            <a:cxnLst/>
            <a:rect l="l" t="t" r="r" b="b"/>
            <a:pathLst>
              <a:path h="71755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4904232" y="3236976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3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4904232" y="3343655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4904232" y="345186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4904232" y="3560064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4904232" y="3668267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4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4904232" y="3774948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4904232" y="3883152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4904232" y="3991355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4904232" y="4099560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3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4904232" y="420624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4904232" y="4314444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4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4904232" y="4422648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4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4904232" y="452932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2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4904232" y="4637532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4904232" y="4745735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4904232" y="485394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4904232" y="496062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4904232" y="5068823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3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4904232" y="5177028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4904232" y="5283708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4904232" y="5391911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4904232" y="5500116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4904232" y="5608320"/>
            <a:ext cx="0" cy="70485"/>
          </a:xfrm>
          <a:custGeom>
            <a:avLst/>
            <a:gdLst/>
            <a:ahLst/>
            <a:cxnLst/>
            <a:rect l="l" t="t" r="r" b="b"/>
            <a:pathLst>
              <a:path h="70485">
                <a:moveTo>
                  <a:pt x="0" y="0"/>
                </a:moveTo>
                <a:lnTo>
                  <a:pt x="0" y="70104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4904232" y="571500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4904232" y="5823204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4904232" y="5931408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4904232" y="6038088"/>
            <a:ext cx="0" cy="73660"/>
          </a:xfrm>
          <a:custGeom>
            <a:avLst/>
            <a:gdLst/>
            <a:ahLst/>
            <a:cxnLst/>
            <a:rect l="l" t="t" r="r" b="b"/>
            <a:pathLst>
              <a:path h="73660">
                <a:moveTo>
                  <a:pt x="0" y="0"/>
                </a:moveTo>
                <a:lnTo>
                  <a:pt x="0" y="73151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4904232" y="6146292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4904232" y="6254496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4904232" y="6362700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4904232" y="6469379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8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4904232" y="6577583"/>
            <a:ext cx="0" cy="71755"/>
          </a:xfrm>
          <a:custGeom>
            <a:avLst/>
            <a:gdLst/>
            <a:ahLst/>
            <a:cxnLst/>
            <a:rect l="l" t="t" r="r" b="b"/>
            <a:pathLst>
              <a:path h="71754">
                <a:moveTo>
                  <a:pt x="0" y="0"/>
                </a:moveTo>
                <a:lnTo>
                  <a:pt x="0" y="71627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4904232" y="4736592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381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3745991" y="4736592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381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3774947" y="4750308"/>
            <a:ext cx="1100455" cy="0"/>
          </a:xfrm>
          <a:custGeom>
            <a:avLst/>
            <a:gdLst/>
            <a:ahLst/>
            <a:cxnLst/>
            <a:rect l="l" t="t" r="r" b="b"/>
            <a:pathLst>
              <a:path w="1100454">
                <a:moveTo>
                  <a:pt x="1100327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4875276" y="4745735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10" h="9525">
                <a:moveTo>
                  <a:pt x="0" y="0"/>
                </a:moveTo>
                <a:lnTo>
                  <a:pt x="0" y="9143"/>
                </a:lnTo>
                <a:lnTo>
                  <a:pt x="28956" y="457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4875276" y="4745735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10" h="9525">
                <a:moveTo>
                  <a:pt x="0" y="0"/>
                </a:moveTo>
                <a:lnTo>
                  <a:pt x="0" y="9143"/>
                </a:lnTo>
                <a:lnTo>
                  <a:pt x="28956" y="4571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3745991" y="4745735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10" h="9525">
                <a:moveTo>
                  <a:pt x="28956" y="0"/>
                </a:moveTo>
                <a:lnTo>
                  <a:pt x="0" y="4571"/>
                </a:lnTo>
                <a:lnTo>
                  <a:pt x="28956" y="9143"/>
                </a:lnTo>
                <a:lnTo>
                  <a:pt x="289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3745991" y="4745735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10" h="9525">
                <a:moveTo>
                  <a:pt x="28956" y="0"/>
                </a:moveTo>
                <a:lnTo>
                  <a:pt x="28956" y="9143"/>
                </a:lnTo>
                <a:lnTo>
                  <a:pt x="0" y="4571"/>
                </a:lnTo>
                <a:lnTo>
                  <a:pt x="28956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4239767" y="4684776"/>
            <a:ext cx="10795" cy="45720"/>
          </a:xfrm>
          <a:custGeom>
            <a:avLst/>
            <a:gdLst/>
            <a:ahLst/>
            <a:cxnLst/>
            <a:rect l="l" t="t" r="r" b="b"/>
            <a:pathLst>
              <a:path w="10795" h="45720">
                <a:moveTo>
                  <a:pt x="0" y="9143"/>
                </a:moveTo>
                <a:lnTo>
                  <a:pt x="4572" y="7619"/>
                </a:lnTo>
                <a:lnTo>
                  <a:pt x="10668" y="0"/>
                </a:lnTo>
                <a:lnTo>
                  <a:pt x="10668" y="4571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4274820" y="4725923"/>
            <a:ext cx="3175" cy="5080"/>
          </a:xfrm>
          <a:custGeom>
            <a:avLst/>
            <a:gdLst/>
            <a:ahLst/>
            <a:cxnLst/>
            <a:rect l="l" t="t" r="r" b="b"/>
            <a:pathLst>
              <a:path w="3175" h="5079">
                <a:moveTo>
                  <a:pt x="1524" y="0"/>
                </a:moveTo>
                <a:lnTo>
                  <a:pt x="0" y="1523"/>
                </a:lnTo>
                <a:lnTo>
                  <a:pt x="1524" y="4571"/>
                </a:lnTo>
                <a:lnTo>
                  <a:pt x="3047" y="152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4294632" y="4684776"/>
            <a:ext cx="27940" cy="45720"/>
          </a:xfrm>
          <a:custGeom>
            <a:avLst/>
            <a:gdLst/>
            <a:ahLst/>
            <a:cxnLst/>
            <a:rect l="l" t="t" r="r" b="b"/>
            <a:pathLst>
              <a:path w="27939" h="45720">
                <a:moveTo>
                  <a:pt x="27431" y="15239"/>
                </a:moveTo>
                <a:lnTo>
                  <a:pt x="0" y="15239"/>
                </a:lnTo>
                <a:lnTo>
                  <a:pt x="0" y="12192"/>
                </a:lnTo>
                <a:lnTo>
                  <a:pt x="1523" y="7619"/>
                </a:lnTo>
                <a:lnTo>
                  <a:pt x="6095" y="1524"/>
                </a:lnTo>
                <a:lnTo>
                  <a:pt x="12191" y="0"/>
                </a:lnTo>
                <a:lnTo>
                  <a:pt x="15239" y="0"/>
                </a:lnTo>
                <a:lnTo>
                  <a:pt x="21335" y="1524"/>
                </a:lnTo>
                <a:lnTo>
                  <a:pt x="25907" y="7619"/>
                </a:lnTo>
                <a:lnTo>
                  <a:pt x="27431" y="15239"/>
                </a:lnTo>
                <a:lnTo>
                  <a:pt x="27431" y="25907"/>
                </a:lnTo>
                <a:lnTo>
                  <a:pt x="25907" y="36575"/>
                </a:lnTo>
                <a:lnTo>
                  <a:pt x="21335" y="42671"/>
                </a:lnTo>
                <a:lnTo>
                  <a:pt x="15239" y="45719"/>
                </a:lnTo>
                <a:lnTo>
                  <a:pt x="10667" y="45719"/>
                </a:lnTo>
                <a:lnTo>
                  <a:pt x="4571" y="42671"/>
                </a:lnTo>
                <a:lnTo>
                  <a:pt x="1523" y="396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4337303" y="4684776"/>
            <a:ext cx="30480" cy="45720"/>
          </a:xfrm>
          <a:custGeom>
            <a:avLst/>
            <a:gdLst/>
            <a:ahLst/>
            <a:cxnLst/>
            <a:rect l="l" t="t" r="r" b="b"/>
            <a:pathLst>
              <a:path w="30479" h="45720">
                <a:moveTo>
                  <a:pt x="25908" y="0"/>
                </a:moveTo>
                <a:lnTo>
                  <a:pt x="4572" y="0"/>
                </a:lnTo>
                <a:lnTo>
                  <a:pt x="3048" y="19812"/>
                </a:lnTo>
                <a:lnTo>
                  <a:pt x="4572" y="16763"/>
                </a:lnTo>
                <a:lnTo>
                  <a:pt x="10668" y="15239"/>
                </a:lnTo>
                <a:lnTo>
                  <a:pt x="16763" y="15239"/>
                </a:lnTo>
                <a:lnTo>
                  <a:pt x="22860" y="16763"/>
                </a:lnTo>
                <a:lnTo>
                  <a:pt x="27432" y="21336"/>
                </a:lnTo>
                <a:lnTo>
                  <a:pt x="30480" y="27431"/>
                </a:lnTo>
                <a:lnTo>
                  <a:pt x="30480" y="32004"/>
                </a:lnTo>
                <a:lnTo>
                  <a:pt x="27432" y="39624"/>
                </a:lnTo>
                <a:lnTo>
                  <a:pt x="22860" y="42671"/>
                </a:lnTo>
                <a:lnTo>
                  <a:pt x="16763" y="45719"/>
                </a:lnTo>
                <a:lnTo>
                  <a:pt x="10668" y="45719"/>
                </a:lnTo>
                <a:lnTo>
                  <a:pt x="4572" y="42671"/>
                </a:lnTo>
                <a:lnTo>
                  <a:pt x="3048" y="41148"/>
                </a:lnTo>
                <a:lnTo>
                  <a:pt x="0" y="365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4379976" y="4684776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10" h="45720">
                <a:moveTo>
                  <a:pt x="12191" y="0"/>
                </a:moveTo>
                <a:lnTo>
                  <a:pt x="6096" y="1524"/>
                </a:lnTo>
                <a:lnTo>
                  <a:pt x="1524" y="9143"/>
                </a:lnTo>
                <a:lnTo>
                  <a:pt x="0" y="19812"/>
                </a:lnTo>
                <a:lnTo>
                  <a:pt x="0" y="25907"/>
                </a:lnTo>
                <a:lnTo>
                  <a:pt x="1524" y="36575"/>
                </a:lnTo>
                <a:lnTo>
                  <a:pt x="6096" y="42671"/>
                </a:lnTo>
                <a:lnTo>
                  <a:pt x="12191" y="45719"/>
                </a:lnTo>
                <a:lnTo>
                  <a:pt x="16763" y="45719"/>
                </a:lnTo>
                <a:lnTo>
                  <a:pt x="22860" y="42671"/>
                </a:lnTo>
                <a:lnTo>
                  <a:pt x="27432" y="36575"/>
                </a:lnTo>
                <a:lnTo>
                  <a:pt x="28956" y="25907"/>
                </a:lnTo>
                <a:lnTo>
                  <a:pt x="28956" y="19812"/>
                </a:lnTo>
                <a:lnTo>
                  <a:pt x="27432" y="9143"/>
                </a:lnTo>
                <a:lnTo>
                  <a:pt x="22860" y="1524"/>
                </a:lnTo>
                <a:lnTo>
                  <a:pt x="16763" y="0"/>
                </a:lnTo>
                <a:lnTo>
                  <a:pt x="12191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7284719" y="4431792"/>
            <a:ext cx="0" cy="104139"/>
          </a:xfrm>
          <a:custGeom>
            <a:avLst/>
            <a:gdLst/>
            <a:ahLst/>
            <a:cxnLst/>
            <a:rect l="l" t="t" r="r" b="b"/>
            <a:pathLst>
              <a:path h="104139">
                <a:moveTo>
                  <a:pt x="0" y="103632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4904232" y="4431792"/>
            <a:ext cx="0" cy="104139"/>
          </a:xfrm>
          <a:custGeom>
            <a:avLst/>
            <a:gdLst/>
            <a:ahLst/>
            <a:cxnLst/>
            <a:rect l="l" t="t" r="r" b="b"/>
            <a:pathLst>
              <a:path h="104139">
                <a:moveTo>
                  <a:pt x="0" y="103632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4934711" y="4445508"/>
            <a:ext cx="2319655" cy="0"/>
          </a:xfrm>
          <a:custGeom>
            <a:avLst/>
            <a:gdLst/>
            <a:ahLst/>
            <a:cxnLst/>
            <a:rect l="l" t="t" r="r" b="b"/>
            <a:pathLst>
              <a:path w="2319654">
                <a:moveTo>
                  <a:pt x="2319528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7255764" y="4440935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0" y="0"/>
                </a:moveTo>
                <a:lnTo>
                  <a:pt x="0" y="9143"/>
                </a:lnTo>
                <a:lnTo>
                  <a:pt x="28955" y="457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7255764" y="4440935"/>
            <a:ext cx="29209" cy="9525"/>
          </a:xfrm>
          <a:custGeom>
            <a:avLst/>
            <a:gdLst/>
            <a:ahLst/>
            <a:cxnLst/>
            <a:rect l="l" t="t" r="r" b="b"/>
            <a:pathLst>
              <a:path w="29209" h="9525">
                <a:moveTo>
                  <a:pt x="0" y="0"/>
                </a:moveTo>
                <a:lnTo>
                  <a:pt x="0" y="9143"/>
                </a:lnTo>
                <a:lnTo>
                  <a:pt x="28955" y="4571"/>
                </a:lnTo>
                <a:lnTo>
                  <a:pt x="0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4904232" y="4440935"/>
            <a:ext cx="30480" cy="9525"/>
          </a:xfrm>
          <a:custGeom>
            <a:avLst/>
            <a:gdLst/>
            <a:ahLst/>
            <a:cxnLst/>
            <a:rect l="l" t="t" r="r" b="b"/>
            <a:pathLst>
              <a:path w="30479" h="9525">
                <a:moveTo>
                  <a:pt x="30479" y="0"/>
                </a:moveTo>
                <a:lnTo>
                  <a:pt x="0" y="4571"/>
                </a:lnTo>
                <a:lnTo>
                  <a:pt x="30479" y="9143"/>
                </a:lnTo>
                <a:lnTo>
                  <a:pt x="304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4904232" y="4440935"/>
            <a:ext cx="30480" cy="9525"/>
          </a:xfrm>
          <a:custGeom>
            <a:avLst/>
            <a:gdLst/>
            <a:ahLst/>
            <a:cxnLst/>
            <a:rect l="l" t="t" r="r" b="b"/>
            <a:pathLst>
              <a:path w="30479" h="9525">
                <a:moveTo>
                  <a:pt x="30479" y="0"/>
                </a:moveTo>
                <a:lnTo>
                  <a:pt x="30479" y="9143"/>
                </a:lnTo>
                <a:lnTo>
                  <a:pt x="0" y="4571"/>
                </a:lnTo>
                <a:lnTo>
                  <a:pt x="30479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6006084" y="4379976"/>
            <a:ext cx="30480" cy="30480"/>
          </a:xfrm>
          <a:custGeom>
            <a:avLst/>
            <a:gdLst/>
            <a:ahLst/>
            <a:cxnLst/>
            <a:rect l="l" t="t" r="r" b="b"/>
            <a:pathLst>
              <a:path w="30479" h="30479">
                <a:moveTo>
                  <a:pt x="19812" y="0"/>
                </a:moveTo>
                <a:lnTo>
                  <a:pt x="0" y="30480"/>
                </a:lnTo>
                <a:lnTo>
                  <a:pt x="30479" y="3048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6025896" y="4379976"/>
            <a:ext cx="0" cy="45720"/>
          </a:xfrm>
          <a:custGeom>
            <a:avLst/>
            <a:gdLst/>
            <a:ahLst/>
            <a:cxnLst/>
            <a:rect l="l" t="t" r="r" b="b"/>
            <a:pathLst>
              <a:path h="45720">
                <a:moveTo>
                  <a:pt x="0" y="0"/>
                </a:moveTo>
                <a:lnTo>
                  <a:pt x="0" y="4571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6047232" y="4421123"/>
            <a:ext cx="5080" cy="5080"/>
          </a:xfrm>
          <a:custGeom>
            <a:avLst/>
            <a:gdLst/>
            <a:ahLst/>
            <a:cxnLst/>
            <a:rect l="l" t="t" r="r" b="b"/>
            <a:pathLst>
              <a:path w="5079" h="5079">
                <a:moveTo>
                  <a:pt x="3047" y="0"/>
                </a:moveTo>
                <a:lnTo>
                  <a:pt x="0" y="1523"/>
                </a:lnTo>
                <a:lnTo>
                  <a:pt x="3047" y="4571"/>
                </a:lnTo>
                <a:lnTo>
                  <a:pt x="4571" y="152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6068567" y="4379976"/>
            <a:ext cx="29209" cy="45720"/>
          </a:xfrm>
          <a:custGeom>
            <a:avLst/>
            <a:gdLst/>
            <a:ahLst/>
            <a:cxnLst/>
            <a:rect l="l" t="t" r="r" b="b"/>
            <a:pathLst>
              <a:path w="29210" h="45720">
                <a:moveTo>
                  <a:pt x="13716" y="0"/>
                </a:moveTo>
                <a:lnTo>
                  <a:pt x="6096" y="1524"/>
                </a:lnTo>
                <a:lnTo>
                  <a:pt x="1524" y="9143"/>
                </a:lnTo>
                <a:lnTo>
                  <a:pt x="0" y="19812"/>
                </a:lnTo>
                <a:lnTo>
                  <a:pt x="0" y="25907"/>
                </a:lnTo>
                <a:lnTo>
                  <a:pt x="1524" y="36575"/>
                </a:lnTo>
                <a:lnTo>
                  <a:pt x="6096" y="42671"/>
                </a:lnTo>
                <a:lnTo>
                  <a:pt x="13716" y="45719"/>
                </a:lnTo>
                <a:lnTo>
                  <a:pt x="16764" y="45719"/>
                </a:lnTo>
                <a:lnTo>
                  <a:pt x="24384" y="42671"/>
                </a:lnTo>
                <a:lnTo>
                  <a:pt x="27432" y="36575"/>
                </a:lnTo>
                <a:lnTo>
                  <a:pt x="28956" y="25907"/>
                </a:lnTo>
                <a:lnTo>
                  <a:pt x="28956" y="19812"/>
                </a:lnTo>
                <a:lnTo>
                  <a:pt x="27432" y="9143"/>
                </a:lnTo>
                <a:lnTo>
                  <a:pt x="24384" y="1524"/>
                </a:lnTo>
                <a:lnTo>
                  <a:pt x="16764" y="0"/>
                </a:lnTo>
                <a:lnTo>
                  <a:pt x="13716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6111240" y="4379976"/>
            <a:ext cx="30480" cy="45720"/>
          </a:xfrm>
          <a:custGeom>
            <a:avLst/>
            <a:gdLst/>
            <a:ahLst/>
            <a:cxnLst/>
            <a:rect l="l" t="t" r="r" b="b"/>
            <a:pathLst>
              <a:path w="30479" h="45720">
                <a:moveTo>
                  <a:pt x="12192" y="0"/>
                </a:moveTo>
                <a:lnTo>
                  <a:pt x="6096" y="1524"/>
                </a:lnTo>
                <a:lnTo>
                  <a:pt x="1524" y="9143"/>
                </a:lnTo>
                <a:lnTo>
                  <a:pt x="0" y="19812"/>
                </a:lnTo>
                <a:lnTo>
                  <a:pt x="0" y="25907"/>
                </a:lnTo>
                <a:lnTo>
                  <a:pt x="1524" y="36575"/>
                </a:lnTo>
                <a:lnTo>
                  <a:pt x="6096" y="42671"/>
                </a:lnTo>
                <a:lnTo>
                  <a:pt x="12192" y="45719"/>
                </a:lnTo>
                <a:lnTo>
                  <a:pt x="16763" y="45719"/>
                </a:lnTo>
                <a:lnTo>
                  <a:pt x="24384" y="42671"/>
                </a:lnTo>
                <a:lnTo>
                  <a:pt x="27432" y="36575"/>
                </a:lnTo>
                <a:lnTo>
                  <a:pt x="30480" y="25907"/>
                </a:lnTo>
                <a:lnTo>
                  <a:pt x="30480" y="19812"/>
                </a:lnTo>
                <a:lnTo>
                  <a:pt x="27432" y="9143"/>
                </a:lnTo>
                <a:lnTo>
                  <a:pt x="24384" y="1524"/>
                </a:lnTo>
                <a:lnTo>
                  <a:pt x="16763" y="0"/>
                </a:lnTo>
                <a:lnTo>
                  <a:pt x="12192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6153911" y="4379976"/>
            <a:ext cx="30480" cy="45720"/>
          </a:xfrm>
          <a:custGeom>
            <a:avLst/>
            <a:gdLst/>
            <a:ahLst/>
            <a:cxnLst/>
            <a:rect l="l" t="t" r="r" b="b"/>
            <a:pathLst>
              <a:path w="30479" h="45720">
                <a:moveTo>
                  <a:pt x="13715" y="0"/>
                </a:moveTo>
                <a:lnTo>
                  <a:pt x="6096" y="1524"/>
                </a:lnTo>
                <a:lnTo>
                  <a:pt x="3048" y="9143"/>
                </a:lnTo>
                <a:lnTo>
                  <a:pt x="0" y="19812"/>
                </a:lnTo>
                <a:lnTo>
                  <a:pt x="0" y="25907"/>
                </a:lnTo>
                <a:lnTo>
                  <a:pt x="3048" y="36575"/>
                </a:lnTo>
                <a:lnTo>
                  <a:pt x="6096" y="42671"/>
                </a:lnTo>
                <a:lnTo>
                  <a:pt x="13715" y="45719"/>
                </a:lnTo>
                <a:lnTo>
                  <a:pt x="16763" y="45719"/>
                </a:lnTo>
                <a:lnTo>
                  <a:pt x="22860" y="42671"/>
                </a:lnTo>
                <a:lnTo>
                  <a:pt x="27432" y="36575"/>
                </a:lnTo>
                <a:lnTo>
                  <a:pt x="30479" y="25907"/>
                </a:lnTo>
                <a:lnTo>
                  <a:pt x="30479" y="19812"/>
                </a:lnTo>
                <a:lnTo>
                  <a:pt x="27432" y="9143"/>
                </a:lnTo>
                <a:lnTo>
                  <a:pt x="22860" y="1524"/>
                </a:lnTo>
                <a:lnTo>
                  <a:pt x="16763" y="0"/>
                </a:lnTo>
                <a:lnTo>
                  <a:pt x="13715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4347971" y="6263640"/>
            <a:ext cx="12700" cy="10795"/>
          </a:xfrm>
          <a:custGeom>
            <a:avLst/>
            <a:gdLst/>
            <a:ahLst/>
            <a:cxnLst/>
            <a:rect l="l" t="t" r="r" b="b"/>
            <a:pathLst>
              <a:path w="12700" h="10795">
                <a:moveTo>
                  <a:pt x="0" y="10668"/>
                </a:moveTo>
                <a:lnTo>
                  <a:pt x="12191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4347971" y="6263640"/>
            <a:ext cx="64135" cy="62865"/>
          </a:xfrm>
          <a:custGeom>
            <a:avLst/>
            <a:gdLst/>
            <a:ahLst/>
            <a:cxnLst/>
            <a:rect l="l" t="t" r="r" b="b"/>
            <a:pathLst>
              <a:path w="64135" h="62864">
                <a:moveTo>
                  <a:pt x="0" y="62484"/>
                </a:moveTo>
                <a:lnTo>
                  <a:pt x="64007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4386071" y="6263640"/>
            <a:ext cx="79375" cy="78105"/>
          </a:xfrm>
          <a:custGeom>
            <a:avLst/>
            <a:gdLst/>
            <a:ahLst/>
            <a:cxnLst/>
            <a:rect l="l" t="t" r="r" b="b"/>
            <a:pathLst>
              <a:path w="79375" h="78104">
                <a:moveTo>
                  <a:pt x="0" y="77724"/>
                </a:moveTo>
                <a:lnTo>
                  <a:pt x="7924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4439411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4492752" y="6263640"/>
            <a:ext cx="76200" cy="78105"/>
          </a:xfrm>
          <a:custGeom>
            <a:avLst/>
            <a:gdLst/>
            <a:ahLst/>
            <a:cxnLst/>
            <a:rect l="l" t="t" r="r" b="b"/>
            <a:pathLst>
              <a:path w="76200" h="78104">
                <a:moveTo>
                  <a:pt x="0" y="77724"/>
                </a:moveTo>
                <a:lnTo>
                  <a:pt x="7620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4544567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4596384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4649723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4703064" y="6263640"/>
            <a:ext cx="76200" cy="78105"/>
          </a:xfrm>
          <a:custGeom>
            <a:avLst/>
            <a:gdLst/>
            <a:ahLst/>
            <a:cxnLst/>
            <a:rect l="l" t="t" r="r" b="b"/>
            <a:pathLst>
              <a:path w="76200" h="78104">
                <a:moveTo>
                  <a:pt x="0" y="77724"/>
                </a:moveTo>
                <a:lnTo>
                  <a:pt x="7620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4754879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4808220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4860035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44196" y="33528"/>
                </a:ln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4913376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4965191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5018532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5070347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5123688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5175503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5228844" y="6263640"/>
            <a:ext cx="76200" cy="78105"/>
          </a:xfrm>
          <a:custGeom>
            <a:avLst/>
            <a:gdLst/>
            <a:ahLst/>
            <a:cxnLst/>
            <a:rect l="l" t="t" r="r" b="b"/>
            <a:pathLst>
              <a:path w="76200" h="78104">
                <a:moveTo>
                  <a:pt x="0" y="77724"/>
                </a:moveTo>
                <a:lnTo>
                  <a:pt x="7620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5282184" y="6263640"/>
            <a:ext cx="76200" cy="78105"/>
          </a:xfrm>
          <a:custGeom>
            <a:avLst/>
            <a:gdLst/>
            <a:ahLst/>
            <a:cxnLst/>
            <a:rect l="l" t="t" r="r" b="b"/>
            <a:pathLst>
              <a:path w="76200" h="78104">
                <a:moveTo>
                  <a:pt x="0" y="77724"/>
                </a:moveTo>
                <a:lnTo>
                  <a:pt x="7620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5334000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5385815" y="6266688"/>
            <a:ext cx="74930" cy="74930"/>
          </a:xfrm>
          <a:custGeom>
            <a:avLst/>
            <a:gdLst/>
            <a:ahLst/>
            <a:cxnLst/>
            <a:rect l="l" t="t" r="r" b="b"/>
            <a:pathLst>
              <a:path w="74929" h="74929">
                <a:moveTo>
                  <a:pt x="0" y="74675"/>
                </a:moveTo>
                <a:lnTo>
                  <a:pt x="7467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5439155" y="6318504"/>
            <a:ext cx="21590" cy="22860"/>
          </a:xfrm>
          <a:custGeom>
            <a:avLst/>
            <a:gdLst/>
            <a:ahLst/>
            <a:cxnLst/>
            <a:rect l="l" t="t" r="r" b="b"/>
            <a:pathLst>
              <a:path w="21589" h="22860">
                <a:moveTo>
                  <a:pt x="0" y="22860"/>
                </a:moveTo>
                <a:lnTo>
                  <a:pt x="2133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6728459" y="6263640"/>
            <a:ext cx="50800" cy="48895"/>
          </a:xfrm>
          <a:custGeom>
            <a:avLst/>
            <a:gdLst/>
            <a:ahLst/>
            <a:cxnLst/>
            <a:rect l="l" t="t" r="r" b="b"/>
            <a:pathLst>
              <a:path w="50800" h="48895">
                <a:moveTo>
                  <a:pt x="0" y="48768"/>
                </a:moveTo>
                <a:lnTo>
                  <a:pt x="50292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6752843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6806183" y="6263640"/>
            <a:ext cx="76200" cy="78105"/>
          </a:xfrm>
          <a:custGeom>
            <a:avLst/>
            <a:gdLst/>
            <a:ahLst/>
            <a:cxnLst/>
            <a:rect l="l" t="t" r="r" b="b"/>
            <a:pathLst>
              <a:path w="76200" h="78104">
                <a:moveTo>
                  <a:pt x="0" y="77724"/>
                </a:moveTo>
                <a:lnTo>
                  <a:pt x="7620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6858000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6911340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6963156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7016495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7068311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7121652" y="6263640"/>
            <a:ext cx="76200" cy="78105"/>
          </a:xfrm>
          <a:custGeom>
            <a:avLst/>
            <a:gdLst/>
            <a:ahLst/>
            <a:cxnLst/>
            <a:rect l="l" t="t" r="r" b="b"/>
            <a:pathLst>
              <a:path w="76200" h="78104">
                <a:moveTo>
                  <a:pt x="0" y="77724"/>
                </a:moveTo>
                <a:lnTo>
                  <a:pt x="7620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7173468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7226807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57912" y="18287"/>
                </a:ln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7278623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6096" y="71628"/>
                </a:ln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7331964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7383780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7437119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7488935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7540752" y="6263640"/>
            <a:ext cx="79375" cy="78105"/>
          </a:xfrm>
          <a:custGeom>
            <a:avLst/>
            <a:gdLst/>
            <a:ahLst/>
            <a:cxnLst/>
            <a:rect l="l" t="t" r="r" b="b"/>
            <a:pathLst>
              <a:path w="79375" h="78104">
                <a:moveTo>
                  <a:pt x="0" y="77724"/>
                </a:moveTo>
                <a:lnTo>
                  <a:pt x="7924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7594092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7647431" y="6263640"/>
            <a:ext cx="76200" cy="78105"/>
          </a:xfrm>
          <a:custGeom>
            <a:avLst/>
            <a:gdLst/>
            <a:ahLst/>
            <a:cxnLst/>
            <a:rect l="l" t="t" r="r" b="b"/>
            <a:pathLst>
              <a:path w="76200" h="78104">
                <a:moveTo>
                  <a:pt x="0" y="77724"/>
                </a:moveTo>
                <a:lnTo>
                  <a:pt x="7620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7699247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4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7752588" y="6263640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4"/>
                </a:moveTo>
                <a:lnTo>
                  <a:pt x="7772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7804404" y="6304788"/>
            <a:ext cx="36830" cy="36830"/>
          </a:xfrm>
          <a:custGeom>
            <a:avLst/>
            <a:gdLst/>
            <a:ahLst/>
            <a:cxnLst/>
            <a:rect l="l" t="t" r="r" b="b"/>
            <a:pathLst>
              <a:path w="36829" h="36829">
                <a:moveTo>
                  <a:pt x="0" y="36575"/>
                </a:moveTo>
                <a:lnTo>
                  <a:pt x="3657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4507991" y="6167628"/>
            <a:ext cx="3175000" cy="0"/>
          </a:xfrm>
          <a:custGeom>
            <a:avLst/>
            <a:gdLst/>
            <a:ahLst/>
            <a:cxnLst/>
            <a:rect l="l" t="t" r="r" b="b"/>
            <a:pathLst>
              <a:path w="3175000">
                <a:moveTo>
                  <a:pt x="0" y="0"/>
                </a:moveTo>
                <a:lnTo>
                  <a:pt x="3174491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4507991" y="6144767"/>
            <a:ext cx="0" cy="22860"/>
          </a:xfrm>
          <a:custGeom>
            <a:avLst/>
            <a:gdLst/>
            <a:ahLst/>
            <a:cxnLst/>
            <a:rect l="l" t="t" r="r" b="b"/>
            <a:pathLst>
              <a:path h="22860">
                <a:moveTo>
                  <a:pt x="0" y="22860"/>
                </a:moveTo>
                <a:lnTo>
                  <a:pt x="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7682483" y="6144767"/>
            <a:ext cx="0" cy="22860"/>
          </a:xfrm>
          <a:custGeom>
            <a:avLst/>
            <a:gdLst/>
            <a:ahLst/>
            <a:cxnLst/>
            <a:rect l="l" t="t" r="r" b="b"/>
            <a:pathLst>
              <a:path h="22860">
                <a:moveTo>
                  <a:pt x="0" y="22860"/>
                </a:moveTo>
                <a:lnTo>
                  <a:pt x="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 txBox="1">
            <a:spLocks noGrp="1"/>
          </p:cNvSpPr>
          <p:nvPr>
            <p:ph type="title"/>
          </p:nvPr>
        </p:nvSpPr>
        <p:spPr>
          <a:xfrm>
            <a:off x="1997455" y="668528"/>
            <a:ext cx="825055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3670" marR="5080" indent="-1411605">
              <a:lnSpc>
                <a:spcPct val="100000"/>
              </a:lnSpc>
              <a:spcBef>
                <a:spcPts val="100"/>
              </a:spcBef>
            </a:pPr>
            <a:r>
              <a:rPr sz="3600" spc="430" dirty="0">
                <a:solidFill>
                  <a:srgbClr val="000000"/>
                </a:solidFill>
                <a:latin typeface="Trebuchet MS"/>
                <a:cs typeface="Trebuchet MS"/>
              </a:rPr>
              <a:t>RUANG</a:t>
            </a:r>
            <a:r>
              <a:rPr sz="3600" spc="-10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600" spc="360" dirty="0">
                <a:solidFill>
                  <a:srgbClr val="000000"/>
                </a:solidFill>
                <a:latin typeface="Trebuchet MS"/>
                <a:cs typeface="Trebuchet MS"/>
              </a:rPr>
              <a:t>BEBAS</a:t>
            </a:r>
            <a:r>
              <a:rPr sz="3600" spc="-6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600" spc="320" dirty="0">
                <a:solidFill>
                  <a:srgbClr val="000000"/>
                </a:solidFill>
                <a:latin typeface="Trebuchet MS"/>
                <a:cs typeface="Trebuchet MS"/>
              </a:rPr>
              <a:t>PADA</a:t>
            </a:r>
            <a:r>
              <a:rPr sz="3600" spc="-1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600" spc="155" dirty="0">
                <a:solidFill>
                  <a:srgbClr val="000000"/>
                </a:solidFill>
                <a:latin typeface="Trebuchet MS"/>
                <a:cs typeface="Trebuchet MS"/>
              </a:rPr>
              <a:t>JALUR</a:t>
            </a:r>
            <a:r>
              <a:rPr sz="3600" spc="-10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600" spc="345" dirty="0">
                <a:solidFill>
                  <a:srgbClr val="000000"/>
                </a:solidFill>
                <a:latin typeface="Trebuchet MS"/>
                <a:cs typeface="Trebuchet MS"/>
              </a:rPr>
              <a:t>LURUS  </a:t>
            </a:r>
            <a:r>
              <a:rPr sz="3600" spc="484" dirty="0">
                <a:solidFill>
                  <a:srgbClr val="000000"/>
                </a:solidFill>
                <a:latin typeface="Trebuchet MS"/>
                <a:cs typeface="Trebuchet MS"/>
              </a:rPr>
              <a:t>UNTUK </a:t>
            </a:r>
            <a:r>
              <a:rPr sz="3600" spc="235" dirty="0">
                <a:solidFill>
                  <a:srgbClr val="000000"/>
                </a:solidFill>
                <a:latin typeface="Trebuchet MS"/>
                <a:cs typeface="Trebuchet MS"/>
              </a:rPr>
              <a:t>JALAN</a:t>
            </a:r>
            <a:r>
              <a:rPr sz="3600" spc="-66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600" spc="515" dirty="0">
                <a:solidFill>
                  <a:srgbClr val="000000"/>
                </a:solidFill>
                <a:latin typeface="Trebuchet MS"/>
                <a:cs typeface="Trebuchet MS"/>
              </a:rPr>
              <a:t>GANDA</a:t>
            </a:r>
            <a:endParaRPr sz="36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049261" y="6329934"/>
            <a:ext cx="99059" cy="114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06183" y="6394704"/>
            <a:ext cx="1259205" cy="135890"/>
          </a:xfrm>
          <a:custGeom>
            <a:avLst/>
            <a:gdLst/>
            <a:ahLst/>
            <a:cxnLst/>
            <a:rect l="l" t="t" r="r" b="b"/>
            <a:pathLst>
              <a:path w="1259204" h="135890">
                <a:moveTo>
                  <a:pt x="1258824" y="79248"/>
                </a:moveTo>
                <a:lnTo>
                  <a:pt x="3048" y="135636"/>
                </a:lnTo>
                <a:lnTo>
                  <a:pt x="0" y="54864"/>
                </a:lnTo>
                <a:lnTo>
                  <a:pt x="1255776" y="0"/>
                </a:lnTo>
                <a:lnTo>
                  <a:pt x="1258824" y="792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812023" y="6397752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-5333" y="3810"/>
                </a:moveTo>
                <a:lnTo>
                  <a:pt x="5333" y="381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810500" y="6394704"/>
            <a:ext cx="1905" cy="3175"/>
          </a:xfrm>
          <a:custGeom>
            <a:avLst/>
            <a:gdLst/>
            <a:ahLst/>
            <a:cxnLst/>
            <a:rect l="l" t="t" r="r" b="b"/>
            <a:pathLst>
              <a:path w="1904" h="3175">
                <a:moveTo>
                  <a:pt x="0" y="0"/>
                </a:moveTo>
                <a:lnTo>
                  <a:pt x="1524" y="1524"/>
                </a:lnTo>
                <a:lnTo>
                  <a:pt x="1524" y="3048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787640" y="6391655"/>
            <a:ext cx="21590" cy="3175"/>
          </a:xfrm>
          <a:custGeom>
            <a:avLst/>
            <a:gdLst/>
            <a:ahLst/>
            <a:cxnLst/>
            <a:rect l="l" t="t" r="r" b="b"/>
            <a:pathLst>
              <a:path w="21590" h="3175">
                <a:moveTo>
                  <a:pt x="21335" y="3048"/>
                </a:moveTo>
                <a:lnTo>
                  <a:pt x="0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725156" y="6402323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-5333" y="3809"/>
                </a:moveTo>
                <a:lnTo>
                  <a:pt x="5333" y="3809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725156" y="6393179"/>
            <a:ext cx="22860" cy="7620"/>
          </a:xfrm>
          <a:custGeom>
            <a:avLst/>
            <a:gdLst/>
            <a:ahLst/>
            <a:cxnLst/>
            <a:rect l="l" t="t" r="r" b="b"/>
            <a:pathLst>
              <a:path w="22859" h="7620">
                <a:moveTo>
                  <a:pt x="0" y="7620"/>
                </a:moveTo>
                <a:lnTo>
                  <a:pt x="0" y="6096"/>
                </a:lnTo>
                <a:lnTo>
                  <a:pt x="1524" y="6096"/>
                </a:lnTo>
                <a:lnTo>
                  <a:pt x="22860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725156" y="6405372"/>
            <a:ext cx="86995" cy="5080"/>
          </a:xfrm>
          <a:custGeom>
            <a:avLst/>
            <a:gdLst/>
            <a:ahLst/>
            <a:cxnLst/>
            <a:rect l="l" t="t" r="r" b="b"/>
            <a:pathLst>
              <a:path w="86995" h="5079">
                <a:moveTo>
                  <a:pt x="86868" y="0"/>
                </a:moveTo>
                <a:lnTo>
                  <a:pt x="0" y="4571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748016" y="6306311"/>
            <a:ext cx="40005" cy="22860"/>
          </a:xfrm>
          <a:custGeom>
            <a:avLst/>
            <a:gdLst/>
            <a:ahLst/>
            <a:cxnLst/>
            <a:rect l="l" t="t" r="r" b="b"/>
            <a:pathLst>
              <a:path w="40004" h="22860">
                <a:moveTo>
                  <a:pt x="0" y="0"/>
                </a:moveTo>
                <a:lnTo>
                  <a:pt x="32003" y="0"/>
                </a:lnTo>
                <a:lnTo>
                  <a:pt x="36575" y="1523"/>
                </a:lnTo>
                <a:lnTo>
                  <a:pt x="38100" y="6095"/>
                </a:lnTo>
                <a:lnTo>
                  <a:pt x="39624" y="22859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741919" y="6313932"/>
            <a:ext cx="1905" cy="18415"/>
          </a:xfrm>
          <a:custGeom>
            <a:avLst/>
            <a:gdLst/>
            <a:ahLst/>
            <a:cxnLst/>
            <a:rect l="l" t="t" r="r" b="b"/>
            <a:pathLst>
              <a:path w="1904" h="18414">
                <a:moveTo>
                  <a:pt x="0" y="0"/>
                </a:moveTo>
                <a:lnTo>
                  <a:pt x="1524" y="18287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741919" y="6306311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1524" y="3047"/>
                </a:lnTo>
                <a:lnTo>
                  <a:pt x="6096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772400" y="6344411"/>
            <a:ext cx="1905" cy="30480"/>
          </a:xfrm>
          <a:custGeom>
            <a:avLst/>
            <a:gdLst/>
            <a:ahLst/>
            <a:cxnLst/>
            <a:rect l="l" t="t" r="r" b="b"/>
            <a:pathLst>
              <a:path w="1904" h="30479">
                <a:moveTo>
                  <a:pt x="1524" y="30479"/>
                </a:moveTo>
                <a:lnTo>
                  <a:pt x="0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780019" y="6329172"/>
            <a:ext cx="6350" cy="3175"/>
          </a:xfrm>
          <a:custGeom>
            <a:avLst/>
            <a:gdLst/>
            <a:ahLst/>
            <a:cxnLst/>
            <a:rect l="l" t="t" r="r" b="b"/>
            <a:pathLst>
              <a:path w="6350" h="3175">
                <a:moveTo>
                  <a:pt x="6096" y="0"/>
                </a:moveTo>
                <a:lnTo>
                  <a:pt x="0" y="3047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772400" y="6332220"/>
            <a:ext cx="7620" cy="12700"/>
          </a:xfrm>
          <a:custGeom>
            <a:avLst/>
            <a:gdLst/>
            <a:ahLst/>
            <a:cxnLst/>
            <a:rect l="l" t="t" r="r" b="b"/>
            <a:pathLst>
              <a:path w="7620" h="12700">
                <a:moveTo>
                  <a:pt x="0" y="12192"/>
                </a:moveTo>
                <a:lnTo>
                  <a:pt x="1524" y="4572"/>
                </a:lnTo>
                <a:lnTo>
                  <a:pt x="7620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773923" y="6376416"/>
            <a:ext cx="12700" cy="15240"/>
          </a:xfrm>
          <a:custGeom>
            <a:avLst/>
            <a:gdLst/>
            <a:ahLst/>
            <a:cxnLst/>
            <a:rect l="l" t="t" r="r" b="b"/>
            <a:pathLst>
              <a:path w="12700" h="15239">
                <a:moveTo>
                  <a:pt x="12192" y="15240"/>
                </a:moveTo>
                <a:lnTo>
                  <a:pt x="0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743443" y="6332220"/>
            <a:ext cx="7620" cy="1905"/>
          </a:xfrm>
          <a:custGeom>
            <a:avLst/>
            <a:gdLst/>
            <a:ahLst/>
            <a:cxnLst/>
            <a:rect l="l" t="t" r="r" b="b"/>
            <a:pathLst>
              <a:path w="7620" h="1904">
                <a:moveTo>
                  <a:pt x="0" y="0"/>
                </a:moveTo>
                <a:lnTo>
                  <a:pt x="7620" y="152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760207" y="6345935"/>
            <a:ext cx="0" cy="30480"/>
          </a:xfrm>
          <a:custGeom>
            <a:avLst/>
            <a:gdLst/>
            <a:ahLst/>
            <a:cxnLst/>
            <a:rect l="l" t="t" r="r" b="b"/>
            <a:pathLst>
              <a:path h="30479">
                <a:moveTo>
                  <a:pt x="0" y="0"/>
                </a:moveTo>
                <a:lnTo>
                  <a:pt x="0" y="30479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751064" y="6333744"/>
            <a:ext cx="7620" cy="12700"/>
          </a:xfrm>
          <a:custGeom>
            <a:avLst/>
            <a:gdLst/>
            <a:ahLst/>
            <a:cxnLst/>
            <a:rect l="l" t="t" r="r" b="b"/>
            <a:pathLst>
              <a:path w="7620" h="12700">
                <a:moveTo>
                  <a:pt x="0" y="0"/>
                </a:moveTo>
                <a:lnTo>
                  <a:pt x="6095" y="4572"/>
                </a:lnTo>
                <a:lnTo>
                  <a:pt x="7619" y="12192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749540" y="6376416"/>
            <a:ext cx="12700" cy="17145"/>
          </a:xfrm>
          <a:custGeom>
            <a:avLst/>
            <a:gdLst/>
            <a:ahLst/>
            <a:cxnLst/>
            <a:rect l="l" t="t" r="r" b="b"/>
            <a:pathLst>
              <a:path w="12700" h="17145">
                <a:moveTo>
                  <a:pt x="12191" y="0"/>
                </a:moveTo>
                <a:lnTo>
                  <a:pt x="0" y="1676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809231" y="6521195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620" y="762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806183" y="6461760"/>
            <a:ext cx="64135" cy="66040"/>
          </a:xfrm>
          <a:custGeom>
            <a:avLst/>
            <a:gdLst/>
            <a:ahLst/>
            <a:cxnLst/>
            <a:rect l="l" t="t" r="r" b="b"/>
            <a:pathLst>
              <a:path w="64134" h="66040">
                <a:moveTo>
                  <a:pt x="64008" y="65531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848856" y="6448044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902195" y="6446520"/>
            <a:ext cx="74930" cy="74930"/>
          </a:xfrm>
          <a:custGeom>
            <a:avLst/>
            <a:gdLst/>
            <a:ahLst/>
            <a:cxnLst/>
            <a:rect l="l" t="t" r="r" b="b"/>
            <a:pathLst>
              <a:path w="74929" h="74929">
                <a:moveTo>
                  <a:pt x="74675" y="74676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954011" y="6443472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007352" y="6441948"/>
            <a:ext cx="76200" cy="74930"/>
          </a:xfrm>
          <a:custGeom>
            <a:avLst/>
            <a:gdLst/>
            <a:ahLst/>
            <a:cxnLst/>
            <a:rect l="l" t="t" r="r" b="b"/>
            <a:pathLst>
              <a:path w="76200" h="74929">
                <a:moveTo>
                  <a:pt x="76200" y="74675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062216" y="6438900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115556" y="6437376"/>
            <a:ext cx="74930" cy="74930"/>
          </a:xfrm>
          <a:custGeom>
            <a:avLst/>
            <a:gdLst/>
            <a:ahLst/>
            <a:cxnLst/>
            <a:rect l="l" t="t" r="r" b="b"/>
            <a:pathLst>
              <a:path w="74929" h="74929">
                <a:moveTo>
                  <a:pt x="74675" y="74675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167371" y="6434328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220711" y="6431279"/>
            <a:ext cx="76200" cy="78105"/>
          </a:xfrm>
          <a:custGeom>
            <a:avLst/>
            <a:gdLst/>
            <a:ahLst/>
            <a:cxnLst/>
            <a:rect l="l" t="t" r="r" b="b"/>
            <a:pathLst>
              <a:path w="76200" h="78104">
                <a:moveTo>
                  <a:pt x="76200" y="77724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274052" y="6429755"/>
            <a:ext cx="76200" cy="74930"/>
          </a:xfrm>
          <a:custGeom>
            <a:avLst/>
            <a:gdLst/>
            <a:ahLst/>
            <a:cxnLst/>
            <a:rect l="l" t="t" r="r" b="b"/>
            <a:pathLst>
              <a:path w="76200" h="74929">
                <a:moveTo>
                  <a:pt x="76200" y="74676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327392" y="6426708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380731" y="6425184"/>
            <a:ext cx="76200" cy="74930"/>
          </a:xfrm>
          <a:custGeom>
            <a:avLst/>
            <a:gdLst/>
            <a:ahLst/>
            <a:cxnLst/>
            <a:rect l="l" t="t" r="r" b="b"/>
            <a:pathLst>
              <a:path w="76200" h="74929">
                <a:moveTo>
                  <a:pt x="76200" y="74675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434071" y="6422135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487411" y="6419088"/>
            <a:ext cx="74930" cy="78105"/>
          </a:xfrm>
          <a:custGeom>
            <a:avLst/>
            <a:gdLst/>
            <a:ahLst/>
            <a:cxnLst/>
            <a:rect l="l" t="t" r="r" b="b"/>
            <a:pathLst>
              <a:path w="74929" h="78104">
                <a:moveTo>
                  <a:pt x="74676" y="77723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7540752" y="6417564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594092" y="6416040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647431" y="6412992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700771" y="6411467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7754111" y="6408420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6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7807452" y="6405372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860792" y="6403848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912607" y="64008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7965947" y="639927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8019288" y="6396228"/>
            <a:ext cx="44450" cy="44450"/>
          </a:xfrm>
          <a:custGeom>
            <a:avLst/>
            <a:gdLst/>
            <a:ahLst/>
            <a:cxnLst/>
            <a:rect l="l" t="t" r="r" b="b"/>
            <a:pathLst>
              <a:path w="44450" h="44450">
                <a:moveTo>
                  <a:pt x="44195" y="44196"/>
                </a:moveTo>
                <a:lnTo>
                  <a:pt x="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280915" y="6222492"/>
            <a:ext cx="236220" cy="117475"/>
          </a:xfrm>
          <a:custGeom>
            <a:avLst/>
            <a:gdLst/>
            <a:ahLst/>
            <a:cxnLst/>
            <a:rect l="l" t="t" r="r" b="b"/>
            <a:pathLst>
              <a:path w="236220" h="117475">
                <a:moveTo>
                  <a:pt x="236220" y="117348"/>
                </a:moveTo>
                <a:lnTo>
                  <a:pt x="234696" y="91440"/>
                </a:lnTo>
                <a:lnTo>
                  <a:pt x="3048" y="100584"/>
                </a:lnTo>
                <a:lnTo>
                  <a:pt x="0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091940" y="6222492"/>
            <a:ext cx="187960" cy="7620"/>
          </a:xfrm>
          <a:custGeom>
            <a:avLst/>
            <a:gdLst/>
            <a:ahLst/>
            <a:cxnLst/>
            <a:rect l="l" t="t" r="r" b="b"/>
            <a:pathLst>
              <a:path w="187960" h="7620">
                <a:moveTo>
                  <a:pt x="187451" y="0"/>
                </a:moveTo>
                <a:lnTo>
                  <a:pt x="0" y="762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592067" y="3779520"/>
            <a:ext cx="500380" cy="2449195"/>
          </a:xfrm>
          <a:custGeom>
            <a:avLst/>
            <a:gdLst/>
            <a:ahLst/>
            <a:cxnLst/>
            <a:rect l="l" t="t" r="r" b="b"/>
            <a:pathLst>
              <a:path w="500379" h="2449195">
                <a:moveTo>
                  <a:pt x="499872" y="2449068"/>
                </a:moveTo>
                <a:lnTo>
                  <a:pt x="478536" y="1941576"/>
                </a:lnTo>
                <a:lnTo>
                  <a:pt x="70104" y="1958340"/>
                </a:lnTo>
                <a:lnTo>
                  <a:pt x="0" y="335280"/>
                </a:lnTo>
                <a:lnTo>
                  <a:pt x="409956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948684" y="2401824"/>
            <a:ext cx="182880" cy="1376680"/>
          </a:xfrm>
          <a:custGeom>
            <a:avLst/>
            <a:gdLst/>
            <a:ahLst/>
            <a:cxnLst/>
            <a:rect l="l" t="t" r="r" b="b"/>
            <a:pathLst>
              <a:path w="182879" h="1376679">
                <a:moveTo>
                  <a:pt x="53339" y="1376172"/>
                </a:moveTo>
                <a:lnTo>
                  <a:pt x="0" y="106679"/>
                </a:lnTo>
                <a:lnTo>
                  <a:pt x="182879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131564" y="2235708"/>
            <a:ext cx="3735704" cy="165100"/>
          </a:xfrm>
          <a:custGeom>
            <a:avLst/>
            <a:gdLst/>
            <a:ahLst/>
            <a:cxnLst/>
            <a:rect l="l" t="t" r="r" b="b"/>
            <a:pathLst>
              <a:path w="3735704" h="165100">
                <a:moveTo>
                  <a:pt x="0" y="164591"/>
                </a:moveTo>
                <a:lnTo>
                  <a:pt x="3735324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868411" y="2235708"/>
            <a:ext cx="192405" cy="90170"/>
          </a:xfrm>
          <a:custGeom>
            <a:avLst/>
            <a:gdLst/>
            <a:ahLst/>
            <a:cxnLst/>
            <a:rect l="l" t="t" r="r" b="b"/>
            <a:pathLst>
              <a:path w="192404" h="90169">
                <a:moveTo>
                  <a:pt x="0" y="0"/>
                </a:moveTo>
                <a:lnTo>
                  <a:pt x="192024" y="89915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8060435" y="2327148"/>
            <a:ext cx="59690" cy="1379220"/>
          </a:xfrm>
          <a:custGeom>
            <a:avLst/>
            <a:gdLst/>
            <a:ahLst/>
            <a:cxnLst/>
            <a:rect l="l" t="t" r="r" b="b"/>
            <a:pathLst>
              <a:path w="59690" h="1379220">
                <a:moveTo>
                  <a:pt x="0" y="0"/>
                </a:moveTo>
                <a:lnTo>
                  <a:pt x="59436" y="1379219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8119871" y="3707892"/>
            <a:ext cx="437515" cy="299085"/>
          </a:xfrm>
          <a:custGeom>
            <a:avLst/>
            <a:gdLst/>
            <a:ahLst/>
            <a:cxnLst/>
            <a:rect l="l" t="t" r="r" b="b"/>
            <a:pathLst>
              <a:path w="437515" h="299085">
                <a:moveTo>
                  <a:pt x="0" y="0"/>
                </a:moveTo>
                <a:lnTo>
                  <a:pt x="437387" y="298704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8407907" y="4006596"/>
            <a:ext cx="219710" cy="1632585"/>
          </a:xfrm>
          <a:custGeom>
            <a:avLst/>
            <a:gdLst/>
            <a:ahLst/>
            <a:cxnLst/>
            <a:rect l="l" t="t" r="r" b="b"/>
            <a:pathLst>
              <a:path w="219709" h="1632585">
                <a:moveTo>
                  <a:pt x="150875" y="0"/>
                </a:moveTo>
                <a:lnTo>
                  <a:pt x="219456" y="1623059"/>
                </a:lnTo>
                <a:lnTo>
                  <a:pt x="0" y="1632203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8218931" y="5640323"/>
            <a:ext cx="187960" cy="516890"/>
          </a:xfrm>
          <a:custGeom>
            <a:avLst/>
            <a:gdLst/>
            <a:ahLst/>
            <a:cxnLst/>
            <a:rect l="l" t="t" r="r" b="b"/>
            <a:pathLst>
              <a:path w="187959" h="516889">
                <a:moveTo>
                  <a:pt x="187451" y="0"/>
                </a:moveTo>
                <a:lnTo>
                  <a:pt x="0" y="7619"/>
                </a:lnTo>
                <a:lnTo>
                  <a:pt x="15240" y="358139"/>
                </a:lnTo>
                <a:lnTo>
                  <a:pt x="22860" y="516635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8052816" y="6158484"/>
            <a:ext cx="189230" cy="108585"/>
          </a:xfrm>
          <a:custGeom>
            <a:avLst/>
            <a:gdLst/>
            <a:ahLst/>
            <a:cxnLst/>
            <a:rect l="l" t="t" r="r" b="b"/>
            <a:pathLst>
              <a:path w="189229" h="108585">
                <a:moveTo>
                  <a:pt x="188975" y="0"/>
                </a:moveTo>
                <a:lnTo>
                  <a:pt x="0" y="7619"/>
                </a:lnTo>
                <a:lnTo>
                  <a:pt x="4572" y="108203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5536691" y="6268211"/>
            <a:ext cx="2519680" cy="81280"/>
          </a:xfrm>
          <a:custGeom>
            <a:avLst/>
            <a:gdLst/>
            <a:ahLst/>
            <a:cxnLst/>
            <a:rect l="l" t="t" r="r" b="b"/>
            <a:pathLst>
              <a:path w="2519679" h="81279">
                <a:moveTo>
                  <a:pt x="2519172" y="0"/>
                </a:moveTo>
                <a:lnTo>
                  <a:pt x="2289048" y="10667"/>
                </a:lnTo>
                <a:lnTo>
                  <a:pt x="2290572" y="35051"/>
                </a:lnTo>
                <a:lnTo>
                  <a:pt x="1263396" y="80771"/>
                </a:lnTo>
                <a:lnTo>
                  <a:pt x="4572" y="25907"/>
                </a:lnTo>
                <a:lnTo>
                  <a:pt x="0" y="2590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534661" y="6329934"/>
            <a:ext cx="99060" cy="114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291584" y="6394704"/>
            <a:ext cx="1259205" cy="135890"/>
          </a:xfrm>
          <a:custGeom>
            <a:avLst/>
            <a:gdLst/>
            <a:ahLst/>
            <a:cxnLst/>
            <a:rect l="l" t="t" r="r" b="b"/>
            <a:pathLst>
              <a:path w="1259204" h="135890">
                <a:moveTo>
                  <a:pt x="1258824" y="79248"/>
                </a:moveTo>
                <a:lnTo>
                  <a:pt x="3048" y="135636"/>
                </a:lnTo>
                <a:lnTo>
                  <a:pt x="0" y="54864"/>
                </a:lnTo>
                <a:lnTo>
                  <a:pt x="1255776" y="0"/>
                </a:lnTo>
                <a:lnTo>
                  <a:pt x="1258824" y="792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297423" y="6397752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-5334" y="3810"/>
                </a:moveTo>
                <a:lnTo>
                  <a:pt x="5334" y="381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295900" y="6394704"/>
            <a:ext cx="1905" cy="3175"/>
          </a:xfrm>
          <a:custGeom>
            <a:avLst/>
            <a:gdLst/>
            <a:ahLst/>
            <a:cxnLst/>
            <a:rect l="l" t="t" r="r" b="b"/>
            <a:pathLst>
              <a:path w="1904" h="3175">
                <a:moveTo>
                  <a:pt x="0" y="0"/>
                </a:moveTo>
                <a:lnTo>
                  <a:pt x="1524" y="1524"/>
                </a:lnTo>
                <a:lnTo>
                  <a:pt x="1524" y="3048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273040" y="6391655"/>
            <a:ext cx="22860" cy="3175"/>
          </a:xfrm>
          <a:custGeom>
            <a:avLst/>
            <a:gdLst/>
            <a:ahLst/>
            <a:cxnLst/>
            <a:rect l="l" t="t" r="r" b="b"/>
            <a:pathLst>
              <a:path w="22860" h="3175">
                <a:moveTo>
                  <a:pt x="22860" y="3048"/>
                </a:moveTo>
                <a:lnTo>
                  <a:pt x="0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210555" y="6402323"/>
            <a:ext cx="0" cy="7620"/>
          </a:xfrm>
          <a:custGeom>
            <a:avLst/>
            <a:gdLst/>
            <a:ahLst/>
            <a:cxnLst/>
            <a:rect l="l" t="t" r="r" b="b"/>
            <a:pathLst>
              <a:path h="7620">
                <a:moveTo>
                  <a:pt x="-5334" y="3809"/>
                </a:moveTo>
                <a:lnTo>
                  <a:pt x="5334" y="3809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210555" y="6399276"/>
            <a:ext cx="1905" cy="1905"/>
          </a:xfrm>
          <a:custGeom>
            <a:avLst/>
            <a:gdLst/>
            <a:ahLst/>
            <a:cxnLst/>
            <a:rect l="l" t="t" r="r" b="b"/>
            <a:pathLst>
              <a:path w="1904" h="1904">
                <a:moveTo>
                  <a:pt x="0" y="1524"/>
                </a:moveTo>
                <a:lnTo>
                  <a:pt x="0" y="0"/>
                </a:lnTo>
                <a:lnTo>
                  <a:pt x="1524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213603" y="6393179"/>
            <a:ext cx="21590" cy="6350"/>
          </a:xfrm>
          <a:custGeom>
            <a:avLst/>
            <a:gdLst/>
            <a:ahLst/>
            <a:cxnLst/>
            <a:rect l="l" t="t" r="r" b="b"/>
            <a:pathLst>
              <a:path w="21589" h="6350">
                <a:moveTo>
                  <a:pt x="0" y="6096"/>
                </a:moveTo>
                <a:lnTo>
                  <a:pt x="21336" y="0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210555" y="6405372"/>
            <a:ext cx="88900" cy="5080"/>
          </a:xfrm>
          <a:custGeom>
            <a:avLst/>
            <a:gdLst/>
            <a:ahLst/>
            <a:cxnLst/>
            <a:rect l="l" t="t" r="r" b="b"/>
            <a:pathLst>
              <a:path w="88900" h="5079">
                <a:moveTo>
                  <a:pt x="88392" y="0"/>
                </a:moveTo>
                <a:lnTo>
                  <a:pt x="0" y="4571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5234940" y="6306311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480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266944" y="6306311"/>
            <a:ext cx="5080" cy="6350"/>
          </a:xfrm>
          <a:custGeom>
            <a:avLst/>
            <a:gdLst/>
            <a:ahLst/>
            <a:cxnLst/>
            <a:rect l="l" t="t" r="r" b="b"/>
            <a:pathLst>
              <a:path w="5079" h="6350">
                <a:moveTo>
                  <a:pt x="0" y="0"/>
                </a:moveTo>
                <a:lnTo>
                  <a:pt x="3047" y="1523"/>
                </a:lnTo>
                <a:lnTo>
                  <a:pt x="4571" y="6095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273040" y="6312408"/>
            <a:ext cx="0" cy="17145"/>
          </a:xfrm>
          <a:custGeom>
            <a:avLst/>
            <a:gdLst/>
            <a:ahLst/>
            <a:cxnLst/>
            <a:rect l="l" t="t" r="r" b="b"/>
            <a:pathLst>
              <a:path h="17145">
                <a:moveTo>
                  <a:pt x="-5334" y="8381"/>
                </a:moveTo>
                <a:lnTo>
                  <a:pt x="5334" y="8381"/>
                </a:lnTo>
              </a:path>
            </a:pathLst>
          </a:custGeom>
          <a:ln w="1676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5228844" y="6313932"/>
            <a:ext cx="0" cy="18415"/>
          </a:xfrm>
          <a:custGeom>
            <a:avLst/>
            <a:gdLst/>
            <a:ahLst/>
            <a:cxnLst/>
            <a:rect l="l" t="t" r="r" b="b"/>
            <a:pathLst>
              <a:path h="18414">
                <a:moveTo>
                  <a:pt x="-5334" y="9143"/>
                </a:moveTo>
                <a:lnTo>
                  <a:pt x="5334" y="9143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228844" y="6306311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095"/>
                </a:moveTo>
                <a:lnTo>
                  <a:pt x="1523" y="3047"/>
                </a:lnTo>
                <a:lnTo>
                  <a:pt x="6095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257800" y="6344411"/>
            <a:ext cx="1905" cy="30480"/>
          </a:xfrm>
          <a:custGeom>
            <a:avLst/>
            <a:gdLst/>
            <a:ahLst/>
            <a:cxnLst/>
            <a:rect l="l" t="t" r="r" b="b"/>
            <a:pathLst>
              <a:path w="1904" h="30479">
                <a:moveTo>
                  <a:pt x="1524" y="30479"/>
                </a:moveTo>
                <a:lnTo>
                  <a:pt x="0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266944" y="6329172"/>
            <a:ext cx="6350" cy="3175"/>
          </a:xfrm>
          <a:custGeom>
            <a:avLst/>
            <a:gdLst/>
            <a:ahLst/>
            <a:cxnLst/>
            <a:rect l="l" t="t" r="r" b="b"/>
            <a:pathLst>
              <a:path w="6350" h="3175">
                <a:moveTo>
                  <a:pt x="6095" y="0"/>
                </a:moveTo>
                <a:lnTo>
                  <a:pt x="0" y="3047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257800" y="6332220"/>
            <a:ext cx="7620" cy="12700"/>
          </a:xfrm>
          <a:custGeom>
            <a:avLst/>
            <a:gdLst/>
            <a:ahLst/>
            <a:cxnLst/>
            <a:rect l="l" t="t" r="r" b="b"/>
            <a:pathLst>
              <a:path w="7620" h="12700">
                <a:moveTo>
                  <a:pt x="0" y="12192"/>
                </a:moveTo>
                <a:lnTo>
                  <a:pt x="1524" y="4572"/>
                </a:lnTo>
                <a:lnTo>
                  <a:pt x="7620" y="0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259323" y="6376416"/>
            <a:ext cx="13970" cy="15240"/>
          </a:xfrm>
          <a:custGeom>
            <a:avLst/>
            <a:gdLst/>
            <a:ahLst/>
            <a:cxnLst/>
            <a:rect l="l" t="t" r="r" b="b"/>
            <a:pathLst>
              <a:path w="13970" h="15239">
                <a:moveTo>
                  <a:pt x="13715" y="15240"/>
                </a:moveTo>
                <a:lnTo>
                  <a:pt x="0" y="0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228844" y="6332220"/>
            <a:ext cx="7620" cy="1905"/>
          </a:xfrm>
          <a:custGeom>
            <a:avLst/>
            <a:gdLst/>
            <a:ahLst/>
            <a:cxnLst/>
            <a:rect l="l" t="t" r="r" b="b"/>
            <a:pathLst>
              <a:path w="7620" h="1904">
                <a:moveTo>
                  <a:pt x="0" y="0"/>
                </a:moveTo>
                <a:lnTo>
                  <a:pt x="7619" y="152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245608" y="6345935"/>
            <a:ext cx="1905" cy="30480"/>
          </a:xfrm>
          <a:custGeom>
            <a:avLst/>
            <a:gdLst/>
            <a:ahLst/>
            <a:cxnLst/>
            <a:rect l="l" t="t" r="r" b="b"/>
            <a:pathLst>
              <a:path w="1904" h="30479">
                <a:moveTo>
                  <a:pt x="0" y="0"/>
                </a:moveTo>
                <a:lnTo>
                  <a:pt x="1524" y="30479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236464" y="6333744"/>
            <a:ext cx="9525" cy="12700"/>
          </a:xfrm>
          <a:custGeom>
            <a:avLst/>
            <a:gdLst/>
            <a:ahLst/>
            <a:cxnLst/>
            <a:rect l="l" t="t" r="r" b="b"/>
            <a:pathLst>
              <a:path w="9525" h="12700">
                <a:moveTo>
                  <a:pt x="0" y="0"/>
                </a:moveTo>
                <a:lnTo>
                  <a:pt x="7620" y="4572"/>
                </a:lnTo>
                <a:lnTo>
                  <a:pt x="9144" y="12192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234940" y="6376416"/>
            <a:ext cx="12700" cy="17145"/>
          </a:xfrm>
          <a:custGeom>
            <a:avLst/>
            <a:gdLst/>
            <a:ahLst/>
            <a:cxnLst/>
            <a:rect l="l" t="t" r="r" b="b"/>
            <a:pathLst>
              <a:path w="12700" h="17145">
                <a:moveTo>
                  <a:pt x="12192" y="0"/>
                </a:moveTo>
                <a:lnTo>
                  <a:pt x="0" y="1676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294632" y="6505956"/>
            <a:ext cx="22860" cy="22860"/>
          </a:xfrm>
          <a:custGeom>
            <a:avLst/>
            <a:gdLst/>
            <a:ahLst/>
            <a:cxnLst/>
            <a:rect l="l" t="t" r="r" b="b"/>
            <a:pathLst>
              <a:path w="22860" h="22859">
                <a:moveTo>
                  <a:pt x="22859" y="2285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4294632" y="6449567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347971" y="6448044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401311" y="6446520"/>
            <a:ext cx="76200" cy="74930"/>
          </a:xfrm>
          <a:custGeom>
            <a:avLst/>
            <a:gdLst/>
            <a:ahLst/>
            <a:cxnLst/>
            <a:rect l="l" t="t" r="r" b="b"/>
            <a:pathLst>
              <a:path w="76200" h="74929">
                <a:moveTo>
                  <a:pt x="76200" y="74676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454652" y="6441948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507991" y="6440423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561332" y="6438900"/>
            <a:ext cx="76200" cy="74930"/>
          </a:xfrm>
          <a:custGeom>
            <a:avLst/>
            <a:gdLst/>
            <a:ahLst/>
            <a:cxnLst/>
            <a:rect l="l" t="t" r="r" b="b"/>
            <a:pathLst>
              <a:path w="76200" h="74929">
                <a:moveTo>
                  <a:pt x="76200" y="74675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614671" y="6435852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668011" y="6434328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721352" y="6431279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4774691" y="6428232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828032" y="6426708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881371" y="6423660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934711" y="6422135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199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4988052" y="6419088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5039867" y="6417564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6" y="76200"/>
                </a:moveTo>
                <a:lnTo>
                  <a:pt x="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5093208" y="6414516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5146547" y="6411467"/>
            <a:ext cx="74930" cy="78105"/>
          </a:xfrm>
          <a:custGeom>
            <a:avLst/>
            <a:gdLst/>
            <a:ahLst/>
            <a:cxnLst/>
            <a:rect l="l" t="t" r="r" b="b"/>
            <a:pathLst>
              <a:path w="74929" h="78104">
                <a:moveTo>
                  <a:pt x="74675" y="77724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5199888" y="6409944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5253228" y="6408420"/>
            <a:ext cx="74930" cy="74930"/>
          </a:xfrm>
          <a:custGeom>
            <a:avLst/>
            <a:gdLst/>
            <a:ahLst/>
            <a:cxnLst/>
            <a:rect l="l" t="t" r="r" b="b"/>
            <a:pathLst>
              <a:path w="74929" h="74929">
                <a:moveTo>
                  <a:pt x="74675" y="74676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5306567" y="6405372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6" y="76199"/>
                </a:moveTo>
                <a:lnTo>
                  <a:pt x="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5359908" y="6403848"/>
            <a:ext cx="74930" cy="74930"/>
          </a:xfrm>
          <a:custGeom>
            <a:avLst/>
            <a:gdLst/>
            <a:ahLst/>
            <a:cxnLst/>
            <a:rect l="l" t="t" r="r" b="b"/>
            <a:pathLst>
              <a:path w="74929" h="74929">
                <a:moveTo>
                  <a:pt x="74675" y="74675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5413247" y="6400800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466588" y="6397752"/>
            <a:ext cx="74930" cy="76200"/>
          </a:xfrm>
          <a:custGeom>
            <a:avLst/>
            <a:gdLst/>
            <a:ahLst/>
            <a:cxnLst/>
            <a:rect l="l" t="t" r="r" b="b"/>
            <a:pathLst>
              <a:path w="74929" h="76200">
                <a:moveTo>
                  <a:pt x="74675" y="7620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5518403" y="6396228"/>
            <a:ext cx="30480" cy="29209"/>
          </a:xfrm>
          <a:custGeom>
            <a:avLst/>
            <a:gdLst/>
            <a:ahLst/>
            <a:cxnLst/>
            <a:rect l="l" t="t" r="r" b="b"/>
            <a:pathLst>
              <a:path w="30479" h="29210">
                <a:moveTo>
                  <a:pt x="30480" y="28956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4517135" y="6294120"/>
            <a:ext cx="1019810" cy="44450"/>
          </a:xfrm>
          <a:custGeom>
            <a:avLst/>
            <a:gdLst/>
            <a:ahLst/>
            <a:cxnLst/>
            <a:rect l="l" t="t" r="r" b="b"/>
            <a:pathLst>
              <a:path w="1019810" h="44450">
                <a:moveTo>
                  <a:pt x="1019555" y="0"/>
                </a:moveTo>
                <a:lnTo>
                  <a:pt x="0" y="44196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741164" y="2287524"/>
            <a:ext cx="1905" cy="55244"/>
          </a:xfrm>
          <a:custGeom>
            <a:avLst/>
            <a:gdLst/>
            <a:ahLst/>
            <a:cxnLst/>
            <a:rect l="l" t="t" r="r" b="b"/>
            <a:pathLst>
              <a:path w="1904" h="55244">
                <a:moveTo>
                  <a:pt x="0" y="0"/>
                </a:moveTo>
                <a:lnTo>
                  <a:pt x="1524" y="5486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744211" y="2382012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30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4911852" y="6277355"/>
            <a:ext cx="5080" cy="78105"/>
          </a:xfrm>
          <a:custGeom>
            <a:avLst/>
            <a:gdLst/>
            <a:ahLst/>
            <a:cxnLst/>
            <a:rect l="l" t="t" r="r" b="b"/>
            <a:pathLst>
              <a:path w="5079" h="78104">
                <a:moveTo>
                  <a:pt x="0" y="0"/>
                </a:moveTo>
                <a:lnTo>
                  <a:pt x="4572" y="7772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4916423" y="6393179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6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922520" y="6507480"/>
            <a:ext cx="1905" cy="74930"/>
          </a:xfrm>
          <a:custGeom>
            <a:avLst/>
            <a:gdLst/>
            <a:ahLst/>
            <a:cxnLst/>
            <a:rect l="l" t="t" r="r" b="b"/>
            <a:pathLst>
              <a:path w="1904" h="74929">
                <a:moveTo>
                  <a:pt x="0" y="0"/>
                </a:moveTo>
                <a:lnTo>
                  <a:pt x="1524" y="746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251192" y="2174748"/>
            <a:ext cx="3175" cy="55244"/>
          </a:xfrm>
          <a:custGeom>
            <a:avLst/>
            <a:gdLst/>
            <a:ahLst/>
            <a:cxnLst/>
            <a:rect l="l" t="t" r="r" b="b"/>
            <a:pathLst>
              <a:path w="3175" h="55244">
                <a:moveTo>
                  <a:pt x="0" y="0"/>
                </a:moveTo>
                <a:lnTo>
                  <a:pt x="3048" y="5486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255764" y="2249424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255764" y="226923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260335" y="238353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427976" y="6278879"/>
            <a:ext cx="3175" cy="78105"/>
          </a:xfrm>
          <a:custGeom>
            <a:avLst/>
            <a:gdLst/>
            <a:ahLst/>
            <a:cxnLst/>
            <a:rect l="l" t="t" r="r" b="b"/>
            <a:pathLst>
              <a:path w="3175" h="78104">
                <a:moveTo>
                  <a:pt x="0" y="0"/>
                </a:moveTo>
                <a:lnTo>
                  <a:pt x="3048" y="77724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434071" y="6394704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6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7438643" y="6509004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812791" y="3985260"/>
            <a:ext cx="5080" cy="76200"/>
          </a:xfrm>
          <a:custGeom>
            <a:avLst/>
            <a:gdLst/>
            <a:ahLst/>
            <a:cxnLst/>
            <a:rect l="l" t="t" r="r" b="b"/>
            <a:pathLst>
              <a:path w="5079" h="76200">
                <a:moveTo>
                  <a:pt x="0" y="0"/>
                </a:moveTo>
                <a:lnTo>
                  <a:pt x="4572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818888" y="409956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3598164" y="4058411"/>
            <a:ext cx="1849120" cy="82550"/>
          </a:xfrm>
          <a:custGeom>
            <a:avLst/>
            <a:gdLst/>
            <a:ahLst/>
            <a:cxnLst/>
            <a:rect l="l" t="t" r="r" b="b"/>
            <a:pathLst>
              <a:path w="1849120" h="82550">
                <a:moveTo>
                  <a:pt x="0" y="82296"/>
                </a:moveTo>
                <a:lnTo>
                  <a:pt x="1848612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7328916" y="3968496"/>
            <a:ext cx="1905" cy="0"/>
          </a:xfrm>
          <a:custGeom>
            <a:avLst/>
            <a:gdLst/>
            <a:ahLst/>
            <a:cxnLst/>
            <a:rect l="l" t="t" r="r" b="b"/>
            <a:pathLst>
              <a:path w="1904">
                <a:moveTo>
                  <a:pt x="762" y="-2286"/>
                </a:moveTo>
                <a:lnTo>
                  <a:pt x="762" y="22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7330440" y="3988308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7335011" y="410260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705600" y="4032504"/>
            <a:ext cx="1858010" cy="82550"/>
          </a:xfrm>
          <a:custGeom>
            <a:avLst/>
            <a:gdLst/>
            <a:ahLst/>
            <a:cxnLst/>
            <a:rect l="l" t="t" r="r" b="b"/>
            <a:pathLst>
              <a:path w="1858009" h="82550">
                <a:moveTo>
                  <a:pt x="0" y="82296"/>
                </a:moveTo>
                <a:lnTo>
                  <a:pt x="1857755" y="0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5446776" y="4058411"/>
            <a:ext cx="1259205" cy="56515"/>
          </a:xfrm>
          <a:custGeom>
            <a:avLst/>
            <a:gdLst/>
            <a:ahLst/>
            <a:cxnLst/>
            <a:rect l="l" t="t" r="r" b="b"/>
            <a:pathLst>
              <a:path w="1259204" h="56514">
                <a:moveTo>
                  <a:pt x="0" y="0"/>
                </a:moveTo>
                <a:lnTo>
                  <a:pt x="1258824" y="5638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8055864" y="6230111"/>
            <a:ext cx="1905" cy="64135"/>
          </a:xfrm>
          <a:custGeom>
            <a:avLst/>
            <a:gdLst/>
            <a:ahLst/>
            <a:cxnLst/>
            <a:rect l="l" t="t" r="r" b="b"/>
            <a:pathLst>
              <a:path w="1904" h="64135">
                <a:moveTo>
                  <a:pt x="1524" y="64007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427976" y="6257544"/>
            <a:ext cx="3175" cy="64135"/>
          </a:xfrm>
          <a:custGeom>
            <a:avLst/>
            <a:gdLst/>
            <a:ahLst/>
            <a:cxnLst/>
            <a:rect l="l" t="t" r="r" b="b"/>
            <a:pathLst>
              <a:path w="3175" h="64135">
                <a:moveTo>
                  <a:pt x="3048" y="64008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459980" y="6248400"/>
            <a:ext cx="565785" cy="24765"/>
          </a:xfrm>
          <a:custGeom>
            <a:avLst/>
            <a:gdLst/>
            <a:ahLst/>
            <a:cxnLst/>
            <a:rect l="l" t="t" r="r" b="b"/>
            <a:pathLst>
              <a:path w="565784" h="24764">
                <a:moveTo>
                  <a:pt x="565403" y="0"/>
                </a:moveTo>
                <a:lnTo>
                  <a:pt x="0" y="2438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8025383" y="6242304"/>
            <a:ext cx="30480" cy="9525"/>
          </a:xfrm>
          <a:custGeom>
            <a:avLst/>
            <a:gdLst/>
            <a:ahLst/>
            <a:cxnLst/>
            <a:rect l="l" t="t" r="r" b="b"/>
            <a:pathLst>
              <a:path w="30479" h="9525">
                <a:moveTo>
                  <a:pt x="0" y="0"/>
                </a:moveTo>
                <a:lnTo>
                  <a:pt x="0" y="9144"/>
                </a:lnTo>
                <a:lnTo>
                  <a:pt x="30480" y="30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8025383" y="6242304"/>
            <a:ext cx="30480" cy="9525"/>
          </a:xfrm>
          <a:custGeom>
            <a:avLst/>
            <a:gdLst/>
            <a:ahLst/>
            <a:cxnLst/>
            <a:rect l="l" t="t" r="r" b="b"/>
            <a:pathLst>
              <a:path w="30479" h="9525">
                <a:moveTo>
                  <a:pt x="0" y="0"/>
                </a:moveTo>
                <a:lnTo>
                  <a:pt x="0" y="9144"/>
                </a:lnTo>
                <a:lnTo>
                  <a:pt x="30480" y="3048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7427976" y="6266688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4" h="10795">
                <a:moveTo>
                  <a:pt x="32003" y="0"/>
                </a:moveTo>
                <a:lnTo>
                  <a:pt x="0" y="6095"/>
                </a:lnTo>
                <a:lnTo>
                  <a:pt x="32003" y="10667"/>
                </a:lnTo>
                <a:lnTo>
                  <a:pt x="3200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7427976" y="6266688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4" h="10795">
                <a:moveTo>
                  <a:pt x="32003" y="0"/>
                </a:moveTo>
                <a:lnTo>
                  <a:pt x="32003" y="10667"/>
                </a:lnTo>
                <a:lnTo>
                  <a:pt x="0" y="6095"/>
                </a:lnTo>
                <a:lnTo>
                  <a:pt x="32003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7645145" y="6182105"/>
            <a:ext cx="190499" cy="640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5995415" y="2231136"/>
            <a:ext cx="3175" cy="83820"/>
          </a:xfrm>
          <a:custGeom>
            <a:avLst/>
            <a:gdLst/>
            <a:ahLst/>
            <a:cxnLst/>
            <a:rect l="l" t="t" r="r" b="b"/>
            <a:pathLst>
              <a:path w="3175" h="83819">
                <a:moveTo>
                  <a:pt x="0" y="0"/>
                </a:moveTo>
                <a:lnTo>
                  <a:pt x="3048" y="8381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001511" y="2334768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001511" y="2354580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30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070091" y="395782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074664" y="40538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076188" y="4072128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6169152" y="6249923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6173723" y="6364223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8238743" y="6088379"/>
            <a:ext cx="1905" cy="68580"/>
          </a:xfrm>
          <a:custGeom>
            <a:avLst/>
            <a:gdLst/>
            <a:ahLst/>
            <a:cxnLst/>
            <a:rect l="l" t="t" r="r" b="b"/>
            <a:pathLst>
              <a:path w="1904" h="68579">
                <a:moveTo>
                  <a:pt x="1524" y="68580"/>
                </a:moveTo>
                <a:lnTo>
                  <a:pt x="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7418831" y="6050279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7423404" y="6164579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7421880" y="6123432"/>
            <a:ext cx="3175" cy="70485"/>
          </a:xfrm>
          <a:custGeom>
            <a:avLst/>
            <a:gdLst/>
            <a:ahLst/>
            <a:cxnLst/>
            <a:rect l="l" t="t" r="r" b="b"/>
            <a:pathLst>
              <a:path w="3175" h="70485">
                <a:moveTo>
                  <a:pt x="3048" y="70103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7453883" y="6105144"/>
            <a:ext cx="753110" cy="32384"/>
          </a:xfrm>
          <a:custGeom>
            <a:avLst/>
            <a:gdLst/>
            <a:ahLst/>
            <a:cxnLst/>
            <a:rect l="l" t="t" r="r" b="b"/>
            <a:pathLst>
              <a:path w="753109" h="32385">
                <a:moveTo>
                  <a:pt x="752856" y="0"/>
                </a:moveTo>
                <a:lnTo>
                  <a:pt x="0" y="3200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8206740" y="6099048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4" h="10795">
                <a:moveTo>
                  <a:pt x="0" y="0"/>
                </a:moveTo>
                <a:lnTo>
                  <a:pt x="1524" y="10667"/>
                </a:lnTo>
                <a:lnTo>
                  <a:pt x="32003" y="457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8206740" y="6099048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4" h="10795">
                <a:moveTo>
                  <a:pt x="0" y="0"/>
                </a:moveTo>
                <a:lnTo>
                  <a:pt x="1524" y="10667"/>
                </a:lnTo>
                <a:lnTo>
                  <a:pt x="32003" y="4571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7423404" y="6132576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30479" y="0"/>
                </a:moveTo>
                <a:lnTo>
                  <a:pt x="0" y="6096"/>
                </a:lnTo>
                <a:lnTo>
                  <a:pt x="30479" y="10668"/>
                </a:lnTo>
                <a:lnTo>
                  <a:pt x="304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7423404" y="6132576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30479" y="0"/>
                </a:moveTo>
                <a:lnTo>
                  <a:pt x="30479" y="10668"/>
                </a:lnTo>
                <a:lnTo>
                  <a:pt x="0" y="6096"/>
                </a:lnTo>
                <a:lnTo>
                  <a:pt x="30479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7733538" y="6043422"/>
            <a:ext cx="190499" cy="655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8589264" y="4742688"/>
            <a:ext cx="3175" cy="70485"/>
          </a:xfrm>
          <a:custGeom>
            <a:avLst/>
            <a:gdLst/>
            <a:ahLst/>
            <a:cxnLst/>
            <a:rect l="l" t="t" r="r" b="b"/>
            <a:pathLst>
              <a:path w="3175" h="70485">
                <a:moveTo>
                  <a:pt x="3047" y="70103"/>
                </a:moveTo>
                <a:lnTo>
                  <a:pt x="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7363968" y="478993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  <a:lnTo>
                  <a:pt x="1524" y="609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7395971" y="4759452"/>
            <a:ext cx="1161415" cy="52069"/>
          </a:xfrm>
          <a:custGeom>
            <a:avLst/>
            <a:gdLst/>
            <a:ahLst/>
            <a:cxnLst/>
            <a:rect l="l" t="t" r="r" b="b"/>
            <a:pathLst>
              <a:path w="1161415" h="52070">
                <a:moveTo>
                  <a:pt x="1161287" y="0"/>
                </a:moveTo>
                <a:lnTo>
                  <a:pt x="0" y="51816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8558783" y="4754879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0"/>
                </a:moveTo>
                <a:lnTo>
                  <a:pt x="0" y="10667"/>
                </a:lnTo>
                <a:lnTo>
                  <a:pt x="30480" y="304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8558783" y="4754879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0"/>
                </a:moveTo>
                <a:lnTo>
                  <a:pt x="0" y="10667"/>
                </a:lnTo>
                <a:lnTo>
                  <a:pt x="30480" y="3047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7365492" y="4806696"/>
            <a:ext cx="30480" cy="9525"/>
          </a:xfrm>
          <a:custGeom>
            <a:avLst/>
            <a:gdLst/>
            <a:ahLst/>
            <a:cxnLst/>
            <a:rect l="l" t="t" r="r" b="b"/>
            <a:pathLst>
              <a:path w="30479" h="9525">
                <a:moveTo>
                  <a:pt x="30479" y="0"/>
                </a:moveTo>
                <a:lnTo>
                  <a:pt x="0" y="6096"/>
                </a:lnTo>
                <a:lnTo>
                  <a:pt x="30479" y="9144"/>
                </a:lnTo>
                <a:lnTo>
                  <a:pt x="304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7365492" y="4806696"/>
            <a:ext cx="30480" cy="9525"/>
          </a:xfrm>
          <a:custGeom>
            <a:avLst/>
            <a:gdLst/>
            <a:ahLst/>
            <a:cxnLst/>
            <a:rect l="l" t="t" r="r" b="b"/>
            <a:pathLst>
              <a:path w="30479" h="9525">
                <a:moveTo>
                  <a:pt x="30479" y="0"/>
                </a:moveTo>
                <a:lnTo>
                  <a:pt x="30479" y="9144"/>
                </a:lnTo>
                <a:lnTo>
                  <a:pt x="0" y="6096"/>
                </a:lnTo>
                <a:lnTo>
                  <a:pt x="30479" y="0"/>
                </a:lnTo>
                <a:close/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7879842" y="4706873"/>
            <a:ext cx="190499" cy="6553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3628644" y="4962144"/>
            <a:ext cx="3175" cy="70485"/>
          </a:xfrm>
          <a:custGeom>
            <a:avLst/>
            <a:gdLst/>
            <a:ahLst/>
            <a:cxnLst/>
            <a:rect l="l" t="t" r="r" b="b"/>
            <a:pathLst>
              <a:path w="3175" h="70485">
                <a:moveTo>
                  <a:pt x="3047" y="70104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852415" y="490270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853940" y="4907279"/>
            <a:ext cx="1905" cy="70485"/>
          </a:xfrm>
          <a:custGeom>
            <a:avLst/>
            <a:gdLst/>
            <a:ahLst/>
            <a:cxnLst/>
            <a:rect l="l" t="t" r="r" b="b"/>
            <a:pathLst>
              <a:path w="1904" h="70485">
                <a:moveTo>
                  <a:pt x="1524" y="70103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3660647" y="4925567"/>
            <a:ext cx="1161415" cy="50800"/>
          </a:xfrm>
          <a:custGeom>
            <a:avLst/>
            <a:gdLst/>
            <a:ahLst/>
            <a:cxnLst/>
            <a:rect l="l" t="t" r="r" b="b"/>
            <a:pathLst>
              <a:path w="1161414" h="50800">
                <a:moveTo>
                  <a:pt x="0" y="50292"/>
                </a:moveTo>
                <a:lnTo>
                  <a:pt x="1161288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630167" y="4971288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5" h="10795">
                <a:moveTo>
                  <a:pt x="30480" y="0"/>
                </a:moveTo>
                <a:lnTo>
                  <a:pt x="0" y="7619"/>
                </a:lnTo>
                <a:lnTo>
                  <a:pt x="32004" y="10668"/>
                </a:lnTo>
                <a:lnTo>
                  <a:pt x="304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630167" y="4971288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5" h="10795">
                <a:moveTo>
                  <a:pt x="30480" y="0"/>
                </a:moveTo>
                <a:lnTo>
                  <a:pt x="32004" y="10668"/>
                </a:lnTo>
                <a:lnTo>
                  <a:pt x="0" y="7619"/>
                </a:lnTo>
                <a:lnTo>
                  <a:pt x="3048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4821935" y="4919472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5" h="10795">
                <a:moveTo>
                  <a:pt x="0" y="0"/>
                </a:moveTo>
                <a:lnTo>
                  <a:pt x="1524" y="10668"/>
                </a:lnTo>
                <a:lnTo>
                  <a:pt x="32003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4821935" y="4919472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5" h="10795">
                <a:moveTo>
                  <a:pt x="0" y="0"/>
                </a:moveTo>
                <a:lnTo>
                  <a:pt x="1524" y="10668"/>
                </a:lnTo>
                <a:lnTo>
                  <a:pt x="32003" y="4572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4144517" y="4871466"/>
            <a:ext cx="190500" cy="6553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8683752" y="6530340"/>
            <a:ext cx="53340" cy="0"/>
          </a:xfrm>
          <a:custGeom>
            <a:avLst/>
            <a:gdLst/>
            <a:ahLst/>
            <a:cxnLst/>
            <a:rect l="l" t="t" r="r" b="b"/>
            <a:pathLst>
              <a:path w="53340">
                <a:moveTo>
                  <a:pt x="5334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8590788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8496300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8401811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8307323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8212835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8118347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8025383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7930895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7836407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7741919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7647431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7552943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7459980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7365492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7271004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7176516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7082028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6987540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893052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6798564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705600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611111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6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6516623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422135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327647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234684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178296" y="6480048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138671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045708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5951220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5856732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5762244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5667755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6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5574791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5480303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5384291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5291328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5196840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5102352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007864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4913376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818888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725923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631435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4536947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4442459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4347971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4253484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4158996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4066032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3971544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3875532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3782567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6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3688079" y="6530340"/>
            <a:ext cx="74930" cy="0"/>
          </a:xfrm>
          <a:custGeom>
            <a:avLst/>
            <a:gdLst/>
            <a:ahLst/>
            <a:cxnLst/>
            <a:rect l="l" t="t" r="r" b="b"/>
            <a:pathLst>
              <a:path w="74929">
                <a:moveTo>
                  <a:pt x="74675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3593591" y="6530340"/>
            <a:ext cx="76200" cy="0"/>
          </a:xfrm>
          <a:custGeom>
            <a:avLst/>
            <a:gdLst/>
            <a:ahLst/>
            <a:cxnLst/>
            <a:rect l="l" t="t" r="r" b="b"/>
            <a:pathLst>
              <a:path w="76200">
                <a:moveTo>
                  <a:pt x="7620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3521964" y="6530340"/>
            <a:ext cx="53340" cy="0"/>
          </a:xfrm>
          <a:custGeom>
            <a:avLst/>
            <a:gdLst/>
            <a:ahLst/>
            <a:cxnLst/>
            <a:rect l="l" t="t" r="r" b="b"/>
            <a:pathLst>
              <a:path w="53339">
                <a:moveTo>
                  <a:pt x="53339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4280915" y="6222492"/>
            <a:ext cx="1905" cy="62865"/>
          </a:xfrm>
          <a:custGeom>
            <a:avLst/>
            <a:gdLst/>
            <a:ahLst/>
            <a:cxnLst/>
            <a:rect l="l" t="t" r="r" b="b"/>
            <a:pathLst>
              <a:path w="1904" h="62864">
                <a:moveTo>
                  <a:pt x="1524" y="62484"/>
                </a:moveTo>
                <a:lnTo>
                  <a:pt x="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4907279" y="6163055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4908803" y="6195060"/>
            <a:ext cx="1905" cy="62865"/>
          </a:xfrm>
          <a:custGeom>
            <a:avLst/>
            <a:gdLst/>
            <a:ahLst/>
            <a:cxnLst/>
            <a:rect l="l" t="t" r="r" b="b"/>
            <a:pathLst>
              <a:path w="1904" h="62864">
                <a:moveTo>
                  <a:pt x="1524" y="62483"/>
                </a:moveTo>
                <a:lnTo>
                  <a:pt x="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4312920" y="6211823"/>
            <a:ext cx="565785" cy="24765"/>
          </a:xfrm>
          <a:custGeom>
            <a:avLst/>
            <a:gdLst/>
            <a:ahLst/>
            <a:cxnLst/>
            <a:rect l="l" t="t" r="r" b="b"/>
            <a:pathLst>
              <a:path w="565785" h="24764">
                <a:moveTo>
                  <a:pt x="0" y="24383"/>
                </a:moveTo>
                <a:lnTo>
                  <a:pt x="56540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4280915" y="6230111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5" h="10795">
                <a:moveTo>
                  <a:pt x="30480" y="0"/>
                </a:moveTo>
                <a:lnTo>
                  <a:pt x="0" y="6095"/>
                </a:lnTo>
                <a:lnTo>
                  <a:pt x="32004" y="10667"/>
                </a:lnTo>
                <a:lnTo>
                  <a:pt x="304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4280915" y="6230111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5" h="10795">
                <a:moveTo>
                  <a:pt x="30480" y="0"/>
                </a:moveTo>
                <a:lnTo>
                  <a:pt x="32004" y="10667"/>
                </a:lnTo>
                <a:lnTo>
                  <a:pt x="0" y="6095"/>
                </a:lnTo>
                <a:lnTo>
                  <a:pt x="3048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4878323" y="6205728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0"/>
                </a:moveTo>
                <a:lnTo>
                  <a:pt x="0" y="10668"/>
                </a:lnTo>
                <a:lnTo>
                  <a:pt x="30479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4878323" y="6205728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0"/>
                </a:moveTo>
                <a:lnTo>
                  <a:pt x="0" y="10668"/>
                </a:lnTo>
                <a:lnTo>
                  <a:pt x="30479" y="4572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4498085" y="6145529"/>
            <a:ext cx="190500" cy="6553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4085844" y="6096000"/>
            <a:ext cx="3175" cy="70485"/>
          </a:xfrm>
          <a:custGeom>
            <a:avLst/>
            <a:gdLst/>
            <a:ahLst/>
            <a:cxnLst/>
            <a:rect l="l" t="t" r="r" b="b"/>
            <a:pathLst>
              <a:path w="3175" h="70485">
                <a:moveTo>
                  <a:pt x="3047" y="70103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4902708" y="6048755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4902708" y="6059423"/>
            <a:ext cx="3175" cy="70485"/>
          </a:xfrm>
          <a:custGeom>
            <a:avLst/>
            <a:gdLst/>
            <a:ahLst/>
            <a:cxnLst/>
            <a:rect l="l" t="t" r="r" b="b"/>
            <a:pathLst>
              <a:path w="3175" h="70485">
                <a:moveTo>
                  <a:pt x="3047" y="70103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4119371" y="6077711"/>
            <a:ext cx="753110" cy="33655"/>
          </a:xfrm>
          <a:custGeom>
            <a:avLst/>
            <a:gdLst/>
            <a:ahLst/>
            <a:cxnLst/>
            <a:rect l="l" t="t" r="r" b="b"/>
            <a:pathLst>
              <a:path w="753110" h="33654">
                <a:moveTo>
                  <a:pt x="0" y="33527"/>
                </a:moveTo>
                <a:lnTo>
                  <a:pt x="75285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4087367" y="6105144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5" h="10795">
                <a:moveTo>
                  <a:pt x="30480" y="0"/>
                </a:moveTo>
                <a:lnTo>
                  <a:pt x="0" y="6096"/>
                </a:lnTo>
                <a:lnTo>
                  <a:pt x="32004" y="10668"/>
                </a:lnTo>
                <a:lnTo>
                  <a:pt x="304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4087367" y="6105144"/>
            <a:ext cx="32384" cy="10795"/>
          </a:xfrm>
          <a:custGeom>
            <a:avLst/>
            <a:gdLst/>
            <a:ahLst/>
            <a:cxnLst/>
            <a:rect l="l" t="t" r="r" b="b"/>
            <a:pathLst>
              <a:path w="32385" h="10795">
                <a:moveTo>
                  <a:pt x="30480" y="0"/>
                </a:moveTo>
                <a:lnTo>
                  <a:pt x="32004" y="10668"/>
                </a:lnTo>
                <a:lnTo>
                  <a:pt x="0" y="6096"/>
                </a:lnTo>
                <a:lnTo>
                  <a:pt x="3048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4872228" y="6071616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0"/>
                </a:moveTo>
                <a:lnTo>
                  <a:pt x="0" y="10668"/>
                </a:lnTo>
                <a:lnTo>
                  <a:pt x="30480" y="457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4872228" y="6071616"/>
            <a:ext cx="30480" cy="10795"/>
          </a:xfrm>
          <a:custGeom>
            <a:avLst/>
            <a:gdLst/>
            <a:ahLst/>
            <a:cxnLst/>
            <a:rect l="l" t="t" r="r" b="b"/>
            <a:pathLst>
              <a:path w="30479" h="10795">
                <a:moveTo>
                  <a:pt x="0" y="0"/>
                </a:moveTo>
                <a:lnTo>
                  <a:pt x="0" y="10668"/>
                </a:lnTo>
                <a:lnTo>
                  <a:pt x="30480" y="4572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4397502" y="6015990"/>
            <a:ext cx="190500" cy="6400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4748784" y="2496312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30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4754879" y="261061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4759452" y="2706624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4759452" y="272491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4764023" y="283921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4768596" y="295503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4773167" y="3049524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4774691" y="306933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4779264" y="318363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4782311" y="3279648"/>
            <a:ext cx="1905" cy="0"/>
          </a:xfrm>
          <a:custGeom>
            <a:avLst/>
            <a:gdLst/>
            <a:ahLst/>
            <a:cxnLst/>
            <a:rect l="l" t="t" r="r" b="b"/>
            <a:pathLst>
              <a:path w="1904">
                <a:moveTo>
                  <a:pt x="762" y="-2286"/>
                </a:moveTo>
                <a:lnTo>
                  <a:pt x="762" y="22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4783835" y="3297935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4788408" y="341376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4794503" y="3528060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4799076" y="364236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4803647" y="375666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4809744" y="3870960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3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4823459" y="4215384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4828032" y="4329684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19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4832603" y="4424172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4834128" y="4443984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19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4838700" y="4558284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19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4843271" y="4674108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4841747" y="4626864"/>
            <a:ext cx="1905" cy="85725"/>
          </a:xfrm>
          <a:custGeom>
            <a:avLst/>
            <a:gdLst/>
            <a:ahLst/>
            <a:cxnLst/>
            <a:rect l="l" t="t" r="r" b="b"/>
            <a:pathLst>
              <a:path w="1904" h="85725">
                <a:moveTo>
                  <a:pt x="1524" y="85343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7350252" y="444550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7354823" y="455980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7353300" y="4515611"/>
            <a:ext cx="3175" cy="85725"/>
          </a:xfrm>
          <a:custGeom>
            <a:avLst/>
            <a:gdLst/>
            <a:ahLst/>
            <a:cxnLst/>
            <a:rect l="l" t="t" r="r" b="b"/>
            <a:pathLst>
              <a:path w="3175" h="85725">
                <a:moveTo>
                  <a:pt x="3048" y="85343"/>
                </a:moveTo>
                <a:lnTo>
                  <a:pt x="0" y="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6094476" y="453085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6100571" y="4645152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4873752" y="4532376"/>
            <a:ext cx="2447925" cy="108585"/>
          </a:xfrm>
          <a:custGeom>
            <a:avLst/>
            <a:gdLst/>
            <a:ahLst/>
            <a:cxnLst/>
            <a:rect l="l" t="t" r="r" b="b"/>
            <a:pathLst>
              <a:path w="2447925" h="108585">
                <a:moveTo>
                  <a:pt x="2447544" y="0"/>
                </a:moveTo>
                <a:lnTo>
                  <a:pt x="0" y="108204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7321295" y="4527804"/>
            <a:ext cx="32384" cy="9525"/>
          </a:xfrm>
          <a:custGeom>
            <a:avLst/>
            <a:gdLst/>
            <a:ahLst/>
            <a:cxnLst/>
            <a:rect l="l" t="t" r="r" b="b"/>
            <a:pathLst>
              <a:path w="32384" h="9525">
                <a:moveTo>
                  <a:pt x="0" y="0"/>
                </a:moveTo>
                <a:lnTo>
                  <a:pt x="0" y="9143"/>
                </a:lnTo>
                <a:lnTo>
                  <a:pt x="32003" y="304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7321295" y="4527804"/>
            <a:ext cx="32384" cy="9525"/>
          </a:xfrm>
          <a:custGeom>
            <a:avLst/>
            <a:gdLst/>
            <a:ahLst/>
            <a:cxnLst/>
            <a:rect l="l" t="t" r="r" b="b"/>
            <a:pathLst>
              <a:path w="32384" h="9525">
                <a:moveTo>
                  <a:pt x="0" y="0"/>
                </a:moveTo>
                <a:lnTo>
                  <a:pt x="0" y="9143"/>
                </a:lnTo>
                <a:lnTo>
                  <a:pt x="32003" y="3048"/>
                </a:lnTo>
                <a:lnTo>
                  <a:pt x="0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4841747" y="4636008"/>
            <a:ext cx="32384" cy="9525"/>
          </a:xfrm>
          <a:custGeom>
            <a:avLst/>
            <a:gdLst/>
            <a:ahLst/>
            <a:cxnLst/>
            <a:rect l="l" t="t" r="r" b="b"/>
            <a:pathLst>
              <a:path w="32385" h="9525">
                <a:moveTo>
                  <a:pt x="32003" y="0"/>
                </a:moveTo>
                <a:lnTo>
                  <a:pt x="0" y="6095"/>
                </a:lnTo>
                <a:lnTo>
                  <a:pt x="32003" y="9143"/>
                </a:lnTo>
                <a:lnTo>
                  <a:pt x="3200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4841747" y="4636008"/>
            <a:ext cx="32384" cy="9525"/>
          </a:xfrm>
          <a:custGeom>
            <a:avLst/>
            <a:gdLst/>
            <a:ahLst/>
            <a:cxnLst/>
            <a:rect l="l" t="t" r="r" b="b"/>
            <a:pathLst>
              <a:path w="32385" h="9525">
                <a:moveTo>
                  <a:pt x="32003" y="0"/>
                </a:moveTo>
                <a:lnTo>
                  <a:pt x="32003" y="9143"/>
                </a:lnTo>
                <a:lnTo>
                  <a:pt x="0" y="6095"/>
                </a:lnTo>
                <a:lnTo>
                  <a:pt x="32003" y="0"/>
                </a:lnTo>
                <a:close/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5996178" y="4414266"/>
            <a:ext cx="198120" cy="15849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4847844" y="476859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4847844" y="478840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19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4858511" y="5017008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19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4856988" y="5009388"/>
            <a:ext cx="1905" cy="0"/>
          </a:xfrm>
          <a:custGeom>
            <a:avLst/>
            <a:gdLst/>
            <a:ahLst/>
            <a:cxnLst/>
            <a:rect l="l" t="t" r="r" b="b"/>
            <a:pathLst>
              <a:path w="1904">
                <a:moveTo>
                  <a:pt x="762" y="-2286"/>
                </a:moveTo>
                <a:lnTo>
                  <a:pt x="762" y="22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4863084" y="513130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4867655" y="524560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4873752" y="5361432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4878323" y="5475732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4882896" y="559003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4887467" y="570433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4892040" y="581863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4896611" y="5914644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4896611" y="5934455"/>
            <a:ext cx="5080" cy="76200"/>
          </a:xfrm>
          <a:custGeom>
            <a:avLst/>
            <a:gdLst/>
            <a:ahLst/>
            <a:cxnLst/>
            <a:rect l="l" t="t" r="r" b="b"/>
            <a:pathLst>
              <a:path w="5079" h="76200">
                <a:moveTo>
                  <a:pt x="0" y="0"/>
                </a:moveTo>
                <a:lnTo>
                  <a:pt x="4572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4927091" y="662178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4931664" y="6736080"/>
            <a:ext cx="3175" cy="56515"/>
          </a:xfrm>
          <a:custGeom>
            <a:avLst/>
            <a:gdLst/>
            <a:ahLst/>
            <a:cxnLst/>
            <a:rect l="l" t="t" r="r" b="b"/>
            <a:pathLst>
              <a:path w="3175" h="56515">
                <a:moveTo>
                  <a:pt x="0" y="0"/>
                </a:moveTo>
                <a:lnTo>
                  <a:pt x="3048" y="56387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7266431" y="249783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7269480" y="2593848"/>
            <a:ext cx="1905" cy="0"/>
          </a:xfrm>
          <a:custGeom>
            <a:avLst/>
            <a:gdLst/>
            <a:ahLst/>
            <a:cxnLst/>
            <a:rect l="l" t="t" r="r" b="b"/>
            <a:pathLst>
              <a:path w="1904">
                <a:moveTo>
                  <a:pt x="762" y="-2286"/>
                </a:moveTo>
                <a:lnTo>
                  <a:pt x="762" y="22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7271004" y="261213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7275576" y="272643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7280147" y="284226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7286243" y="295656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7290816" y="307086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7295388" y="318516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7301483" y="329946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7304531" y="3395472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7306056" y="3415284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7310628" y="3529584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7315200" y="3643884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7319771" y="373989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7319771" y="3758184"/>
            <a:ext cx="3175" cy="78105"/>
          </a:xfrm>
          <a:custGeom>
            <a:avLst/>
            <a:gdLst/>
            <a:ahLst/>
            <a:cxnLst/>
            <a:rect l="l" t="t" r="r" b="b"/>
            <a:pathLst>
              <a:path w="3175" h="78104">
                <a:moveTo>
                  <a:pt x="0" y="0"/>
                </a:moveTo>
                <a:lnTo>
                  <a:pt x="3048" y="77724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7324343" y="3872484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7339583" y="421690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7345680" y="4331208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19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7359395" y="467410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7370064" y="490423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19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7374635" y="501853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7379207" y="5114544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7379207" y="5132832"/>
            <a:ext cx="3175" cy="78105"/>
          </a:xfrm>
          <a:custGeom>
            <a:avLst/>
            <a:gdLst/>
            <a:ahLst/>
            <a:cxnLst/>
            <a:rect l="l" t="t" r="r" b="b"/>
            <a:pathLst>
              <a:path w="3175" h="78104">
                <a:moveTo>
                  <a:pt x="0" y="0"/>
                </a:moveTo>
                <a:lnTo>
                  <a:pt x="3048" y="77723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7385304" y="5248655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7388352" y="5362955"/>
            <a:ext cx="5080" cy="74930"/>
          </a:xfrm>
          <a:custGeom>
            <a:avLst/>
            <a:gdLst/>
            <a:ahLst/>
            <a:cxnLst/>
            <a:rect l="l" t="t" r="r" b="b"/>
            <a:pathLst>
              <a:path w="5079" h="74929">
                <a:moveTo>
                  <a:pt x="0" y="0"/>
                </a:moveTo>
                <a:lnTo>
                  <a:pt x="4572" y="746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7392923" y="5457444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7394447" y="5477255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19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7399019" y="5591555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7403592" y="5705855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199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7409688" y="5821679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7" y="746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7414259" y="5935979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7441692" y="6603492"/>
            <a:ext cx="1905" cy="0"/>
          </a:xfrm>
          <a:custGeom>
            <a:avLst/>
            <a:gdLst/>
            <a:ahLst/>
            <a:cxnLst/>
            <a:rect l="l" t="t" r="r" b="b"/>
            <a:pathLst>
              <a:path w="1904">
                <a:moveTo>
                  <a:pt x="761" y="-2285"/>
                </a:moveTo>
                <a:lnTo>
                  <a:pt x="761" y="22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7443216" y="6623304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7449311" y="6737604"/>
            <a:ext cx="1905" cy="55244"/>
          </a:xfrm>
          <a:custGeom>
            <a:avLst/>
            <a:gdLst/>
            <a:ahLst/>
            <a:cxnLst/>
            <a:rect l="l" t="t" r="r" b="b"/>
            <a:pathLst>
              <a:path w="1904" h="55245">
                <a:moveTo>
                  <a:pt x="0" y="0"/>
                </a:moveTo>
                <a:lnTo>
                  <a:pt x="1524" y="54863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8058911" y="6324600"/>
            <a:ext cx="1905" cy="0"/>
          </a:xfrm>
          <a:custGeom>
            <a:avLst/>
            <a:gdLst/>
            <a:ahLst/>
            <a:cxnLst/>
            <a:rect l="l" t="t" r="r" b="b"/>
            <a:pathLst>
              <a:path w="1904">
                <a:moveTo>
                  <a:pt x="761" y="-2286"/>
                </a:moveTo>
                <a:lnTo>
                  <a:pt x="761" y="22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6006084" y="246888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6012179" y="2583180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6016752" y="2697480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6021323" y="281178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6025896" y="292608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6030467" y="304038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6036564" y="3156204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6041135" y="3270504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6045708" y="3384804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6050279" y="348081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6051803" y="3500628"/>
            <a:ext cx="1905" cy="74930"/>
          </a:xfrm>
          <a:custGeom>
            <a:avLst/>
            <a:gdLst/>
            <a:ahLst/>
            <a:cxnLst/>
            <a:rect l="l" t="t" r="r" b="b"/>
            <a:pathLst>
              <a:path w="1904" h="74929">
                <a:moveTo>
                  <a:pt x="0" y="0"/>
                </a:moveTo>
                <a:lnTo>
                  <a:pt x="1524" y="7467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6054852" y="3614928"/>
            <a:ext cx="5080" cy="76200"/>
          </a:xfrm>
          <a:custGeom>
            <a:avLst/>
            <a:gdLst/>
            <a:ahLst/>
            <a:cxnLst/>
            <a:rect l="l" t="t" r="r" b="b"/>
            <a:pathLst>
              <a:path w="5079" h="76200">
                <a:moveTo>
                  <a:pt x="0" y="0"/>
                </a:moveTo>
                <a:lnTo>
                  <a:pt x="4572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6060947" y="372922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6063996" y="3825240"/>
            <a:ext cx="1905" cy="0"/>
          </a:xfrm>
          <a:custGeom>
            <a:avLst/>
            <a:gdLst/>
            <a:ahLst/>
            <a:cxnLst/>
            <a:rect l="l" t="t" r="r" b="b"/>
            <a:pathLst>
              <a:path w="1904">
                <a:moveTo>
                  <a:pt x="762" y="-2286"/>
                </a:moveTo>
                <a:lnTo>
                  <a:pt x="762" y="22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6065520" y="384352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6080759" y="4186428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6085332" y="430225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6105144" y="4759452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7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6109715" y="487527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6115811" y="498957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6120384" y="510387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6123432" y="5199888"/>
            <a:ext cx="1905" cy="0"/>
          </a:xfrm>
          <a:custGeom>
            <a:avLst/>
            <a:gdLst/>
            <a:ahLst/>
            <a:cxnLst/>
            <a:rect l="l" t="t" r="r" b="b"/>
            <a:pathLst>
              <a:path w="1904">
                <a:moveTo>
                  <a:pt x="762" y="-2286"/>
                </a:moveTo>
                <a:lnTo>
                  <a:pt x="762" y="22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6124955" y="5218176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6129528" y="5334000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6134100" y="5448300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5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6138671" y="5542788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6138671" y="556260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6144767" y="567690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6149340" y="5791200"/>
            <a:ext cx="3175" cy="76200"/>
          </a:xfrm>
          <a:custGeom>
            <a:avLst/>
            <a:gdLst/>
            <a:ahLst/>
            <a:cxnLst/>
            <a:rect l="l" t="t" r="r" b="b"/>
            <a:pathLst>
              <a:path w="3175" h="76200">
                <a:moveTo>
                  <a:pt x="0" y="0"/>
                </a:moveTo>
                <a:lnTo>
                  <a:pt x="3048" y="7620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6153911" y="5905500"/>
            <a:ext cx="5080" cy="76200"/>
          </a:xfrm>
          <a:custGeom>
            <a:avLst/>
            <a:gdLst/>
            <a:ahLst/>
            <a:cxnLst/>
            <a:rect l="l" t="t" r="r" b="b"/>
            <a:pathLst>
              <a:path w="5079" h="76200">
                <a:moveTo>
                  <a:pt x="0" y="0"/>
                </a:moveTo>
                <a:lnTo>
                  <a:pt x="4572" y="7620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6160008" y="6021323"/>
            <a:ext cx="1905" cy="76200"/>
          </a:xfrm>
          <a:custGeom>
            <a:avLst/>
            <a:gdLst/>
            <a:ahLst/>
            <a:cxnLst/>
            <a:rect l="l" t="t" r="r" b="b"/>
            <a:pathLst>
              <a:path w="1904" h="76200">
                <a:moveTo>
                  <a:pt x="0" y="0"/>
                </a:moveTo>
                <a:lnTo>
                  <a:pt x="1524" y="76199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6164579" y="6134100"/>
            <a:ext cx="3175" cy="78105"/>
          </a:xfrm>
          <a:custGeom>
            <a:avLst/>
            <a:gdLst/>
            <a:ahLst/>
            <a:cxnLst/>
            <a:rect l="l" t="t" r="r" b="b"/>
            <a:pathLst>
              <a:path w="3175" h="78104">
                <a:moveTo>
                  <a:pt x="0" y="0"/>
                </a:moveTo>
                <a:lnTo>
                  <a:pt x="3048" y="77723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6184391" y="6594347"/>
            <a:ext cx="3175" cy="74930"/>
          </a:xfrm>
          <a:custGeom>
            <a:avLst/>
            <a:gdLst/>
            <a:ahLst/>
            <a:cxnLst/>
            <a:rect l="l" t="t" r="r" b="b"/>
            <a:pathLst>
              <a:path w="3175" h="74929">
                <a:moveTo>
                  <a:pt x="0" y="0"/>
                </a:moveTo>
                <a:lnTo>
                  <a:pt x="3048" y="74676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6188964" y="669035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6188964" y="6708647"/>
            <a:ext cx="3175" cy="83820"/>
          </a:xfrm>
          <a:custGeom>
            <a:avLst/>
            <a:gdLst/>
            <a:ahLst/>
            <a:cxnLst/>
            <a:rect l="l" t="t" r="r" b="b"/>
            <a:pathLst>
              <a:path w="3175" h="83820">
                <a:moveTo>
                  <a:pt x="0" y="0"/>
                </a:moveTo>
                <a:lnTo>
                  <a:pt x="3048" y="83820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8241792" y="6188964"/>
            <a:ext cx="1905" cy="0"/>
          </a:xfrm>
          <a:custGeom>
            <a:avLst/>
            <a:gdLst/>
            <a:ahLst/>
            <a:cxnLst/>
            <a:rect l="l" t="t" r="r" b="b"/>
            <a:pathLst>
              <a:path w="1904">
                <a:moveTo>
                  <a:pt x="761" y="-2286"/>
                </a:moveTo>
                <a:lnTo>
                  <a:pt x="761" y="228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 txBox="1">
            <a:spLocks noGrp="1"/>
          </p:cNvSpPr>
          <p:nvPr>
            <p:ph type="title"/>
          </p:nvPr>
        </p:nvSpPr>
        <p:spPr>
          <a:xfrm>
            <a:off x="2169667" y="647192"/>
            <a:ext cx="7830820" cy="112141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5080" indent="685800">
              <a:lnSpc>
                <a:spcPts val="4310"/>
              </a:lnSpc>
              <a:spcBef>
                <a:spcPts val="25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RUANG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BEBAS </a:t>
            </a:r>
            <a:r>
              <a:rPr sz="3600" spc="-65" dirty="0">
                <a:solidFill>
                  <a:srgbClr val="000000"/>
                </a:solidFill>
                <a:latin typeface="Arial"/>
                <a:cs typeface="Arial"/>
              </a:rPr>
              <a:t>PADA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JALUR  LENGKUNG UNTUK JALAN</a:t>
            </a:r>
            <a:r>
              <a:rPr sz="3600" spc="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GANDA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776983" y="1842516"/>
            <a:ext cx="8589264" cy="52379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266944" y="4489704"/>
            <a:ext cx="114300" cy="716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42744" y="4489704"/>
            <a:ext cx="3238500" cy="117475"/>
          </a:xfrm>
          <a:custGeom>
            <a:avLst/>
            <a:gdLst/>
            <a:ahLst/>
            <a:cxnLst/>
            <a:rect l="l" t="t" r="r" b="b"/>
            <a:pathLst>
              <a:path w="3238500" h="117475">
                <a:moveTo>
                  <a:pt x="3166872" y="45720"/>
                </a:moveTo>
                <a:lnTo>
                  <a:pt x="71628" y="45720"/>
                </a:lnTo>
                <a:lnTo>
                  <a:pt x="48768" y="59436"/>
                </a:lnTo>
                <a:lnTo>
                  <a:pt x="3188208" y="59436"/>
                </a:lnTo>
                <a:lnTo>
                  <a:pt x="3208020" y="70104"/>
                </a:lnTo>
                <a:lnTo>
                  <a:pt x="3166872" y="71628"/>
                </a:lnTo>
                <a:lnTo>
                  <a:pt x="3131820" y="92964"/>
                </a:lnTo>
                <a:lnTo>
                  <a:pt x="3125723" y="96012"/>
                </a:lnTo>
                <a:lnTo>
                  <a:pt x="3124200" y="103632"/>
                </a:lnTo>
                <a:lnTo>
                  <a:pt x="3130296" y="115824"/>
                </a:lnTo>
                <a:lnTo>
                  <a:pt x="3137916" y="117348"/>
                </a:lnTo>
                <a:lnTo>
                  <a:pt x="3144011" y="114300"/>
                </a:lnTo>
                <a:lnTo>
                  <a:pt x="3217502" y="71628"/>
                </a:lnTo>
                <a:lnTo>
                  <a:pt x="3214116" y="71628"/>
                </a:lnTo>
                <a:lnTo>
                  <a:pt x="3208020" y="47243"/>
                </a:lnTo>
                <a:lnTo>
                  <a:pt x="3166872" y="45720"/>
                </a:lnTo>
                <a:close/>
              </a:path>
              <a:path w="3238500" h="117475">
                <a:moveTo>
                  <a:pt x="71628" y="45720"/>
                </a:moveTo>
                <a:lnTo>
                  <a:pt x="24383" y="45720"/>
                </a:lnTo>
                <a:lnTo>
                  <a:pt x="30480" y="70104"/>
                </a:lnTo>
                <a:lnTo>
                  <a:pt x="71628" y="71628"/>
                </a:lnTo>
                <a:lnTo>
                  <a:pt x="3166872" y="71628"/>
                </a:lnTo>
                <a:lnTo>
                  <a:pt x="3188208" y="59436"/>
                </a:lnTo>
                <a:lnTo>
                  <a:pt x="48768" y="59436"/>
                </a:lnTo>
                <a:lnTo>
                  <a:pt x="30480" y="47243"/>
                </a:lnTo>
                <a:lnTo>
                  <a:pt x="71628" y="45720"/>
                </a:lnTo>
                <a:close/>
              </a:path>
              <a:path w="3238500" h="117475">
                <a:moveTo>
                  <a:pt x="3238500" y="59436"/>
                </a:moveTo>
                <a:lnTo>
                  <a:pt x="3214116" y="71628"/>
                </a:lnTo>
                <a:lnTo>
                  <a:pt x="3217502" y="71628"/>
                </a:lnTo>
                <a:lnTo>
                  <a:pt x="3238500" y="59436"/>
                </a:lnTo>
                <a:close/>
              </a:path>
              <a:path w="3238500" h="117475">
                <a:moveTo>
                  <a:pt x="100583" y="0"/>
                </a:moveTo>
                <a:lnTo>
                  <a:pt x="94487" y="3048"/>
                </a:lnTo>
                <a:lnTo>
                  <a:pt x="0" y="59436"/>
                </a:lnTo>
                <a:lnTo>
                  <a:pt x="24383" y="45720"/>
                </a:lnTo>
                <a:lnTo>
                  <a:pt x="71628" y="45720"/>
                </a:lnTo>
                <a:lnTo>
                  <a:pt x="106680" y="24384"/>
                </a:lnTo>
                <a:lnTo>
                  <a:pt x="112775" y="21336"/>
                </a:lnTo>
                <a:lnTo>
                  <a:pt x="114300" y="13716"/>
                </a:lnTo>
                <a:lnTo>
                  <a:pt x="108204" y="1524"/>
                </a:lnTo>
                <a:lnTo>
                  <a:pt x="10058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09615" y="4549140"/>
            <a:ext cx="41275" cy="12700"/>
          </a:xfrm>
          <a:custGeom>
            <a:avLst/>
            <a:gdLst/>
            <a:ahLst/>
            <a:cxnLst/>
            <a:rect l="l" t="t" r="r" b="b"/>
            <a:pathLst>
              <a:path w="41275" h="12700">
                <a:moveTo>
                  <a:pt x="21336" y="0"/>
                </a:moveTo>
                <a:lnTo>
                  <a:pt x="0" y="12192"/>
                </a:lnTo>
                <a:lnTo>
                  <a:pt x="41148" y="10668"/>
                </a:lnTo>
                <a:lnTo>
                  <a:pt x="2133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142744" y="4535423"/>
            <a:ext cx="114300" cy="716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766559" y="4527804"/>
            <a:ext cx="115824" cy="716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890759" y="4482084"/>
            <a:ext cx="115824" cy="114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66559" y="4482084"/>
            <a:ext cx="3214370" cy="117475"/>
          </a:xfrm>
          <a:custGeom>
            <a:avLst/>
            <a:gdLst/>
            <a:ahLst/>
            <a:cxnLst/>
            <a:rect l="l" t="t" r="r" b="b"/>
            <a:pathLst>
              <a:path w="3214370" h="117475">
                <a:moveTo>
                  <a:pt x="3166872" y="45719"/>
                </a:moveTo>
                <a:lnTo>
                  <a:pt x="71628" y="45719"/>
                </a:lnTo>
                <a:lnTo>
                  <a:pt x="50292" y="59435"/>
                </a:lnTo>
                <a:lnTo>
                  <a:pt x="3189732" y="59435"/>
                </a:lnTo>
                <a:lnTo>
                  <a:pt x="3208020" y="70103"/>
                </a:lnTo>
                <a:lnTo>
                  <a:pt x="3166872" y="71627"/>
                </a:lnTo>
                <a:lnTo>
                  <a:pt x="3131820" y="92963"/>
                </a:lnTo>
                <a:lnTo>
                  <a:pt x="3125724" y="96011"/>
                </a:lnTo>
                <a:lnTo>
                  <a:pt x="3124200" y="103631"/>
                </a:lnTo>
                <a:lnTo>
                  <a:pt x="3130296" y="115823"/>
                </a:lnTo>
                <a:lnTo>
                  <a:pt x="3137916" y="117347"/>
                </a:lnTo>
                <a:lnTo>
                  <a:pt x="3144012" y="114299"/>
                </a:lnTo>
                <a:lnTo>
                  <a:pt x="3214116" y="71627"/>
                </a:lnTo>
                <a:lnTo>
                  <a:pt x="3208020" y="47243"/>
                </a:lnTo>
                <a:lnTo>
                  <a:pt x="3166872" y="45719"/>
                </a:lnTo>
                <a:close/>
              </a:path>
              <a:path w="3214370" h="117475">
                <a:moveTo>
                  <a:pt x="71628" y="45719"/>
                </a:moveTo>
                <a:lnTo>
                  <a:pt x="24384" y="45719"/>
                </a:lnTo>
                <a:lnTo>
                  <a:pt x="30480" y="70103"/>
                </a:lnTo>
                <a:lnTo>
                  <a:pt x="71628" y="71627"/>
                </a:lnTo>
                <a:lnTo>
                  <a:pt x="3166872" y="71627"/>
                </a:lnTo>
                <a:lnTo>
                  <a:pt x="3189732" y="59435"/>
                </a:lnTo>
                <a:lnTo>
                  <a:pt x="50292" y="59435"/>
                </a:lnTo>
                <a:lnTo>
                  <a:pt x="30480" y="47243"/>
                </a:lnTo>
                <a:lnTo>
                  <a:pt x="71628" y="45719"/>
                </a:lnTo>
                <a:close/>
              </a:path>
              <a:path w="3214370" h="117475">
                <a:moveTo>
                  <a:pt x="100584" y="0"/>
                </a:moveTo>
                <a:lnTo>
                  <a:pt x="94488" y="3047"/>
                </a:lnTo>
                <a:lnTo>
                  <a:pt x="0" y="59435"/>
                </a:lnTo>
                <a:lnTo>
                  <a:pt x="24384" y="45719"/>
                </a:lnTo>
                <a:lnTo>
                  <a:pt x="71628" y="45719"/>
                </a:lnTo>
                <a:lnTo>
                  <a:pt x="106680" y="25907"/>
                </a:lnTo>
                <a:lnTo>
                  <a:pt x="112775" y="21335"/>
                </a:lnTo>
                <a:lnTo>
                  <a:pt x="115824" y="13715"/>
                </a:lnTo>
                <a:lnTo>
                  <a:pt x="111251" y="7619"/>
                </a:lnTo>
                <a:lnTo>
                  <a:pt x="108204" y="1523"/>
                </a:lnTo>
                <a:lnTo>
                  <a:pt x="10058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401311" y="4860035"/>
            <a:ext cx="48895" cy="90170"/>
          </a:xfrm>
          <a:custGeom>
            <a:avLst/>
            <a:gdLst/>
            <a:ahLst/>
            <a:cxnLst/>
            <a:rect l="l" t="t" r="r" b="b"/>
            <a:pathLst>
              <a:path w="48895" h="90170">
                <a:moveTo>
                  <a:pt x="35051" y="0"/>
                </a:moveTo>
                <a:lnTo>
                  <a:pt x="27432" y="1523"/>
                </a:lnTo>
                <a:lnTo>
                  <a:pt x="22860" y="7619"/>
                </a:lnTo>
                <a:lnTo>
                  <a:pt x="1524" y="42671"/>
                </a:lnTo>
                <a:lnTo>
                  <a:pt x="0" y="83819"/>
                </a:lnTo>
                <a:lnTo>
                  <a:pt x="3048" y="89915"/>
                </a:lnTo>
                <a:lnTo>
                  <a:pt x="45720" y="19811"/>
                </a:lnTo>
                <a:lnTo>
                  <a:pt x="48767" y="13715"/>
                </a:lnTo>
                <a:lnTo>
                  <a:pt x="45720" y="6095"/>
                </a:lnTo>
                <a:lnTo>
                  <a:pt x="41148" y="3047"/>
                </a:lnTo>
                <a:lnTo>
                  <a:pt x="3505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332732" y="2414016"/>
            <a:ext cx="68580" cy="2536190"/>
          </a:xfrm>
          <a:custGeom>
            <a:avLst/>
            <a:gdLst/>
            <a:ahLst/>
            <a:cxnLst/>
            <a:rect l="l" t="t" r="r" b="b"/>
            <a:pathLst>
              <a:path w="68579" h="2536190">
                <a:moveTo>
                  <a:pt x="13715" y="2446020"/>
                </a:moveTo>
                <a:lnTo>
                  <a:pt x="1523" y="2452116"/>
                </a:lnTo>
                <a:lnTo>
                  <a:pt x="0" y="2459736"/>
                </a:lnTo>
                <a:lnTo>
                  <a:pt x="3047" y="2465832"/>
                </a:lnTo>
                <a:lnTo>
                  <a:pt x="45719" y="2535936"/>
                </a:lnTo>
                <a:lnTo>
                  <a:pt x="47243" y="2529840"/>
                </a:lnTo>
                <a:lnTo>
                  <a:pt x="57912" y="2511552"/>
                </a:lnTo>
                <a:lnTo>
                  <a:pt x="57912" y="2488692"/>
                </a:lnTo>
                <a:lnTo>
                  <a:pt x="45719" y="2488692"/>
                </a:lnTo>
                <a:lnTo>
                  <a:pt x="24383" y="2453640"/>
                </a:lnTo>
                <a:lnTo>
                  <a:pt x="21335" y="2447544"/>
                </a:lnTo>
                <a:lnTo>
                  <a:pt x="13715" y="2446020"/>
                </a:lnTo>
                <a:close/>
              </a:path>
              <a:path w="68579" h="2536190">
                <a:moveTo>
                  <a:pt x="68579" y="0"/>
                </a:moveTo>
                <a:lnTo>
                  <a:pt x="47243" y="0"/>
                </a:lnTo>
                <a:lnTo>
                  <a:pt x="45719" y="41148"/>
                </a:lnTo>
                <a:lnTo>
                  <a:pt x="45719" y="2488692"/>
                </a:lnTo>
                <a:lnTo>
                  <a:pt x="57912" y="2488692"/>
                </a:lnTo>
                <a:lnTo>
                  <a:pt x="57912" y="19812"/>
                </a:lnTo>
                <a:lnTo>
                  <a:pt x="6857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335779" y="2383536"/>
            <a:ext cx="114300" cy="2592705"/>
          </a:xfrm>
          <a:custGeom>
            <a:avLst/>
            <a:gdLst/>
            <a:ahLst/>
            <a:cxnLst/>
            <a:rect l="l" t="t" r="r" b="b"/>
            <a:pathLst>
              <a:path w="114300" h="2592704">
                <a:moveTo>
                  <a:pt x="0" y="2496311"/>
                </a:moveTo>
                <a:lnTo>
                  <a:pt x="54864" y="2592323"/>
                </a:lnTo>
                <a:lnTo>
                  <a:pt x="70079" y="2566416"/>
                </a:lnTo>
                <a:lnTo>
                  <a:pt x="42672" y="2566416"/>
                </a:lnTo>
                <a:lnTo>
                  <a:pt x="0" y="2496311"/>
                </a:lnTo>
                <a:close/>
              </a:path>
              <a:path w="114300" h="2592704">
                <a:moveTo>
                  <a:pt x="73053" y="30479"/>
                </a:moveTo>
                <a:lnTo>
                  <a:pt x="65532" y="30479"/>
                </a:lnTo>
                <a:lnTo>
                  <a:pt x="54864" y="50291"/>
                </a:lnTo>
                <a:lnTo>
                  <a:pt x="54864" y="2542032"/>
                </a:lnTo>
                <a:lnTo>
                  <a:pt x="44196" y="2560320"/>
                </a:lnTo>
                <a:lnTo>
                  <a:pt x="42672" y="2566416"/>
                </a:lnTo>
                <a:lnTo>
                  <a:pt x="68580" y="2566416"/>
                </a:lnTo>
                <a:lnTo>
                  <a:pt x="65532" y="2560320"/>
                </a:lnTo>
                <a:lnTo>
                  <a:pt x="67056" y="2519172"/>
                </a:lnTo>
                <a:lnTo>
                  <a:pt x="67056" y="71627"/>
                </a:lnTo>
                <a:lnTo>
                  <a:pt x="97609" y="71627"/>
                </a:lnTo>
                <a:lnTo>
                  <a:pt x="73053" y="30479"/>
                </a:lnTo>
                <a:close/>
              </a:path>
              <a:path w="114300" h="2592704">
                <a:moveTo>
                  <a:pt x="111252" y="2496311"/>
                </a:moveTo>
                <a:lnTo>
                  <a:pt x="68580" y="2566416"/>
                </a:lnTo>
                <a:lnTo>
                  <a:pt x="70079" y="2566416"/>
                </a:lnTo>
                <a:lnTo>
                  <a:pt x="111252" y="2496311"/>
                </a:lnTo>
                <a:close/>
              </a:path>
              <a:path w="114300" h="2592704">
                <a:moveTo>
                  <a:pt x="97609" y="71627"/>
                </a:moveTo>
                <a:lnTo>
                  <a:pt x="67056" y="71627"/>
                </a:lnTo>
                <a:lnTo>
                  <a:pt x="88392" y="106679"/>
                </a:lnTo>
                <a:lnTo>
                  <a:pt x="92964" y="112775"/>
                </a:lnTo>
                <a:lnTo>
                  <a:pt x="100584" y="115824"/>
                </a:lnTo>
                <a:lnTo>
                  <a:pt x="106680" y="111251"/>
                </a:lnTo>
                <a:lnTo>
                  <a:pt x="111252" y="108203"/>
                </a:lnTo>
                <a:lnTo>
                  <a:pt x="114300" y="100583"/>
                </a:lnTo>
                <a:lnTo>
                  <a:pt x="111252" y="94487"/>
                </a:lnTo>
                <a:lnTo>
                  <a:pt x="97609" y="71627"/>
                </a:lnTo>
                <a:close/>
              </a:path>
              <a:path w="114300" h="2592704">
                <a:moveTo>
                  <a:pt x="54864" y="0"/>
                </a:moveTo>
                <a:lnTo>
                  <a:pt x="67056" y="24383"/>
                </a:lnTo>
                <a:lnTo>
                  <a:pt x="42672" y="24383"/>
                </a:lnTo>
                <a:lnTo>
                  <a:pt x="21336" y="106679"/>
                </a:lnTo>
                <a:lnTo>
                  <a:pt x="42672" y="71627"/>
                </a:lnTo>
                <a:lnTo>
                  <a:pt x="44196" y="30479"/>
                </a:lnTo>
                <a:lnTo>
                  <a:pt x="73053" y="30479"/>
                </a:lnTo>
                <a:lnTo>
                  <a:pt x="5486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32732" y="2383536"/>
            <a:ext cx="70103" cy="1158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085844" y="3246120"/>
            <a:ext cx="280670" cy="935990"/>
          </a:xfrm>
          <a:custGeom>
            <a:avLst/>
            <a:gdLst/>
            <a:ahLst/>
            <a:cxnLst/>
            <a:rect l="l" t="t" r="r" b="b"/>
            <a:pathLst>
              <a:path w="280670" h="935989">
                <a:moveTo>
                  <a:pt x="0" y="935736"/>
                </a:moveTo>
                <a:lnTo>
                  <a:pt x="280415" y="935736"/>
                </a:lnTo>
                <a:lnTo>
                  <a:pt x="280415" y="0"/>
                </a:lnTo>
                <a:lnTo>
                  <a:pt x="0" y="0"/>
                </a:lnTo>
                <a:lnTo>
                  <a:pt x="0" y="93573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822191" y="5372100"/>
            <a:ext cx="0" cy="216535"/>
          </a:xfrm>
          <a:custGeom>
            <a:avLst/>
            <a:gdLst/>
            <a:ahLst/>
            <a:cxnLst/>
            <a:rect l="l" t="t" r="r" b="b"/>
            <a:pathLst>
              <a:path h="216535">
                <a:moveTo>
                  <a:pt x="0" y="216407"/>
                </a:moveTo>
                <a:lnTo>
                  <a:pt x="0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759708" y="5268467"/>
            <a:ext cx="114300" cy="116205"/>
          </a:xfrm>
          <a:custGeom>
            <a:avLst/>
            <a:gdLst/>
            <a:ahLst/>
            <a:cxnLst/>
            <a:rect l="l" t="t" r="r" b="b"/>
            <a:pathLst>
              <a:path w="114300" h="116204">
                <a:moveTo>
                  <a:pt x="13715" y="0"/>
                </a:moveTo>
                <a:lnTo>
                  <a:pt x="7619" y="4572"/>
                </a:lnTo>
                <a:lnTo>
                  <a:pt x="1524" y="7620"/>
                </a:lnTo>
                <a:lnTo>
                  <a:pt x="0" y="15240"/>
                </a:lnTo>
                <a:lnTo>
                  <a:pt x="3047" y="21336"/>
                </a:lnTo>
                <a:lnTo>
                  <a:pt x="57912" y="115824"/>
                </a:lnTo>
                <a:lnTo>
                  <a:pt x="72463" y="91440"/>
                </a:lnTo>
                <a:lnTo>
                  <a:pt x="45719" y="91440"/>
                </a:lnTo>
                <a:lnTo>
                  <a:pt x="45719" y="44196"/>
                </a:lnTo>
                <a:lnTo>
                  <a:pt x="24383" y="7620"/>
                </a:lnTo>
                <a:lnTo>
                  <a:pt x="21336" y="1524"/>
                </a:lnTo>
                <a:lnTo>
                  <a:pt x="13715" y="0"/>
                </a:lnTo>
                <a:close/>
              </a:path>
              <a:path w="114300" h="116204">
                <a:moveTo>
                  <a:pt x="45719" y="44196"/>
                </a:moveTo>
                <a:lnTo>
                  <a:pt x="45719" y="91440"/>
                </a:lnTo>
                <a:lnTo>
                  <a:pt x="70103" y="91440"/>
                </a:lnTo>
                <a:lnTo>
                  <a:pt x="47243" y="83820"/>
                </a:lnTo>
                <a:lnTo>
                  <a:pt x="45719" y="44196"/>
                </a:lnTo>
                <a:close/>
              </a:path>
              <a:path w="114300" h="116204">
                <a:moveTo>
                  <a:pt x="114300" y="21336"/>
                </a:moveTo>
                <a:lnTo>
                  <a:pt x="70103" y="91440"/>
                </a:lnTo>
                <a:lnTo>
                  <a:pt x="72463" y="91440"/>
                </a:lnTo>
                <a:lnTo>
                  <a:pt x="114300" y="2133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805428" y="5169408"/>
            <a:ext cx="71755" cy="190500"/>
          </a:xfrm>
          <a:custGeom>
            <a:avLst/>
            <a:gdLst/>
            <a:ahLst/>
            <a:cxnLst/>
            <a:rect l="l" t="t" r="r" b="b"/>
            <a:pathLst>
              <a:path w="71754" h="190500">
                <a:moveTo>
                  <a:pt x="0" y="0"/>
                </a:moveTo>
                <a:lnTo>
                  <a:pt x="0" y="143255"/>
                </a:lnTo>
                <a:lnTo>
                  <a:pt x="1524" y="182879"/>
                </a:lnTo>
                <a:lnTo>
                  <a:pt x="24384" y="190499"/>
                </a:lnTo>
                <a:lnTo>
                  <a:pt x="29187" y="182879"/>
                </a:lnTo>
                <a:lnTo>
                  <a:pt x="24384" y="182879"/>
                </a:lnTo>
                <a:lnTo>
                  <a:pt x="12192" y="164591"/>
                </a:lnTo>
                <a:lnTo>
                  <a:pt x="0" y="0"/>
                </a:lnTo>
                <a:close/>
              </a:path>
              <a:path w="71754" h="190500">
                <a:moveTo>
                  <a:pt x="57912" y="99059"/>
                </a:moveTo>
                <a:lnTo>
                  <a:pt x="50292" y="100583"/>
                </a:lnTo>
                <a:lnTo>
                  <a:pt x="45720" y="106679"/>
                </a:lnTo>
                <a:lnTo>
                  <a:pt x="24384" y="143255"/>
                </a:lnTo>
                <a:lnTo>
                  <a:pt x="24384" y="182879"/>
                </a:lnTo>
                <a:lnTo>
                  <a:pt x="29187" y="182879"/>
                </a:lnTo>
                <a:lnTo>
                  <a:pt x="68580" y="120395"/>
                </a:lnTo>
                <a:lnTo>
                  <a:pt x="71627" y="114299"/>
                </a:lnTo>
                <a:lnTo>
                  <a:pt x="70104" y="106679"/>
                </a:lnTo>
                <a:lnTo>
                  <a:pt x="64008" y="103631"/>
                </a:lnTo>
                <a:lnTo>
                  <a:pt x="57912" y="99059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805428" y="5169408"/>
            <a:ext cx="26034" cy="182880"/>
          </a:xfrm>
          <a:custGeom>
            <a:avLst/>
            <a:gdLst/>
            <a:ahLst/>
            <a:cxnLst/>
            <a:rect l="l" t="t" r="r" b="b"/>
            <a:pathLst>
              <a:path w="26035" h="182879">
                <a:moveTo>
                  <a:pt x="25908" y="0"/>
                </a:moveTo>
                <a:lnTo>
                  <a:pt x="0" y="0"/>
                </a:lnTo>
                <a:lnTo>
                  <a:pt x="12192" y="164591"/>
                </a:lnTo>
                <a:lnTo>
                  <a:pt x="24384" y="182879"/>
                </a:lnTo>
                <a:lnTo>
                  <a:pt x="24384" y="143255"/>
                </a:lnTo>
                <a:lnTo>
                  <a:pt x="2590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758184" y="5600700"/>
            <a:ext cx="117475" cy="90170"/>
          </a:xfrm>
          <a:custGeom>
            <a:avLst/>
            <a:gdLst/>
            <a:ahLst/>
            <a:cxnLst/>
            <a:rect l="l" t="t" r="r" b="b"/>
            <a:pathLst>
              <a:path w="117475" h="90170">
                <a:moveTo>
                  <a:pt x="45719" y="0"/>
                </a:moveTo>
                <a:lnTo>
                  <a:pt x="3048" y="68580"/>
                </a:lnTo>
                <a:lnTo>
                  <a:pt x="0" y="76200"/>
                </a:lnTo>
                <a:lnTo>
                  <a:pt x="1524" y="83819"/>
                </a:lnTo>
                <a:lnTo>
                  <a:pt x="13715" y="89915"/>
                </a:lnTo>
                <a:lnTo>
                  <a:pt x="21336" y="88391"/>
                </a:lnTo>
                <a:lnTo>
                  <a:pt x="25907" y="82295"/>
                </a:lnTo>
                <a:lnTo>
                  <a:pt x="45719" y="45719"/>
                </a:lnTo>
                <a:lnTo>
                  <a:pt x="57912" y="24383"/>
                </a:lnTo>
                <a:lnTo>
                  <a:pt x="86800" y="24383"/>
                </a:lnTo>
                <a:lnTo>
                  <a:pt x="75421" y="6095"/>
                </a:lnTo>
                <a:lnTo>
                  <a:pt x="47243" y="6095"/>
                </a:lnTo>
                <a:lnTo>
                  <a:pt x="45719" y="0"/>
                </a:lnTo>
                <a:close/>
              </a:path>
              <a:path w="117475" h="90170">
                <a:moveTo>
                  <a:pt x="86800" y="24383"/>
                </a:moveTo>
                <a:lnTo>
                  <a:pt x="57912" y="24383"/>
                </a:lnTo>
                <a:lnTo>
                  <a:pt x="71627" y="45719"/>
                </a:lnTo>
                <a:lnTo>
                  <a:pt x="91439" y="82295"/>
                </a:lnTo>
                <a:lnTo>
                  <a:pt x="96012" y="88391"/>
                </a:lnTo>
                <a:lnTo>
                  <a:pt x="103631" y="89915"/>
                </a:lnTo>
                <a:lnTo>
                  <a:pt x="115824" y="83819"/>
                </a:lnTo>
                <a:lnTo>
                  <a:pt x="117348" y="76200"/>
                </a:lnTo>
                <a:lnTo>
                  <a:pt x="114300" y="68580"/>
                </a:lnTo>
                <a:lnTo>
                  <a:pt x="86800" y="24383"/>
                </a:lnTo>
                <a:close/>
              </a:path>
              <a:path w="117475" h="90170">
                <a:moveTo>
                  <a:pt x="71627" y="0"/>
                </a:moveTo>
                <a:lnTo>
                  <a:pt x="70103" y="6095"/>
                </a:lnTo>
                <a:lnTo>
                  <a:pt x="75421" y="6095"/>
                </a:lnTo>
                <a:lnTo>
                  <a:pt x="71627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761232" y="5574792"/>
            <a:ext cx="111760" cy="94615"/>
          </a:xfrm>
          <a:custGeom>
            <a:avLst/>
            <a:gdLst/>
            <a:ahLst/>
            <a:cxnLst/>
            <a:rect l="l" t="t" r="r" b="b"/>
            <a:pathLst>
              <a:path w="111760" h="94614">
                <a:moveTo>
                  <a:pt x="56387" y="0"/>
                </a:moveTo>
                <a:lnTo>
                  <a:pt x="0" y="94488"/>
                </a:lnTo>
                <a:lnTo>
                  <a:pt x="42671" y="25908"/>
                </a:lnTo>
                <a:lnTo>
                  <a:pt x="71431" y="25908"/>
                </a:lnTo>
                <a:lnTo>
                  <a:pt x="56387" y="0"/>
                </a:lnTo>
                <a:close/>
              </a:path>
              <a:path w="111760" h="94614">
                <a:moveTo>
                  <a:pt x="71431" y="25908"/>
                </a:moveTo>
                <a:lnTo>
                  <a:pt x="68579" y="25908"/>
                </a:lnTo>
                <a:lnTo>
                  <a:pt x="111251" y="94488"/>
                </a:lnTo>
                <a:lnTo>
                  <a:pt x="71431" y="25908"/>
                </a:lnTo>
                <a:close/>
              </a:path>
              <a:path w="111760" h="94614">
                <a:moveTo>
                  <a:pt x="68579" y="25908"/>
                </a:moveTo>
                <a:lnTo>
                  <a:pt x="42671" y="25908"/>
                </a:lnTo>
                <a:lnTo>
                  <a:pt x="44195" y="32004"/>
                </a:lnTo>
                <a:lnTo>
                  <a:pt x="67055" y="32004"/>
                </a:lnTo>
                <a:lnTo>
                  <a:pt x="68579" y="2590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803903" y="5625084"/>
            <a:ext cx="26034" cy="166370"/>
          </a:xfrm>
          <a:custGeom>
            <a:avLst/>
            <a:gdLst/>
            <a:ahLst/>
            <a:cxnLst/>
            <a:rect l="l" t="t" r="r" b="b"/>
            <a:pathLst>
              <a:path w="26035" h="166370">
                <a:moveTo>
                  <a:pt x="12192" y="0"/>
                </a:moveTo>
                <a:lnTo>
                  <a:pt x="0" y="21335"/>
                </a:lnTo>
                <a:lnTo>
                  <a:pt x="0" y="166115"/>
                </a:lnTo>
                <a:lnTo>
                  <a:pt x="25908" y="166115"/>
                </a:lnTo>
                <a:lnTo>
                  <a:pt x="25908" y="21335"/>
                </a:lnTo>
                <a:lnTo>
                  <a:pt x="1219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483864" y="4796028"/>
            <a:ext cx="279400" cy="934719"/>
          </a:xfrm>
          <a:custGeom>
            <a:avLst/>
            <a:gdLst/>
            <a:ahLst/>
            <a:cxnLst/>
            <a:rect l="l" t="t" r="r" b="b"/>
            <a:pathLst>
              <a:path w="279400" h="934720">
                <a:moveTo>
                  <a:pt x="0" y="934212"/>
                </a:moveTo>
                <a:lnTo>
                  <a:pt x="278891" y="934212"/>
                </a:lnTo>
                <a:lnTo>
                  <a:pt x="278891" y="0"/>
                </a:lnTo>
                <a:lnTo>
                  <a:pt x="0" y="0"/>
                </a:lnTo>
                <a:lnTo>
                  <a:pt x="0" y="9342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265932" y="5425440"/>
            <a:ext cx="0" cy="257810"/>
          </a:xfrm>
          <a:custGeom>
            <a:avLst/>
            <a:gdLst/>
            <a:ahLst/>
            <a:cxnLst/>
            <a:rect l="l" t="t" r="r" b="b"/>
            <a:pathLst>
              <a:path h="257810">
                <a:moveTo>
                  <a:pt x="0" y="0"/>
                </a:moveTo>
                <a:lnTo>
                  <a:pt x="0" y="257556"/>
                </a:lnTo>
              </a:path>
            </a:pathLst>
          </a:custGeom>
          <a:ln w="2438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208020" y="5353811"/>
            <a:ext cx="117347" cy="11582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208020" y="5599176"/>
            <a:ext cx="70104" cy="11582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232404" y="5353811"/>
            <a:ext cx="93345" cy="361315"/>
          </a:xfrm>
          <a:custGeom>
            <a:avLst/>
            <a:gdLst/>
            <a:ahLst/>
            <a:cxnLst/>
            <a:rect l="l" t="t" r="r" b="b"/>
            <a:pathLst>
              <a:path w="93345" h="361314">
                <a:moveTo>
                  <a:pt x="0" y="252983"/>
                </a:moveTo>
                <a:lnTo>
                  <a:pt x="21335" y="335279"/>
                </a:lnTo>
                <a:lnTo>
                  <a:pt x="45719" y="335279"/>
                </a:lnTo>
                <a:lnTo>
                  <a:pt x="33528" y="361188"/>
                </a:lnTo>
                <a:lnTo>
                  <a:pt x="52324" y="329183"/>
                </a:lnTo>
                <a:lnTo>
                  <a:pt x="22859" y="329183"/>
                </a:lnTo>
                <a:lnTo>
                  <a:pt x="21335" y="288035"/>
                </a:lnTo>
                <a:lnTo>
                  <a:pt x="0" y="252983"/>
                </a:lnTo>
                <a:close/>
              </a:path>
              <a:path w="93345" h="361314">
                <a:moveTo>
                  <a:pt x="33528" y="0"/>
                </a:moveTo>
                <a:lnTo>
                  <a:pt x="21335" y="25907"/>
                </a:lnTo>
                <a:lnTo>
                  <a:pt x="21335" y="71627"/>
                </a:lnTo>
                <a:lnTo>
                  <a:pt x="33528" y="310895"/>
                </a:lnTo>
                <a:lnTo>
                  <a:pt x="45719" y="329183"/>
                </a:lnTo>
                <a:lnTo>
                  <a:pt x="52324" y="329183"/>
                </a:lnTo>
                <a:lnTo>
                  <a:pt x="76490" y="288035"/>
                </a:lnTo>
                <a:lnTo>
                  <a:pt x="45719" y="288035"/>
                </a:lnTo>
                <a:lnTo>
                  <a:pt x="45719" y="71627"/>
                </a:lnTo>
                <a:lnTo>
                  <a:pt x="33528" y="50291"/>
                </a:lnTo>
                <a:lnTo>
                  <a:pt x="22859" y="32003"/>
                </a:lnTo>
                <a:lnTo>
                  <a:pt x="45719" y="32003"/>
                </a:lnTo>
                <a:lnTo>
                  <a:pt x="45719" y="25907"/>
                </a:lnTo>
                <a:lnTo>
                  <a:pt x="48989" y="25907"/>
                </a:lnTo>
                <a:lnTo>
                  <a:pt x="33528" y="0"/>
                </a:lnTo>
                <a:close/>
              </a:path>
              <a:path w="93345" h="361314">
                <a:moveTo>
                  <a:pt x="79247" y="245363"/>
                </a:moveTo>
                <a:lnTo>
                  <a:pt x="71628" y="246887"/>
                </a:lnTo>
                <a:lnTo>
                  <a:pt x="67056" y="252983"/>
                </a:lnTo>
                <a:lnTo>
                  <a:pt x="45719" y="288035"/>
                </a:lnTo>
                <a:lnTo>
                  <a:pt x="76490" y="288035"/>
                </a:lnTo>
                <a:lnTo>
                  <a:pt x="89916" y="265175"/>
                </a:lnTo>
                <a:lnTo>
                  <a:pt x="92963" y="259079"/>
                </a:lnTo>
                <a:lnTo>
                  <a:pt x="91440" y="251459"/>
                </a:lnTo>
                <a:lnTo>
                  <a:pt x="83819" y="248412"/>
                </a:lnTo>
                <a:lnTo>
                  <a:pt x="79247" y="245363"/>
                </a:lnTo>
                <a:close/>
              </a:path>
              <a:path w="93345" h="361314">
                <a:moveTo>
                  <a:pt x="48989" y="25907"/>
                </a:moveTo>
                <a:lnTo>
                  <a:pt x="45719" y="25907"/>
                </a:lnTo>
                <a:lnTo>
                  <a:pt x="89916" y="94487"/>
                </a:lnTo>
                <a:lnTo>
                  <a:pt x="48989" y="25907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607052" y="5291328"/>
            <a:ext cx="502920" cy="370840"/>
          </a:xfrm>
          <a:custGeom>
            <a:avLst/>
            <a:gdLst/>
            <a:ahLst/>
            <a:cxnLst/>
            <a:rect l="l" t="t" r="r" b="b"/>
            <a:pathLst>
              <a:path w="502920" h="370839">
                <a:moveTo>
                  <a:pt x="0" y="370331"/>
                </a:moveTo>
                <a:lnTo>
                  <a:pt x="502920" y="370331"/>
                </a:lnTo>
                <a:lnTo>
                  <a:pt x="502920" y="0"/>
                </a:lnTo>
                <a:lnTo>
                  <a:pt x="0" y="0"/>
                </a:lnTo>
                <a:lnTo>
                  <a:pt x="0" y="37033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367784" y="5983223"/>
            <a:ext cx="115824" cy="7162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117591" y="5937504"/>
            <a:ext cx="114300" cy="1143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367784" y="5937504"/>
            <a:ext cx="840105" cy="117475"/>
          </a:xfrm>
          <a:custGeom>
            <a:avLst/>
            <a:gdLst/>
            <a:ahLst/>
            <a:cxnLst/>
            <a:rect l="l" t="t" r="r" b="b"/>
            <a:pathLst>
              <a:path w="840104" h="117475">
                <a:moveTo>
                  <a:pt x="792479" y="45720"/>
                </a:moveTo>
                <a:lnTo>
                  <a:pt x="71627" y="45720"/>
                </a:lnTo>
                <a:lnTo>
                  <a:pt x="50291" y="59436"/>
                </a:lnTo>
                <a:lnTo>
                  <a:pt x="815339" y="59436"/>
                </a:lnTo>
                <a:lnTo>
                  <a:pt x="833627" y="70104"/>
                </a:lnTo>
                <a:lnTo>
                  <a:pt x="792479" y="71628"/>
                </a:lnTo>
                <a:lnTo>
                  <a:pt x="757427" y="92964"/>
                </a:lnTo>
                <a:lnTo>
                  <a:pt x="751331" y="96012"/>
                </a:lnTo>
                <a:lnTo>
                  <a:pt x="749807" y="103632"/>
                </a:lnTo>
                <a:lnTo>
                  <a:pt x="755903" y="115824"/>
                </a:lnTo>
                <a:lnTo>
                  <a:pt x="763524" y="117348"/>
                </a:lnTo>
                <a:lnTo>
                  <a:pt x="769619" y="114300"/>
                </a:lnTo>
                <a:lnTo>
                  <a:pt x="839724" y="71628"/>
                </a:lnTo>
                <a:lnTo>
                  <a:pt x="833627" y="47244"/>
                </a:lnTo>
                <a:lnTo>
                  <a:pt x="792479" y="45720"/>
                </a:lnTo>
                <a:close/>
              </a:path>
              <a:path w="840104" h="117475">
                <a:moveTo>
                  <a:pt x="71627" y="45720"/>
                </a:moveTo>
                <a:lnTo>
                  <a:pt x="24383" y="45720"/>
                </a:lnTo>
                <a:lnTo>
                  <a:pt x="30479" y="70104"/>
                </a:lnTo>
                <a:lnTo>
                  <a:pt x="71627" y="71628"/>
                </a:lnTo>
                <a:lnTo>
                  <a:pt x="792479" y="71628"/>
                </a:lnTo>
                <a:lnTo>
                  <a:pt x="815339" y="59436"/>
                </a:lnTo>
                <a:lnTo>
                  <a:pt x="50291" y="59436"/>
                </a:lnTo>
                <a:lnTo>
                  <a:pt x="30479" y="47244"/>
                </a:lnTo>
                <a:lnTo>
                  <a:pt x="71627" y="45720"/>
                </a:lnTo>
                <a:close/>
              </a:path>
              <a:path w="840104" h="117475">
                <a:moveTo>
                  <a:pt x="100583" y="0"/>
                </a:moveTo>
                <a:lnTo>
                  <a:pt x="94487" y="3048"/>
                </a:lnTo>
                <a:lnTo>
                  <a:pt x="0" y="59436"/>
                </a:lnTo>
                <a:lnTo>
                  <a:pt x="24383" y="45720"/>
                </a:lnTo>
                <a:lnTo>
                  <a:pt x="71627" y="45720"/>
                </a:lnTo>
                <a:lnTo>
                  <a:pt x="106679" y="25908"/>
                </a:lnTo>
                <a:lnTo>
                  <a:pt x="114300" y="21336"/>
                </a:lnTo>
                <a:lnTo>
                  <a:pt x="115824" y="13716"/>
                </a:lnTo>
                <a:lnTo>
                  <a:pt x="111251" y="7620"/>
                </a:lnTo>
                <a:lnTo>
                  <a:pt x="108203" y="1524"/>
                </a:lnTo>
                <a:lnTo>
                  <a:pt x="10058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4128728" y="3422553"/>
            <a:ext cx="196215" cy="68262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Min.</a:t>
            </a:r>
            <a:r>
              <a:rPr sz="12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0000"/>
                </a:solidFill>
                <a:latin typeface="Arial"/>
                <a:cs typeface="Arial"/>
              </a:rPr>
              <a:t>10m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961344" y="4911501"/>
            <a:ext cx="196215" cy="72517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Min.</a:t>
            </a:r>
            <a:r>
              <a:rPr sz="12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1.5m</a:t>
            </a:r>
            <a:endParaRPr sz="12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525224" y="5057805"/>
            <a:ext cx="196215" cy="5969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Min.</a:t>
            </a:r>
            <a:r>
              <a:rPr sz="12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1m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 txBox="1">
            <a:spLocks noGrp="1"/>
          </p:cNvSpPr>
          <p:nvPr>
            <p:ph type="title"/>
          </p:nvPr>
        </p:nvSpPr>
        <p:spPr>
          <a:xfrm>
            <a:off x="3433064" y="572516"/>
            <a:ext cx="5327650" cy="1127760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indent="947419">
              <a:lnSpc>
                <a:spcPct val="100800"/>
              </a:lnSpc>
              <a:spcBef>
                <a:spcPts val="65"/>
              </a:spcBef>
            </a:pP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RUANG BEBAS 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UNTUK </a:t>
            </a:r>
            <a:r>
              <a:rPr sz="3600" spc="-40" dirty="0">
                <a:solidFill>
                  <a:srgbClr val="000000"/>
                </a:solidFill>
                <a:latin typeface="Arial"/>
                <a:cs typeface="Arial"/>
              </a:rPr>
              <a:t>UTILITAS</a:t>
            </a:r>
            <a:r>
              <a:rPr sz="360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UMUM</a:t>
            </a:r>
            <a:endParaRPr sz="36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303523" y="4294123"/>
            <a:ext cx="6826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Min.</a:t>
            </a:r>
            <a:r>
              <a:rPr sz="12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0000"/>
                </a:solidFill>
                <a:latin typeface="Arial"/>
                <a:cs typeface="Arial"/>
              </a:rPr>
              <a:t>10m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8117840" y="4269740"/>
            <a:ext cx="6826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Min.</a:t>
            </a:r>
            <a:r>
              <a:rPr sz="12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0000"/>
                </a:solidFill>
                <a:latin typeface="Arial"/>
                <a:cs typeface="Arial"/>
              </a:rPr>
              <a:t>10m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421123" y="5661660"/>
            <a:ext cx="760730" cy="27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4127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25"/>
              </a:spcBef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Min.</a:t>
            </a:r>
            <a:r>
              <a:rPr sz="12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2m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91236" y="3666901"/>
            <a:ext cx="170815" cy="784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925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  <a:p>
            <a:pPr>
              <a:lnSpc>
                <a:spcPts val="505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>
              <a:lnSpc>
                <a:spcPts val="505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ts val="670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  <a:p>
            <a:pPr>
              <a:lnSpc>
                <a:spcPts val="1050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  <a:p>
            <a:pPr>
              <a:lnSpc>
                <a:spcPts val="880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n.</a:t>
            </a:r>
            <a:endParaRPr sz="1200">
              <a:latin typeface="Arial"/>
              <a:cs typeface="Arial"/>
            </a:endParaRPr>
          </a:p>
          <a:p>
            <a:pPr>
              <a:lnSpc>
                <a:spcPts val="665"/>
              </a:lnSpc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endParaRPr sz="1200">
              <a:latin typeface="Arial"/>
              <a:cs typeface="Arial"/>
            </a:endParaRPr>
          </a:p>
          <a:p>
            <a:pPr>
              <a:lnSpc>
                <a:spcPts val="980"/>
              </a:lnSpc>
            </a:pPr>
            <a:r>
              <a:rPr sz="1200" b="1" dirty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15083" y="2261616"/>
            <a:ext cx="8650224" cy="41925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28259" y="3241548"/>
            <a:ext cx="0" cy="1984375"/>
          </a:xfrm>
          <a:custGeom>
            <a:avLst/>
            <a:gdLst/>
            <a:ahLst/>
            <a:cxnLst/>
            <a:rect l="l" t="t" r="r" b="b"/>
            <a:pathLst>
              <a:path h="1984375">
                <a:moveTo>
                  <a:pt x="0" y="0"/>
                </a:moveTo>
                <a:lnTo>
                  <a:pt x="0" y="1984247"/>
                </a:lnTo>
              </a:path>
            </a:pathLst>
          </a:custGeom>
          <a:ln w="24384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070347" y="3169920"/>
            <a:ext cx="117348" cy="1158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70347" y="5141976"/>
            <a:ext cx="71627" cy="1158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096255" y="3169920"/>
            <a:ext cx="91440" cy="2087880"/>
          </a:xfrm>
          <a:custGeom>
            <a:avLst/>
            <a:gdLst/>
            <a:ahLst/>
            <a:cxnLst/>
            <a:rect l="l" t="t" r="r" b="b"/>
            <a:pathLst>
              <a:path w="91439" h="2087879">
                <a:moveTo>
                  <a:pt x="0" y="1979676"/>
                </a:moveTo>
                <a:lnTo>
                  <a:pt x="19812" y="2061972"/>
                </a:lnTo>
                <a:lnTo>
                  <a:pt x="45720" y="2061972"/>
                </a:lnTo>
                <a:lnTo>
                  <a:pt x="33528" y="2087880"/>
                </a:lnTo>
                <a:lnTo>
                  <a:pt x="51816" y="2055876"/>
                </a:lnTo>
                <a:lnTo>
                  <a:pt x="21336" y="2055876"/>
                </a:lnTo>
                <a:lnTo>
                  <a:pt x="19812" y="2014728"/>
                </a:lnTo>
                <a:lnTo>
                  <a:pt x="0" y="1979676"/>
                </a:lnTo>
                <a:close/>
              </a:path>
              <a:path w="91439" h="2087879">
                <a:moveTo>
                  <a:pt x="33528" y="0"/>
                </a:moveTo>
                <a:lnTo>
                  <a:pt x="19812" y="24384"/>
                </a:lnTo>
                <a:lnTo>
                  <a:pt x="19812" y="71628"/>
                </a:lnTo>
                <a:lnTo>
                  <a:pt x="33528" y="2037588"/>
                </a:lnTo>
                <a:lnTo>
                  <a:pt x="44196" y="2055876"/>
                </a:lnTo>
                <a:lnTo>
                  <a:pt x="51816" y="2055876"/>
                </a:lnTo>
                <a:lnTo>
                  <a:pt x="75329" y="2014728"/>
                </a:lnTo>
                <a:lnTo>
                  <a:pt x="45720" y="2014728"/>
                </a:lnTo>
                <a:lnTo>
                  <a:pt x="45720" y="71628"/>
                </a:lnTo>
                <a:lnTo>
                  <a:pt x="33528" y="50292"/>
                </a:lnTo>
                <a:lnTo>
                  <a:pt x="21336" y="30480"/>
                </a:lnTo>
                <a:lnTo>
                  <a:pt x="44196" y="30480"/>
                </a:lnTo>
                <a:lnTo>
                  <a:pt x="45720" y="24384"/>
                </a:lnTo>
                <a:lnTo>
                  <a:pt x="47686" y="24384"/>
                </a:lnTo>
                <a:lnTo>
                  <a:pt x="33528" y="0"/>
                </a:lnTo>
                <a:close/>
              </a:path>
              <a:path w="91439" h="2087879">
                <a:moveTo>
                  <a:pt x="77724" y="1972056"/>
                </a:moveTo>
                <a:lnTo>
                  <a:pt x="70104" y="1973580"/>
                </a:lnTo>
                <a:lnTo>
                  <a:pt x="67056" y="1979676"/>
                </a:lnTo>
                <a:lnTo>
                  <a:pt x="45720" y="2014728"/>
                </a:lnTo>
                <a:lnTo>
                  <a:pt x="75329" y="2014728"/>
                </a:lnTo>
                <a:lnTo>
                  <a:pt x="88392" y="1991868"/>
                </a:lnTo>
                <a:lnTo>
                  <a:pt x="91440" y="1985772"/>
                </a:lnTo>
                <a:lnTo>
                  <a:pt x="89916" y="1978152"/>
                </a:lnTo>
                <a:lnTo>
                  <a:pt x="77724" y="1972056"/>
                </a:lnTo>
                <a:close/>
              </a:path>
              <a:path w="91439" h="2087879">
                <a:moveTo>
                  <a:pt x="47686" y="24384"/>
                </a:moveTo>
                <a:lnTo>
                  <a:pt x="45720" y="24384"/>
                </a:lnTo>
                <a:lnTo>
                  <a:pt x="88392" y="94488"/>
                </a:lnTo>
                <a:lnTo>
                  <a:pt x="47686" y="2438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534911" y="4937760"/>
            <a:ext cx="114300" cy="716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290559" y="4892040"/>
            <a:ext cx="115824" cy="114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534911" y="4892040"/>
            <a:ext cx="1845945" cy="117475"/>
          </a:xfrm>
          <a:custGeom>
            <a:avLst/>
            <a:gdLst/>
            <a:ahLst/>
            <a:cxnLst/>
            <a:rect l="l" t="t" r="r" b="b"/>
            <a:pathLst>
              <a:path w="1845945" h="117475">
                <a:moveTo>
                  <a:pt x="1798320" y="45719"/>
                </a:moveTo>
                <a:lnTo>
                  <a:pt x="71628" y="45719"/>
                </a:lnTo>
                <a:lnTo>
                  <a:pt x="50292" y="57912"/>
                </a:lnTo>
                <a:lnTo>
                  <a:pt x="1821180" y="57912"/>
                </a:lnTo>
                <a:lnTo>
                  <a:pt x="1839468" y="70104"/>
                </a:lnTo>
                <a:lnTo>
                  <a:pt x="1798320" y="71628"/>
                </a:lnTo>
                <a:lnTo>
                  <a:pt x="1763268" y="91440"/>
                </a:lnTo>
                <a:lnTo>
                  <a:pt x="1757172" y="94487"/>
                </a:lnTo>
                <a:lnTo>
                  <a:pt x="1755648" y="103631"/>
                </a:lnTo>
                <a:lnTo>
                  <a:pt x="1761744" y="115824"/>
                </a:lnTo>
                <a:lnTo>
                  <a:pt x="1769364" y="117348"/>
                </a:lnTo>
                <a:lnTo>
                  <a:pt x="1775460" y="114300"/>
                </a:lnTo>
                <a:lnTo>
                  <a:pt x="1845564" y="71628"/>
                </a:lnTo>
                <a:lnTo>
                  <a:pt x="1839468" y="47243"/>
                </a:lnTo>
                <a:lnTo>
                  <a:pt x="1798320" y="45719"/>
                </a:lnTo>
                <a:close/>
              </a:path>
              <a:path w="1845945" h="117475">
                <a:moveTo>
                  <a:pt x="71628" y="45719"/>
                </a:moveTo>
                <a:lnTo>
                  <a:pt x="24384" y="45719"/>
                </a:lnTo>
                <a:lnTo>
                  <a:pt x="30480" y="70104"/>
                </a:lnTo>
                <a:lnTo>
                  <a:pt x="71628" y="71628"/>
                </a:lnTo>
                <a:lnTo>
                  <a:pt x="1798320" y="71628"/>
                </a:lnTo>
                <a:lnTo>
                  <a:pt x="1821180" y="57912"/>
                </a:lnTo>
                <a:lnTo>
                  <a:pt x="50292" y="57912"/>
                </a:lnTo>
                <a:lnTo>
                  <a:pt x="30480" y="47243"/>
                </a:lnTo>
                <a:lnTo>
                  <a:pt x="71628" y="45719"/>
                </a:lnTo>
                <a:close/>
              </a:path>
              <a:path w="1845945" h="117475">
                <a:moveTo>
                  <a:pt x="100584" y="0"/>
                </a:moveTo>
                <a:lnTo>
                  <a:pt x="94488" y="3048"/>
                </a:lnTo>
                <a:lnTo>
                  <a:pt x="0" y="57912"/>
                </a:lnTo>
                <a:lnTo>
                  <a:pt x="24384" y="45719"/>
                </a:lnTo>
                <a:lnTo>
                  <a:pt x="71628" y="45719"/>
                </a:lnTo>
                <a:lnTo>
                  <a:pt x="106680" y="25907"/>
                </a:lnTo>
                <a:lnTo>
                  <a:pt x="112776" y="21336"/>
                </a:lnTo>
                <a:lnTo>
                  <a:pt x="114300" y="13716"/>
                </a:lnTo>
                <a:lnTo>
                  <a:pt x="108204" y="1524"/>
                </a:lnTo>
                <a:lnTo>
                  <a:pt x="10058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670803" y="4879848"/>
            <a:ext cx="115824" cy="716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915155" y="4879848"/>
            <a:ext cx="1871980" cy="119380"/>
          </a:xfrm>
          <a:custGeom>
            <a:avLst/>
            <a:gdLst/>
            <a:ahLst/>
            <a:cxnLst/>
            <a:rect l="l" t="t" r="r" b="b"/>
            <a:pathLst>
              <a:path w="1871979" h="119379">
                <a:moveTo>
                  <a:pt x="1798320" y="45720"/>
                </a:moveTo>
                <a:lnTo>
                  <a:pt x="71628" y="45720"/>
                </a:lnTo>
                <a:lnTo>
                  <a:pt x="50292" y="59436"/>
                </a:lnTo>
                <a:lnTo>
                  <a:pt x="1821180" y="59436"/>
                </a:lnTo>
                <a:lnTo>
                  <a:pt x="1839468" y="70104"/>
                </a:lnTo>
                <a:lnTo>
                  <a:pt x="1799844" y="71628"/>
                </a:lnTo>
                <a:lnTo>
                  <a:pt x="1763268" y="92964"/>
                </a:lnTo>
                <a:lnTo>
                  <a:pt x="1757172" y="96012"/>
                </a:lnTo>
                <a:lnTo>
                  <a:pt x="1755648" y="103632"/>
                </a:lnTo>
                <a:lnTo>
                  <a:pt x="1758696" y="109728"/>
                </a:lnTo>
                <a:lnTo>
                  <a:pt x="1763268" y="115824"/>
                </a:lnTo>
                <a:lnTo>
                  <a:pt x="1770888" y="118872"/>
                </a:lnTo>
                <a:lnTo>
                  <a:pt x="1775460" y="114300"/>
                </a:lnTo>
                <a:lnTo>
                  <a:pt x="1850136" y="71628"/>
                </a:lnTo>
                <a:lnTo>
                  <a:pt x="1845564" y="71628"/>
                </a:lnTo>
                <a:lnTo>
                  <a:pt x="1839468" y="48768"/>
                </a:lnTo>
                <a:lnTo>
                  <a:pt x="1798320" y="45720"/>
                </a:lnTo>
                <a:close/>
              </a:path>
              <a:path w="1871979" h="119379">
                <a:moveTo>
                  <a:pt x="71628" y="45720"/>
                </a:moveTo>
                <a:lnTo>
                  <a:pt x="24384" y="45720"/>
                </a:lnTo>
                <a:lnTo>
                  <a:pt x="30480" y="70104"/>
                </a:lnTo>
                <a:lnTo>
                  <a:pt x="71628" y="71628"/>
                </a:lnTo>
                <a:lnTo>
                  <a:pt x="1799844" y="71628"/>
                </a:lnTo>
                <a:lnTo>
                  <a:pt x="1821180" y="59436"/>
                </a:lnTo>
                <a:lnTo>
                  <a:pt x="50292" y="59436"/>
                </a:lnTo>
                <a:lnTo>
                  <a:pt x="30480" y="48768"/>
                </a:lnTo>
                <a:lnTo>
                  <a:pt x="71628" y="45720"/>
                </a:lnTo>
                <a:close/>
              </a:path>
              <a:path w="1871979" h="119379">
                <a:moveTo>
                  <a:pt x="1871472" y="59436"/>
                </a:moveTo>
                <a:lnTo>
                  <a:pt x="1845564" y="71628"/>
                </a:lnTo>
                <a:lnTo>
                  <a:pt x="1850136" y="71628"/>
                </a:lnTo>
                <a:lnTo>
                  <a:pt x="1871472" y="59436"/>
                </a:lnTo>
                <a:close/>
              </a:path>
              <a:path w="1871979" h="119379">
                <a:moveTo>
                  <a:pt x="100584" y="0"/>
                </a:moveTo>
                <a:lnTo>
                  <a:pt x="94488" y="4572"/>
                </a:lnTo>
                <a:lnTo>
                  <a:pt x="0" y="59436"/>
                </a:lnTo>
                <a:lnTo>
                  <a:pt x="24384" y="45720"/>
                </a:lnTo>
                <a:lnTo>
                  <a:pt x="71628" y="45720"/>
                </a:lnTo>
                <a:lnTo>
                  <a:pt x="106680" y="25908"/>
                </a:lnTo>
                <a:lnTo>
                  <a:pt x="112776" y="22860"/>
                </a:lnTo>
                <a:lnTo>
                  <a:pt x="115824" y="15240"/>
                </a:lnTo>
                <a:lnTo>
                  <a:pt x="111252" y="7620"/>
                </a:lnTo>
                <a:lnTo>
                  <a:pt x="108204" y="3048"/>
                </a:lnTo>
                <a:lnTo>
                  <a:pt x="10058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715000" y="4939284"/>
            <a:ext cx="40005" cy="12700"/>
          </a:xfrm>
          <a:custGeom>
            <a:avLst/>
            <a:gdLst/>
            <a:ahLst/>
            <a:cxnLst/>
            <a:rect l="l" t="t" r="r" b="b"/>
            <a:pathLst>
              <a:path w="40004" h="12700">
                <a:moveTo>
                  <a:pt x="21336" y="0"/>
                </a:moveTo>
                <a:lnTo>
                  <a:pt x="0" y="12191"/>
                </a:lnTo>
                <a:lnTo>
                  <a:pt x="39624" y="10667"/>
                </a:lnTo>
                <a:lnTo>
                  <a:pt x="2133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915155" y="4925567"/>
            <a:ext cx="115824" cy="731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835652" y="3550920"/>
            <a:ext cx="276225" cy="989330"/>
          </a:xfrm>
          <a:custGeom>
            <a:avLst/>
            <a:gdLst/>
            <a:ahLst/>
            <a:cxnLst/>
            <a:rect l="l" t="t" r="r" b="b"/>
            <a:pathLst>
              <a:path w="276225" h="989329">
                <a:moveTo>
                  <a:pt x="0" y="989076"/>
                </a:moveTo>
                <a:lnTo>
                  <a:pt x="275844" y="989076"/>
                </a:lnTo>
                <a:lnTo>
                  <a:pt x="275844" y="0"/>
                </a:lnTo>
                <a:lnTo>
                  <a:pt x="0" y="0"/>
                </a:lnTo>
                <a:lnTo>
                  <a:pt x="0" y="98907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2136139" y="750823"/>
            <a:ext cx="7893684" cy="1129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RUANG</a:t>
            </a:r>
            <a:r>
              <a:rPr sz="360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BEBAS</a:t>
            </a:r>
            <a:endParaRPr sz="36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45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UNTUK </a:t>
            </a:r>
            <a:r>
              <a:rPr sz="3600" spc="-15" dirty="0">
                <a:solidFill>
                  <a:srgbClr val="000000"/>
                </a:solidFill>
                <a:latin typeface="Arial"/>
                <a:cs typeface="Arial"/>
              </a:rPr>
              <a:t>TOWER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TEGANGAN</a:t>
            </a:r>
            <a:r>
              <a:rPr sz="3600" spc="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10" dirty="0">
                <a:solidFill>
                  <a:srgbClr val="000000"/>
                </a:solidFill>
                <a:latin typeface="Arial"/>
                <a:cs typeface="Arial"/>
              </a:rPr>
              <a:t>TINGGI</a:t>
            </a:r>
            <a:endParaRPr sz="36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220971" y="4670552"/>
            <a:ext cx="6826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Min.</a:t>
            </a:r>
            <a:r>
              <a:rPr sz="12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0000"/>
                </a:solidFill>
                <a:latin typeface="Arial"/>
                <a:cs typeface="Arial"/>
              </a:rPr>
              <a:t>10m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105904" y="4679696"/>
            <a:ext cx="6826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Arial"/>
                <a:cs typeface="Arial"/>
              </a:rPr>
              <a:t>Min.</a:t>
            </a:r>
            <a:r>
              <a:rPr sz="12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0000"/>
                </a:solidFill>
                <a:latin typeface="Arial"/>
                <a:cs typeface="Arial"/>
              </a:rPr>
              <a:t>10m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27632" y="1755648"/>
            <a:ext cx="8979408" cy="54117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736335" y="4383023"/>
            <a:ext cx="1016635" cy="358140"/>
          </a:xfrm>
          <a:custGeom>
            <a:avLst/>
            <a:gdLst/>
            <a:ahLst/>
            <a:cxnLst/>
            <a:rect l="l" t="t" r="r" b="b"/>
            <a:pathLst>
              <a:path w="1016634" h="358139">
                <a:moveTo>
                  <a:pt x="0" y="358139"/>
                </a:moveTo>
                <a:lnTo>
                  <a:pt x="1016508" y="358139"/>
                </a:lnTo>
                <a:lnTo>
                  <a:pt x="1016508" y="0"/>
                </a:lnTo>
                <a:lnTo>
                  <a:pt x="0" y="0"/>
                </a:lnTo>
                <a:lnTo>
                  <a:pt x="0" y="3581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447544" y="4501896"/>
            <a:ext cx="1941830" cy="247015"/>
          </a:xfrm>
          <a:custGeom>
            <a:avLst/>
            <a:gdLst/>
            <a:ahLst/>
            <a:cxnLst/>
            <a:rect l="l" t="t" r="r" b="b"/>
            <a:pathLst>
              <a:path w="1941829" h="247014">
                <a:moveTo>
                  <a:pt x="0" y="246888"/>
                </a:moveTo>
                <a:lnTo>
                  <a:pt x="1941576" y="246888"/>
                </a:lnTo>
                <a:lnTo>
                  <a:pt x="1941576" y="0"/>
                </a:lnTo>
                <a:lnTo>
                  <a:pt x="0" y="0"/>
                </a:lnTo>
                <a:lnTo>
                  <a:pt x="0" y="2468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816096" y="3663696"/>
            <a:ext cx="516890" cy="1085215"/>
          </a:xfrm>
          <a:custGeom>
            <a:avLst/>
            <a:gdLst/>
            <a:ahLst/>
            <a:cxnLst/>
            <a:rect l="l" t="t" r="r" b="b"/>
            <a:pathLst>
              <a:path w="516889" h="1085214">
                <a:moveTo>
                  <a:pt x="515112" y="0"/>
                </a:moveTo>
                <a:lnTo>
                  <a:pt x="477012" y="51815"/>
                </a:lnTo>
                <a:lnTo>
                  <a:pt x="470915" y="62483"/>
                </a:lnTo>
                <a:lnTo>
                  <a:pt x="0" y="1074419"/>
                </a:lnTo>
                <a:lnTo>
                  <a:pt x="22859" y="1085087"/>
                </a:lnTo>
                <a:lnTo>
                  <a:pt x="493775" y="73151"/>
                </a:lnTo>
                <a:lnTo>
                  <a:pt x="499871" y="62483"/>
                </a:lnTo>
                <a:lnTo>
                  <a:pt x="516248" y="62483"/>
                </a:lnTo>
                <a:lnTo>
                  <a:pt x="515112" y="0"/>
                </a:lnTo>
                <a:close/>
              </a:path>
              <a:path w="516889" h="1085214">
                <a:moveTo>
                  <a:pt x="516248" y="62483"/>
                </a:moveTo>
                <a:lnTo>
                  <a:pt x="499871" y="62483"/>
                </a:lnTo>
                <a:lnTo>
                  <a:pt x="516636" y="83819"/>
                </a:lnTo>
                <a:lnTo>
                  <a:pt x="516248" y="6248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64152" y="3663696"/>
            <a:ext cx="68580" cy="838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519172" y="4742688"/>
            <a:ext cx="1297305" cy="0"/>
          </a:xfrm>
          <a:custGeom>
            <a:avLst/>
            <a:gdLst/>
            <a:ahLst/>
            <a:cxnLst/>
            <a:rect l="l" t="t" r="r" b="b"/>
            <a:pathLst>
              <a:path w="1297304">
                <a:moveTo>
                  <a:pt x="0" y="0"/>
                </a:moveTo>
                <a:lnTo>
                  <a:pt x="1296924" y="0"/>
                </a:lnTo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84719" y="4383023"/>
            <a:ext cx="33655" cy="83820"/>
          </a:xfrm>
          <a:custGeom>
            <a:avLst/>
            <a:gdLst/>
            <a:ahLst/>
            <a:cxnLst/>
            <a:rect l="l" t="t" r="r" b="b"/>
            <a:pathLst>
              <a:path w="33654" h="83820">
                <a:moveTo>
                  <a:pt x="0" y="0"/>
                </a:moveTo>
                <a:lnTo>
                  <a:pt x="12191" y="83819"/>
                </a:lnTo>
                <a:lnTo>
                  <a:pt x="33527" y="68579"/>
                </a:lnTo>
                <a:lnTo>
                  <a:pt x="25907" y="59435"/>
                </a:lnTo>
                <a:lnTo>
                  <a:pt x="0" y="0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84719" y="4383023"/>
            <a:ext cx="368935" cy="512445"/>
          </a:xfrm>
          <a:custGeom>
            <a:avLst/>
            <a:gdLst/>
            <a:ahLst/>
            <a:cxnLst/>
            <a:rect l="l" t="t" r="r" b="b"/>
            <a:pathLst>
              <a:path w="368934" h="512445">
                <a:moveTo>
                  <a:pt x="68275" y="44195"/>
                </a:moveTo>
                <a:lnTo>
                  <a:pt x="47244" y="44195"/>
                </a:lnTo>
                <a:lnTo>
                  <a:pt x="33527" y="68579"/>
                </a:lnTo>
                <a:lnTo>
                  <a:pt x="348996" y="512063"/>
                </a:lnTo>
                <a:lnTo>
                  <a:pt x="368807" y="496823"/>
                </a:lnTo>
                <a:lnTo>
                  <a:pt x="53339" y="54863"/>
                </a:lnTo>
                <a:lnTo>
                  <a:pt x="68275" y="44195"/>
                </a:lnTo>
                <a:close/>
              </a:path>
              <a:path w="368934" h="512445">
                <a:moveTo>
                  <a:pt x="0" y="0"/>
                </a:moveTo>
                <a:lnTo>
                  <a:pt x="25907" y="59435"/>
                </a:lnTo>
                <a:lnTo>
                  <a:pt x="33527" y="68579"/>
                </a:lnTo>
                <a:lnTo>
                  <a:pt x="47244" y="44195"/>
                </a:lnTo>
                <a:lnTo>
                  <a:pt x="68275" y="44195"/>
                </a:lnTo>
                <a:lnTo>
                  <a:pt x="74675" y="39623"/>
                </a:lnTo>
                <a:lnTo>
                  <a:pt x="0" y="0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171188" y="4489704"/>
            <a:ext cx="1580515" cy="247015"/>
          </a:xfrm>
          <a:custGeom>
            <a:avLst/>
            <a:gdLst/>
            <a:ahLst/>
            <a:cxnLst/>
            <a:rect l="l" t="t" r="r" b="b"/>
            <a:pathLst>
              <a:path w="1580514" h="247014">
                <a:moveTo>
                  <a:pt x="0" y="246887"/>
                </a:moveTo>
                <a:lnTo>
                  <a:pt x="1580388" y="246887"/>
                </a:lnTo>
                <a:lnTo>
                  <a:pt x="1580388" y="0"/>
                </a:lnTo>
                <a:lnTo>
                  <a:pt x="0" y="0"/>
                </a:lnTo>
                <a:lnTo>
                  <a:pt x="0" y="24688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305300" y="4753355"/>
            <a:ext cx="1167765" cy="0"/>
          </a:xfrm>
          <a:custGeom>
            <a:avLst/>
            <a:gdLst/>
            <a:ahLst/>
            <a:cxnLst/>
            <a:rect l="l" t="t" r="r" b="b"/>
            <a:pathLst>
              <a:path w="1167764">
                <a:moveTo>
                  <a:pt x="0" y="0"/>
                </a:moveTo>
                <a:lnTo>
                  <a:pt x="1167384" y="0"/>
                </a:lnTo>
              </a:path>
            </a:pathLst>
          </a:custGeom>
          <a:ln w="25908">
            <a:solidFill>
              <a:srgbClr val="000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967984" y="5309616"/>
            <a:ext cx="79248" cy="807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62015" y="4735067"/>
            <a:ext cx="585470" cy="655320"/>
          </a:xfrm>
          <a:custGeom>
            <a:avLst/>
            <a:gdLst/>
            <a:ahLst/>
            <a:cxnLst/>
            <a:rect l="l" t="t" r="r" b="b"/>
            <a:pathLst>
              <a:path w="585470" h="655320">
                <a:moveTo>
                  <a:pt x="18287" y="0"/>
                </a:moveTo>
                <a:lnTo>
                  <a:pt x="0" y="16764"/>
                </a:lnTo>
                <a:lnTo>
                  <a:pt x="525780" y="608076"/>
                </a:lnTo>
                <a:lnTo>
                  <a:pt x="533400" y="617220"/>
                </a:lnTo>
                <a:lnTo>
                  <a:pt x="585216" y="655320"/>
                </a:lnTo>
                <a:lnTo>
                  <a:pt x="569688" y="600456"/>
                </a:lnTo>
                <a:lnTo>
                  <a:pt x="553212" y="600456"/>
                </a:lnTo>
                <a:lnTo>
                  <a:pt x="544068" y="591312"/>
                </a:lnTo>
                <a:lnTo>
                  <a:pt x="18287" y="0"/>
                </a:lnTo>
                <a:close/>
              </a:path>
              <a:path w="585470" h="655320">
                <a:moveTo>
                  <a:pt x="562356" y="574548"/>
                </a:moveTo>
                <a:lnTo>
                  <a:pt x="553212" y="600456"/>
                </a:lnTo>
                <a:lnTo>
                  <a:pt x="569688" y="600456"/>
                </a:lnTo>
                <a:lnTo>
                  <a:pt x="562356" y="574548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621523" y="4895088"/>
            <a:ext cx="1165860" cy="0"/>
          </a:xfrm>
          <a:custGeom>
            <a:avLst/>
            <a:gdLst/>
            <a:ahLst/>
            <a:cxnLst/>
            <a:rect l="l" t="t" r="r" b="b"/>
            <a:pathLst>
              <a:path w="1165859">
                <a:moveTo>
                  <a:pt x="0" y="0"/>
                </a:moveTo>
                <a:lnTo>
                  <a:pt x="1165859" y="0"/>
                </a:lnTo>
              </a:path>
            </a:pathLst>
          </a:custGeom>
          <a:ln w="25908">
            <a:solidFill>
              <a:srgbClr val="000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208519" y="4882896"/>
            <a:ext cx="445134" cy="940435"/>
          </a:xfrm>
          <a:custGeom>
            <a:avLst/>
            <a:gdLst/>
            <a:ahLst/>
            <a:cxnLst/>
            <a:rect l="l" t="t" r="r" b="b"/>
            <a:pathLst>
              <a:path w="445134" h="940435">
                <a:moveTo>
                  <a:pt x="0" y="854964"/>
                </a:moveTo>
                <a:lnTo>
                  <a:pt x="3048" y="940308"/>
                </a:lnTo>
                <a:lnTo>
                  <a:pt x="41148" y="888492"/>
                </a:lnTo>
                <a:lnTo>
                  <a:pt x="45720" y="877824"/>
                </a:lnTo>
                <a:lnTo>
                  <a:pt x="16763" y="877824"/>
                </a:lnTo>
                <a:lnTo>
                  <a:pt x="0" y="854964"/>
                </a:lnTo>
                <a:close/>
              </a:path>
              <a:path w="445134" h="940435">
                <a:moveTo>
                  <a:pt x="422148" y="0"/>
                </a:moveTo>
                <a:lnTo>
                  <a:pt x="22859" y="865632"/>
                </a:lnTo>
                <a:lnTo>
                  <a:pt x="16763" y="877824"/>
                </a:lnTo>
                <a:lnTo>
                  <a:pt x="45720" y="877824"/>
                </a:lnTo>
                <a:lnTo>
                  <a:pt x="445007" y="9144"/>
                </a:lnTo>
                <a:lnTo>
                  <a:pt x="422148" y="0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208519" y="5737860"/>
            <a:ext cx="68579" cy="8534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472684" y="3518916"/>
            <a:ext cx="588645" cy="1229995"/>
          </a:xfrm>
          <a:custGeom>
            <a:avLst/>
            <a:gdLst/>
            <a:ahLst/>
            <a:cxnLst/>
            <a:rect l="l" t="t" r="r" b="b"/>
            <a:pathLst>
              <a:path w="588645" h="1229995">
                <a:moveTo>
                  <a:pt x="586739" y="0"/>
                </a:moveTo>
                <a:lnTo>
                  <a:pt x="547115" y="51815"/>
                </a:lnTo>
                <a:lnTo>
                  <a:pt x="542543" y="62484"/>
                </a:lnTo>
                <a:lnTo>
                  <a:pt x="0" y="1219200"/>
                </a:lnTo>
                <a:lnTo>
                  <a:pt x="22860" y="1229868"/>
                </a:lnTo>
                <a:lnTo>
                  <a:pt x="565403" y="73151"/>
                </a:lnTo>
                <a:lnTo>
                  <a:pt x="571500" y="62484"/>
                </a:lnTo>
                <a:lnTo>
                  <a:pt x="587855" y="62484"/>
                </a:lnTo>
                <a:lnTo>
                  <a:pt x="586739" y="0"/>
                </a:lnTo>
                <a:close/>
              </a:path>
              <a:path w="588645" h="1229995">
                <a:moveTo>
                  <a:pt x="587855" y="62484"/>
                </a:moveTo>
                <a:lnTo>
                  <a:pt x="571500" y="62484"/>
                </a:lnTo>
                <a:lnTo>
                  <a:pt x="588263" y="85344"/>
                </a:lnTo>
                <a:lnTo>
                  <a:pt x="587855" y="62484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992367" y="3518916"/>
            <a:ext cx="68580" cy="853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19244" y="1863852"/>
            <a:ext cx="285115" cy="1221105"/>
          </a:xfrm>
          <a:custGeom>
            <a:avLst/>
            <a:gdLst/>
            <a:ahLst/>
            <a:cxnLst/>
            <a:rect l="l" t="t" r="r" b="b"/>
            <a:pathLst>
              <a:path w="285114" h="1221105">
                <a:moveTo>
                  <a:pt x="0" y="1220724"/>
                </a:moveTo>
                <a:lnTo>
                  <a:pt x="284988" y="1220724"/>
                </a:lnTo>
                <a:lnTo>
                  <a:pt x="284988" y="0"/>
                </a:lnTo>
                <a:lnTo>
                  <a:pt x="0" y="0"/>
                </a:lnTo>
                <a:lnTo>
                  <a:pt x="0" y="12207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147304" y="3375660"/>
            <a:ext cx="287020" cy="1221105"/>
          </a:xfrm>
          <a:custGeom>
            <a:avLst/>
            <a:gdLst/>
            <a:ahLst/>
            <a:cxnLst/>
            <a:rect l="l" t="t" r="r" b="b"/>
            <a:pathLst>
              <a:path w="287020" h="1221104">
                <a:moveTo>
                  <a:pt x="0" y="1220723"/>
                </a:moveTo>
                <a:lnTo>
                  <a:pt x="286511" y="1220723"/>
                </a:lnTo>
                <a:lnTo>
                  <a:pt x="286511" y="0"/>
                </a:lnTo>
                <a:lnTo>
                  <a:pt x="0" y="0"/>
                </a:lnTo>
                <a:lnTo>
                  <a:pt x="0" y="122072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255008" y="5379720"/>
            <a:ext cx="74675" cy="8381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816096" y="4736592"/>
            <a:ext cx="513715" cy="727075"/>
          </a:xfrm>
          <a:custGeom>
            <a:avLst/>
            <a:gdLst/>
            <a:ahLst/>
            <a:cxnLst/>
            <a:rect l="l" t="t" r="r" b="b"/>
            <a:pathLst>
              <a:path w="513714" h="727075">
                <a:moveTo>
                  <a:pt x="21336" y="0"/>
                </a:moveTo>
                <a:lnTo>
                  <a:pt x="0" y="13716"/>
                </a:lnTo>
                <a:lnTo>
                  <a:pt x="460248" y="672084"/>
                </a:lnTo>
                <a:lnTo>
                  <a:pt x="467867" y="682752"/>
                </a:lnTo>
                <a:lnTo>
                  <a:pt x="513588" y="726948"/>
                </a:lnTo>
                <a:lnTo>
                  <a:pt x="505164" y="669036"/>
                </a:lnTo>
                <a:lnTo>
                  <a:pt x="489203" y="669036"/>
                </a:lnTo>
                <a:lnTo>
                  <a:pt x="481583" y="658368"/>
                </a:lnTo>
                <a:lnTo>
                  <a:pt x="21336" y="0"/>
                </a:lnTo>
                <a:close/>
              </a:path>
              <a:path w="513714" h="727075">
                <a:moveTo>
                  <a:pt x="501395" y="643128"/>
                </a:moveTo>
                <a:lnTo>
                  <a:pt x="489203" y="669036"/>
                </a:lnTo>
                <a:lnTo>
                  <a:pt x="505164" y="669036"/>
                </a:lnTo>
                <a:lnTo>
                  <a:pt x="501395" y="64312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636264" y="2249424"/>
            <a:ext cx="358140" cy="797560"/>
          </a:xfrm>
          <a:custGeom>
            <a:avLst/>
            <a:gdLst/>
            <a:ahLst/>
            <a:cxnLst/>
            <a:rect l="l" t="t" r="r" b="b"/>
            <a:pathLst>
              <a:path w="358139" h="797560">
                <a:moveTo>
                  <a:pt x="0" y="797051"/>
                </a:moveTo>
                <a:lnTo>
                  <a:pt x="358139" y="797051"/>
                </a:lnTo>
                <a:lnTo>
                  <a:pt x="358139" y="0"/>
                </a:lnTo>
                <a:lnTo>
                  <a:pt x="0" y="0"/>
                </a:lnTo>
                <a:lnTo>
                  <a:pt x="0" y="79705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xfrm>
            <a:off x="3908552" y="540511"/>
            <a:ext cx="4353560" cy="112903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 indent="461645">
              <a:lnSpc>
                <a:spcPct val="101099"/>
              </a:lnSpc>
              <a:spcBef>
                <a:spcPts val="50"/>
              </a:spcBef>
            </a:pP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RUANG BEBAS 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UNTUK</a:t>
            </a:r>
            <a:r>
              <a:rPr sz="3600" spc="-1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AQUADUCT</a:t>
            </a:r>
            <a:endParaRPr sz="36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447544" y="4531867"/>
            <a:ext cx="172402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solidFill>
                  <a:srgbClr val="FF0000"/>
                </a:solidFill>
                <a:latin typeface="Arial"/>
                <a:cs typeface="Arial"/>
              </a:rPr>
              <a:t>New </a:t>
            </a:r>
            <a:r>
              <a:rPr sz="1000" b="1" spc="-10" dirty="0">
                <a:solidFill>
                  <a:srgbClr val="FF0000"/>
                </a:solidFill>
                <a:latin typeface="Arial"/>
                <a:cs typeface="Arial"/>
              </a:rPr>
              <a:t>Kebasen</a:t>
            </a:r>
            <a:r>
              <a:rPr sz="1000" b="1" spc="-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FF0000"/>
                </a:solidFill>
                <a:latin typeface="Arial"/>
                <a:cs typeface="Arial"/>
              </a:rPr>
              <a:t>Tunnel</a:t>
            </a:r>
            <a:endParaRPr sz="1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171188" y="4519676"/>
            <a:ext cx="158051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5090">
              <a:lnSpc>
                <a:spcPct val="100000"/>
              </a:lnSpc>
              <a:spcBef>
                <a:spcPts val="95"/>
              </a:spcBef>
            </a:pPr>
            <a:r>
              <a:rPr sz="1000" b="1" spc="-5" dirty="0">
                <a:solidFill>
                  <a:srgbClr val="000099"/>
                </a:solidFill>
                <a:latin typeface="Arial"/>
                <a:cs typeface="Arial"/>
              </a:rPr>
              <a:t>Existing </a:t>
            </a:r>
            <a:r>
              <a:rPr sz="1000" b="1" spc="-20" dirty="0">
                <a:solidFill>
                  <a:srgbClr val="000099"/>
                </a:solidFill>
                <a:latin typeface="Arial"/>
                <a:cs typeface="Arial"/>
              </a:rPr>
              <a:t>Aqua</a:t>
            </a:r>
            <a:r>
              <a:rPr sz="1000" b="1" spc="-10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1000" b="1" spc="-5" dirty="0">
                <a:solidFill>
                  <a:srgbClr val="000099"/>
                </a:solidFill>
                <a:latin typeface="Arial"/>
                <a:cs typeface="Arial"/>
              </a:rPr>
              <a:t>Duct</a:t>
            </a:r>
            <a:endParaRPr sz="1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751576" y="4388611"/>
            <a:ext cx="100139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7470">
              <a:lnSpc>
                <a:spcPct val="100000"/>
              </a:lnSpc>
              <a:spcBef>
                <a:spcPts val="95"/>
              </a:spcBef>
            </a:pPr>
            <a:r>
              <a:rPr sz="1600" b="1" spc="5" dirty="0">
                <a:latin typeface="Trebuchet MS"/>
                <a:cs typeface="Trebuchet MS"/>
              </a:rPr>
              <a:t>Plan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673340" y="4658867"/>
            <a:ext cx="1580515" cy="22352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4508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355"/>
              </a:spcBef>
            </a:pPr>
            <a:r>
              <a:rPr sz="1000" b="1" spc="-5" dirty="0">
                <a:solidFill>
                  <a:srgbClr val="000099"/>
                </a:solidFill>
                <a:latin typeface="Arial"/>
                <a:cs typeface="Arial"/>
              </a:rPr>
              <a:t>Existing</a:t>
            </a:r>
            <a:r>
              <a:rPr sz="1000" b="1" spc="-45" dirty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00099"/>
                </a:solidFill>
                <a:latin typeface="Arial"/>
                <a:cs typeface="Arial"/>
              </a:rPr>
              <a:t>Railway</a:t>
            </a:r>
            <a:endParaRPr sz="1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052059" y="6687311"/>
            <a:ext cx="2087880" cy="36004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9050" rIns="0" bIns="0" rtlCol="0">
            <a:spAutoFit/>
          </a:bodyPr>
          <a:lstStyle/>
          <a:p>
            <a:pPr marL="395605">
              <a:lnSpc>
                <a:spcPct val="100000"/>
              </a:lnSpc>
              <a:spcBef>
                <a:spcPts val="150"/>
              </a:spcBef>
            </a:pPr>
            <a:r>
              <a:rPr sz="1600" b="1" spc="55" dirty="0">
                <a:latin typeface="Trebuchet MS"/>
                <a:cs typeface="Trebuchet MS"/>
              </a:rPr>
              <a:t>Cross</a:t>
            </a:r>
            <a:r>
              <a:rPr sz="1600" b="1" spc="-80" dirty="0">
                <a:latin typeface="Trebuchet MS"/>
                <a:cs typeface="Trebuchet MS"/>
              </a:rPr>
              <a:t> </a:t>
            </a:r>
            <a:r>
              <a:rPr sz="1600" b="1" spc="-5" dirty="0">
                <a:latin typeface="Trebuchet MS"/>
                <a:cs typeface="Trebuchet MS"/>
              </a:rPr>
              <a:t>Section</a:t>
            </a:r>
            <a:endParaRPr sz="16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04831" y="6065520"/>
            <a:ext cx="548640" cy="548640"/>
          </a:xfrm>
          <a:custGeom>
            <a:avLst/>
            <a:gdLst/>
            <a:ahLst/>
            <a:cxnLst/>
            <a:rect l="l" t="t" r="r" b="b"/>
            <a:pathLst>
              <a:path w="548640" h="548640">
                <a:moveTo>
                  <a:pt x="297179" y="0"/>
                </a:moveTo>
                <a:lnTo>
                  <a:pt x="251460" y="0"/>
                </a:lnTo>
                <a:lnTo>
                  <a:pt x="230124" y="3048"/>
                </a:lnTo>
                <a:lnTo>
                  <a:pt x="187451" y="13716"/>
                </a:lnTo>
                <a:lnTo>
                  <a:pt x="147827" y="30480"/>
                </a:lnTo>
                <a:lnTo>
                  <a:pt x="96012" y="65532"/>
                </a:lnTo>
                <a:lnTo>
                  <a:pt x="65532" y="96012"/>
                </a:lnTo>
                <a:lnTo>
                  <a:pt x="41148" y="129540"/>
                </a:lnTo>
                <a:lnTo>
                  <a:pt x="21336" y="167640"/>
                </a:lnTo>
                <a:lnTo>
                  <a:pt x="7620" y="208788"/>
                </a:lnTo>
                <a:lnTo>
                  <a:pt x="0" y="251460"/>
                </a:lnTo>
                <a:lnTo>
                  <a:pt x="0" y="297180"/>
                </a:lnTo>
                <a:lnTo>
                  <a:pt x="7620" y="339852"/>
                </a:lnTo>
                <a:lnTo>
                  <a:pt x="21336" y="381000"/>
                </a:lnTo>
                <a:lnTo>
                  <a:pt x="41148" y="419100"/>
                </a:lnTo>
                <a:lnTo>
                  <a:pt x="65532" y="452628"/>
                </a:lnTo>
                <a:lnTo>
                  <a:pt x="96012" y="483108"/>
                </a:lnTo>
                <a:lnTo>
                  <a:pt x="129540" y="507492"/>
                </a:lnTo>
                <a:lnTo>
                  <a:pt x="167640" y="527304"/>
                </a:lnTo>
                <a:lnTo>
                  <a:pt x="208788" y="541020"/>
                </a:lnTo>
                <a:lnTo>
                  <a:pt x="251460" y="548640"/>
                </a:lnTo>
                <a:lnTo>
                  <a:pt x="297179" y="548640"/>
                </a:lnTo>
                <a:lnTo>
                  <a:pt x="339851" y="541020"/>
                </a:lnTo>
                <a:lnTo>
                  <a:pt x="381000" y="527304"/>
                </a:lnTo>
                <a:lnTo>
                  <a:pt x="419100" y="507492"/>
                </a:lnTo>
                <a:lnTo>
                  <a:pt x="452627" y="483108"/>
                </a:lnTo>
                <a:lnTo>
                  <a:pt x="483108" y="452628"/>
                </a:lnTo>
                <a:lnTo>
                  <a:pt x="507492" y="419100"/>
                </a:lnTo>
                <a:lnTo>
                  <a:pt x="527303" y="381000"/>
                </a:lnTo>
                <a:lnTo>
                  <a:pt x="541020" y="339852"/>
                </a:lnTo>
                <a:lnTo>
                  <a:pt x="548640" y="297180"/>
                </a:lnTo>
                <a:lnTo>
                  <a:pt x="548640" y="251460"/>
                </a:lnTo>
                <a:lnTo>
                  <a:pt x="541020" y="208788"/>
                </a:lnTo>
                <a:lnTo>
                  <a:pt x="527303" y="167640"/>
                </a:lnTo>
                <a:lnTo>
                  <a:pt x="507492" y="129540"/>
                </a:lnTo>
                <a:lnTo>
                  <a:pt x="483108" y="96012"/>
                </a:lnTo>
                <a:lnTo>
                  <a:pt x="452627" y="65532"/>
                </a:lnTo>
                <a:lnTo>
                  <a:pt x="419100" y="41148"/>
                </a:lnTo>
                <a:lnTo>
                  <a:pt x="381000" y="21336"/>
                </a:lnTo>
                <a:lnTo>
                  <a:pt x="339851" y="7620"/>
                </a:lnTo>
                <a:lnTo>
                  <a:pt x="297179" y="0"/>
                </a:lnTo>
                <a:close/>
              </a:path>
            </a:pathLst>
          </a:custGeom>
          <a:solidFill>
            <a:srgbClr val="FD85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143247" y="831596"/>
            <a:ext cx="38328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RUANG</a:t>
            </a:r>
            <a:r>
              <a:rPr sz="3600" spc="-9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BANGUN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36723" y="2215388"/>
            <a:ext cx="7884159" cy="4329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49700"/>
              </a:lnSpc>
              <a:spcBef>
                <a:spcPts val="105"/>
              </a:spcBef>
            </a:pPr>
            <a:r>
              <a:rPr sz="1800" b="1" spc="-5" dirty="0">
                <a:latin typeface="Arial"/>
                <a:cs typeface="Arial"/>
              </a:rPr>
              <a:t>Ruang bangun adalah ruang disisi sepur </a:t>
            </a:r>
            <a:r>
              <a:rPr sz="1800" b="1" spc="-10" dirty="0">
                <a:latin typeface="Arial"/>
                <a:cs typeface="Arial"/>
              </a:rPr>
              <a:t>yang </a:t>
            </a:r>
            <a:r>
              <a:rPr sz="1800" b="1" spc="-5" dirty="0">
                <a:latin typeface="Arial"/>
                <a:cs typeface="Arial"/>
              </a:rPr>
              <a:t>senantiasa </a:t>
            </a:r>
            <a:r>
              <a:rPr sz="1800" b="1" dirty="0">
                <a:latin typeface="Arial"/>
                <a:cs typeface="Arial"/>
              </a:rPr>
              <a:t>harus bebas  </a:t>
            </a:r>
            <a:r>
              <a:rPr sz="1800" b="1" spc="-5" dirty="0">
                <a:latin typeface="Arial"/>
                <a:cs typeface="Arial"/>
              </a:rPr>
              <a:t>dari segala </a:t>
            </a:r>
            <a:r>
              <a:rPr sz="1800" b="1" dirty="0">
                <a:latin typeface="Arial"/>
                <a:cs typeface="Arial"/>
              </a:rPr>
              <a:t>bangunan </a:t>
            </a:r>
            <a:r>
              <a:rPr sz="1800" b="1" spc="-5" dirty="0">
                <a:latin typeface="Arial"/>
                <a:cs typeface="Arial"/>
              </a:rPr>
              <a:t>tetap seperti antara lain tiang semboyan, tiang  listrik dan </a:t>
            </a:r>
            <a:r>
              <a:rPr sz="1800" b="1" spc="-25" dirty="0">
                <a:latin typeface="Arial"/>
                <a:cs typeface="Arial"/>
              </a:rPr>
              <a:t>pagar.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800" b="1" spc="-10" dirty="0">
                <a:latin typeface="Arial"/>
                <a:cs typeface="Arial"/>
              </a:rPr>
              <a:t>Jarak </a:t>
            </a:r>
            <a:r>
              <a:rPr sz="1800" b="1" spc="-5" dirty="0">
                <a:latin typeface="Arial"/>
                <a:cs typeface="Arial"/>
              </a:rPr>
              <a:t>ruang </a:t>
            </a:r>
            <a:r>
              <a:rPr sz="1800" b="1" dirty="0">
                <a:latin typeface="Arial"/>
                <a:cs typeface="Arial"/>
              </a:rPr>
              <a:t>bangun </a:t>
            </a:r>
            <a:r>
              <a:rPr sz="1800" b="1" spc="-5" dirty="0">
                <a:latin typeface="Arial"/>
                <a:cs typeface="Arial"/>
              </a:rPr>
              <a:t>tersebut ditetapkan sebagai berikut</a:t>
            </a:r>
            <a:r>
              <a:rPr sz="1800" b="1" spc="5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268605" indent="-255904" algn="just">
              <a:lnSpc>
                <a:spcPct val="100000"/>
              </a:lnSpc>
              <a:spcBef>
                <a:spcPts val="1080"/>
              </a:spcBef>
              <a:buAutoNum type="alphaLcPeriod"/>
              <a:tabLst>
                <a:tab pos="269240" algn="l"/>
              </a:tabLst>
            </a:pPr>
            <a:r>
              <a:rPr sz="1800" b="1" spc="-5" dirty="0">
                <a:latin typeface="Arial"/>
                <a:cs typeface="Arial"/>
              </a:rPr>
              <a:t>Pada </a:t>
            </a:r>
            <a:r>
              <a:rPr sz="1800" b="1" dirty="0">
                <a:latin typeface="Arial"/>
                <a:cs typeface="Arial"/>
              </a:rPr>
              <a:t>lintas </a:t>
            </a:r>
            <a:r>
              <a:rPr sz="1800" b="1" spc="-5" dirty="0">
                <a:latin typeface="Arial"/>
                <a:cs typeface="Arial"/>
              </a:rPr>
              <a:t>bebas</a:t>
            </a:r>
            <a:r>
              <a:rPr sz="1800" b="1" spc="48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1090"/>
              </a:spcBef>
            </a:pPr>
            <a:r>
              <a:rPr sz="1800" b="1" spc="-5" dirty="0">
                <a:latin typeface="Arial"/>
                <a:cs typeface="Arial"/>
              </a:rPr>
              <a:t>2,35 sampai 2,53 m </a:t>
            </a:r>
            <a:r>
              <a:rPr sz="1800" b="1" dirty="0">
                <a:latin typeface="Arial"/>
                <a:cs typeface="Arial"/>
              </a:rPr>
              <a:t>di </a:t>
            </a:r>
            <a:r>
              <a:rPr sz="1800" b="1" spc="-5" dirty="0">
                <a:latin typeface="Arial"/>
                <a:cs typeface="Arial"/>
              </a:rPr>
              <a:t>kiri kanan sumbu</a:t>
            </a:r>
            <a:r>
              <a:rPr sz="1800" b="1" spc="45" dirty="0">
                <a:latin typeface="Arial"/>
                <a:cs typeface="Arial"/>
              </a:rPr>
              <a:t> </a:t>
            </a:r>
            <a:r>
              <a:rPr sz="1800" b="1" spc="-25" dirty="0">
                <a:latin typeface="Arial"/>
                <a:cs typeface="Arial"/>
              </a:rPr>
              <a:t>sepur.</a:t>
            </a:r>
            <a:endParaRPr sz="1800">
              <a:latin typeface="Arial"/>
              <a:cs typeface="Arial"/>
            </a:endParaRPr>
          </a:p>
          <a:p>
            <a:pPr marL="280035" indent="-267335" algn="just">
              <a:lnSpc>
                <a:spcPct val="100000"/>
              </a:lnSpc>
              <a:spcBef>
                <a:spcPts val="1070"/>
              </a:spcBef>
              <a:buAutoNum type="alphaLcPeriod" startAt="2"/>
              <a:tabLst>
                <a:tab pos="280670" algn="l"/>
              </a:tabLst>
            </a:pPr>
            <a:r>
              <a:rPr sz="1800" b="1" dirty="0">
                <a:latin typeface="Arial"/>
                <a:cs typeface="Arial"/>
              </a:rPr>
              <a:t>Pada </a:t>
            </a:r>
            <a:r>
              <a:rPr sz="1800" b="1" spc="-5" dirty="0">
                <a:latin typeface="Arial"/>
                <a:cs typeface="Arial"/>
              </a:rPr>
              <a:t>emplasemen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1115"/>
              </a:spcBef>
            </a:pPr>
            <a:r>
              <a:rPr sz="1800" b="1" spc="-5" dirty="0">
                <a:latin typeface="Arial"/>
                <a:cs typeface="Arial"/>
              </a:rPr>
              <a:t>1,95 m </a:t>
            </a:r>
            <a:r>
              <a:rPr sz="1800" b="1" dirty="0">
                <a:latin typeface="Arial"/>
                <a:cs typeface="Arial"/>
              </a:rPr>
              <a:t>sampai </a:t>
            </a:r>
            <a:r>
              <a:rPr sz="1800" b="1" spc="-5" dirty="0">
                <a:latin typeface="Arial"/>
                <a:cs typeface="Arial"/>
              </a:rPr>
              <a:t>2,35 </a:t>
            </a:r>
            <a:r>
              <a:rPr sz="1800" b="1" dirty="0">
                <a:latin typeface="Arial"/>
                <a:cs typeface="Arial"/>
              </a:rPr>
              <a:t>di </a:t>
            </a:r>
            <a:r>
              <a:rPr sz="1800" b="1" spc="-5" dirty="0">
                <a:latin typeface="Arial"/>
                <a:cs typeface="Arial"/>
              </a:rPr>
              <a:t>kiri </a:t>
            </a:r>
            <a:r>
              <a:rPr sz="1800" b="1" spc="-10" dirty="0">
                <a:latin typeface="Arial"/>
                <a:cs typeface="Arial"/>
              </a:rPr>
              <a:t>kanan </a:t>
            </a:r>
            <a:r>
              <a:rPr sz="1800" b="1" spc="-5" dirty="0">
                <a:latin typeface="Arial"/>
                <a:cs typeface="Arial"/>
              </a:rPr>
              <a:t>sumbu</a:t>
            </a:r>
            <a:r>
              <a:rPr sz="1800" b="1" spc="4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sepur</a:t>
            </a:r>
            <a:endParaRPr sz="1800">
              <a:latin typeface="Arial"/>
              <a:cs typeface="Arial"/>
            </a:endParaRPr>
          </a:p>
          <a:p>
            <a:pPr marL="268605" indent="-255904" algn="just">
              <a:lnSpc>
                <a:spcPct val="100000"/>
              </a:lnSpc>
              <a:spcBef>
                <a:spcPts val="1070"/>
              </a:spcBef>
              <a:buAutoNum type="alphaLcPeriod" startAt="3"/>
              <a:tabLst>
                <a:tab pos="269240" algn="l"/>
              </a:tabLst>
            </a:pPr>
            <a:r>
              <a:rPr sz="1800" b="1" spc="-5" dirty="0">
                <a:latin typeface="Arial"/>
                <a:cs typeface="Arial"/>
              </a:rPr>
              <a:t>Pada jembatan</a:t>
            </a:r>
            <a:r>
              <a:rPr sz="1800" b="1" dirty="0">
                <a:latin typeface="Arial"/>
                <a:cs typeface="Arial"/>
              </a:rPr>
              <a:t> :</a:t>
            </a:r>
            <a:endParaRPr sz="18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1090"/>
              </a:spcBef>
            </a:pPr>
            <a:r>
              <a:rPr sz="1800" b="1" spc="-5" dirty="0">
                <a:latin typeface="Arial"/>
                <a:cs typeface="Arial"/>
              </a:rPr>
              <a:t>2,15 m </a:t>
            </a:r>
            <a:r>
              <a:rPr sz="1800" b="1" dirty="0">
                <a:latin typeface="Arial"/>
                <a:cs typeface="Arial"/>
              </a:rPr>
              <a:t>di </a:t>
            </a:r>
            <a:r>
              <a:rPr sz="1800" b="1" spc="-5" dirty="0">
                <a:latin typeface="Arial"/>
                <a:cs typeface="Arial"/>
              </a:rPr>
              <a:t>kiri kanan sumbu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25" dirty="0">
                <a:latin typeface="Arial"/>
                <a:cs typeface="Arial"/>
              </a:rPr>
              <a:t>sepur.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87583" y="350520"/>
            <a:ext cx="303530" cy="6856730"/>
          </a:xfrm>
          <a:custGeom>
            <a:avLst/>
            <a:gdLst/>
            <a:ahLst/>
            <a:cxnLst/>
            <a:rect l="l" t="t" r="r" b="b"/>
            <a:pathLst>
              <a:path w="303529" h="6856730">
                <a:moveTo>
                  <a:pt x="0" y="6856476"/>
                </a:moveTo>
                <a:lnTo>
                  <a:pt x="303275" y="6856476"/>
                </a:lnTo>
                <a:lnTo>
                  <a:pt x="303275" y="0"/>
                </a:lnTo>
                <a:lnTo>
                  <a:pt x="0" y="0"/>
                </a:lnTo>
                <a:lnTo>
                  <a:pt x="0" y="6856476"/>
                </a:lnTo>
                <a:close/>
              </a:path>
            </a:pathLst>
          </a:custGeom>
          <a:solidFill>
            <a:srgbClr val="FDC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4637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9144">
            <a:solidFill>
              <a:srgbClr val="FD853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35251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505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1724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12192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311383" y="35052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38100">
            <a:solidFill>
              <a:srgbClr val="FDC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10584" y="1216152"/>
            <a:ext cx="169545" cy="105410"/>
          </a:xfrm>
          <a:custGeom>
            <a:avLst/>
            <a:gdLst/>
            <a:ahLst/>
            <a:cxnLst/>
            <a:rect l="l" t="t" r="r" b="b"/>
            <a:pathLst>
              <a:path w="169545" h="105409">
                <a:moveTo>
                  <a:pt x="36575" y="0"/>
                </a:moveTo>
                <a:lnTo>
                  <a:pt x="0" y="18287"/>
                </a:lnTo>
                <a:lnTo>
                  <a:pt x="141731" y="102108"/>
                </a:lnTo>
                <a:lnTo>
                  <a:pt x="146303" y="105156"/>
                </a:lnTo>
                <a:lnTo>
                  <a:pt x="158495" y="103632"/>
                </a:lnTo>
                <a:lnTo>
                  <a:pt x="167639" y="96012"/>
                </a:lnTo>
                <a:lnTo>
                  <a:pt x="169163" y="89915"/>
                </a:lnTo>
                <a:lnTo>
                  <a:pt x="169163" y="79248"/>
                </a:lnTo>
                <a:lnTo>
                  <a:pt x="160019" y="70103"/>
                </a:lnTo>
                <a:lnTo>
                  <a:pt x="106679" y="38100"/>
                </a:lnTo>
                <a:lnTo>
                  <a:pt x="45719" y="35051"/>
                </a:lnTo>
                <a:lnTo>
                  <a:pt x="36575" y="0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700771" y="1152144"/>
            <a:ext cx="172211" cy="1036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56303" y="1216152"/>
            <a:ext cx="60960" cy="18415"/>
          </a:xfrm>
          <a:custGeom>
            <a:avLst/>
            <a:gdLst/>
            <a:ahLst/>
            <a:cxnLst/>
            <a:rect l="l" t="t" r="r" b="b"/>
            <a:pathLst>
              <a:path w="60960" h="18415">
                <a:moveTo>
                  <a:pt x="60960" y="0"/>
                </a:moveTo>
                <a:lnTo>
                  <a:pt x="0" y="3048"/>
                </a:lnTo>
                <a:lnTo>
                  <a:pt x="28956" y="18287"/>
                </a:lnTo>
                <a:lnTo>
                  <a:pt x="60960" y="0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10584" y="1150620"/>
            <a:ext cx="3962400" cy="172720"/>
          </a:xfrm>
          <a:custGeom>
            <a:avLst/>
            <a:gdLst/>
            <a:ahLst/>
            <a:cxnLst/>
            <a:rect l="l" t="t" r="r" b="b"/>
            <a:pathLst>
              <a:path w="3962400" h="172719">
                <a:moveTo>
                  <a:pt x="3918734" y="86868"/>
                </a:moveTo>
                <a:lnTo>
                  <a:pt x="3886199" y="86868"/>
                </a:lnTo>
                <a:lnTo>
                  <a:pt x="3913632" y="102108"/>
                </a:lnTo>
                <a:lnTo>
                  <a:pt x="3852671" y="105156"/>
                </a:lnTo>
                <a:lnTo>
                  <a:pt x="3799332" y="137160"/>
                </a:lnTo>
                <a:lnTo>
                  <a:pt x="3794760" y="140208"/>
                </a:lnTo>
                <a:lnTo>
                  <a:pt x="3790188" y="150876"/>
                </a:lnTo>
                <a:lnTo>
                  <a:pt x="3793236" y="163068"/>
                </a:lnTo>
                <a:lnTo>
                  <a:pt x="3796284" y="167640"/>
                </a:lnTo>
                <a:lnTo>
                  <a:pt x="3806951" y="172212"/>
                </a:lnTo>
                <a:lnTo>
                  <a:pt x="3819143" y="169164"/>
                </a:lnTo>
                <a:lnTo>
                  <a:pt x="3930565" y="105156"/>
                </a:lnTo>
                <a:lnTo>
                  <a:pt x="3924299" y="105156"/>
                </a:lnTo>
                <a:lnTo>
                  <a:pt x="3918734" y="86868"/>
                </a:lnTo>
                <a:close/>
              </a:path>
              <a:path w="3962400" h="172719">
                <a:moveTo>
                  <a:pt x="106679" y="65532"/>
                </a:moveTo>
                <a:lnTo>
                  <a:pt x="36575" y="65532"/>
                </a:lnTo>
                <a:lnTo>
                  <a:pt x="45719" y="100584"/>
                </a:lnTo>
                <a:lnTo>
                  <a:pt x="106679" y="103632"/>
                </a:lnTo>
                <a:lnTo>
                  <a:pt x="3852671" y="105156"/>
                </a:lnTo>
                <a:lnTo>
                  <a:pt x="3886199" y="86868"/>
                </a:lnTo>
                <a:lnTo>
                  <a:pt x="3918734" y="86868"/>
                </a:lnTo>
                <a:lnTo>
                  <a:pt x="3917806" y="83820"/>
                </a:lnTo>
                <a:lnTo>
                  <a:pt x="74675" y="83820"/>
                </a:lnTo>
                <a:lnTo>
                  <a:pt x="45719" y="68580"/>
                </a:lnTo>
                <a:lnTo>
                  <a:pt x="106679" y="65532"/>
                </a:lnTo>
                <a:close/>
              </a:path>
              <a:path w="3962400" h="172719">
                <a:moveTo>
                  <a:pt x="3962399" y="86868"/>
                </a:moveTo>
                <a:lnTo>
                  <a:pt x="3924299" y="105156"/>
                </a:lnTo>
                <a:lnTo>
                  <a:pt x="3930565" y="105156"/>
                </a:lnTo>
                <a:lnTo>
                  <a:pt x="3962399" y="86868"/>
                </a:lnTo>
                <a:close/>
              </a:path>
              <a:path w="3962400" h="172719">
                <a:moveTo>
                  <a:pt x="152400" y="0"/>
                </a:moveTo>
                <a:lnTo>
                  <a:pt x="141731" y="1524"/>
                </a:lnTo>
                <a:lnTo>
                  <a:pt x="0" y="83820"/>
                </a:lnTo>
                <a:lnTo>
                  <a:pt x="36575" y="65532"/>
                </a:lnTo>
                <a:lnTo>
                  <a:pt x="106679" y="65532"/>
                </a:lnTo>
                <a:lnTo>
                  <a:pt x="160019" y="33528"/>
                </a:lnTo>
                <a:lnTo>
                  <a:pt x="164591" y="30480"/>
                </a:lnTo>
                <a:lnTo>
                  <a:pt x="170687" y="19812"/>
                </a:lnTo>
                <a:lnTo>
                  <a:pt x="167639" y="7620"/>
                </a:lnTo>
                <a:lnTo>
                  <a:pt x="163067" y="3048"/>
                </a:lnTo>
                <a:lnTo>
                  <a:pt x="152400" y="0"/>
                </a:lnTo>
                <a:close/>
              </a:path>
              <a:path w="3962400" h="172719">
                <a:moveTo>
                  <a:pt x="106679" y="65532"/>
                </a:moveTo>
                <a:lnTo>
                  <a:pt x="74675" y="83820"/>
                </a:lnTo>
                <a:lnTo>
                  <a:pt x="3917806" y="83820"/>
                </a:lnTo>
                <a:lnTo>
                  <a:pt x="3913632" y="70104"/>
                </a:lnTo>
                <a:lnTo>
                  <a:pt x="3852671" y="67056"/>
                </a:lnTo>
                <a:lnTo>
                  <a:pt x="106679" y="65532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886700" y="1007364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07535" y="1007364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507223" y="2020824"/>
            <a:ext cx="27940" cy="33655"/>
          </a:xfrm>
          <a:custGeom>
            <a:avLst/>
            <a:gdLst/>
            <a:ahLst/>
            <a:cxnLst/>
            <a:rect l="l" t="t" r="r" b="b"/>
            <a:pathLst>
              <a:path w="27940" h="33655">
                <a:moveTo>
                  <a:pt x="27431" y="0"/>
                </a:moveTo>
                <a:lnTo>
                  <a:pt x="0" y="16763"/>
                </a:lnTo>
                <a:lnTo>
                  <a:pt x="27431" y="33527"/>
                </a:lnTo>
                <a:lnTo>
                  <a:pt x="27431" y="0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229100" y="1950720"/>
            <a:ext cx="170687" cy="1691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411211" y="1953768"/>
            <a:ext cx="170815" cy="169545"/>
          </a:xfrm>
          <a:custGeom>
            <a:avLst/>
            <a:gdLst/>
            <a:ahLst/>
            <a:cxnLst/>
            <a:rect l="l" t="t" r="r" b="b"/>
            <a:pathLst>
              <a:path w="170815" h="169544">
                <a:moveTo>
                  <a:pt x="22860" y="0"/>
                </a:moveTo>
                <a:lnTo>
                  <a:pt x="10668" y="0"/>
                </a:lnTo>
                <a:lnTo>
                  <a:pt x="1524" y="7620"/>
                </a:lnTo>
                <a:lnTo>
                  <a:pt x="0" y="13716"/>
                </a:lnTo>
                <a:lnTo>
                  <a:pt x="1524" y="25908"/>
                </a:lnTo>
                <a:lnTo>
                  <a:pt x="9144" y="35051"/>
                </a:lnTo>
                <a:lnTo>
                  <a:pt x="62484" y="65532"/>
                </a:lnTo>
                <a:lnTo>
                  <a:pt x="132588" y="65532"/>
                </a:lnTo>
                <a:lnTo>
                  <a:pt x="132588" y="103632"/>
                </a:lnTo>
                <a:lnTo>
                  <a:pt x="62484" y="103632"/>
                </a:lnTo>
                <a:lnTo>
                  <a:pt x="9144" y="134112"/>
                </a:lnTo>
                <a:lnTo>
                  <a:pt x="4572" y="137160"/>
                </a:lnTo>
                <a:lnTo>
                  <a:pt x="0" y="147828"/>
                </a:lnTo>
                <a:lnTo>
                  <a:pt x="1524" y="160020"/>
                </a:lnTo>
                <a:lnTo>
                  <a:pt x="6096" y="164592"/>
                </a:lnTo>
                <a:lnTo>
                  <a:pt x="16764" y="169163"/>
                </a:lnTo>
                <a:lnTo>
                  <a:pt x="27432" y="167640"/>
                </a:lnTo>
                <a:lnTo>
                  <a:pt x="170688" y="83820"/>
                </a:lnTo>
                <a:lnTo>
                  <a:pt x="27432" y="1524"/>
                </a:lnTo>
                <a:lnTo>
                  <a:pt x="22860" y="0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267200" y="2017776"/>
            <a:ext cx="3276600" cy="104139"/>
          </a:xfrm>
          <a:custGeom>
            <a:avLst/>
            <a:gdLst/>
            <a:ahLst/>
            <a:cxnLst/>
            <a:rect l="l" t="t" r="r" b="b"/>
            <a:pathLst>
              <a:path w="3276600" h="104139">
                <a:moveTo>
                  <a:pt x="70103" y="0"/>
                </a:moveTo>
                <a:lnTo>
                  <a:pt x="0" y="0"/>
                </a:lnTo>
                <a:lnTo>
                  <a:pt x="0" y="38100"/>
                </a:lnTo>
                <a:lnTo>
                  <a:pt x="103632" y="102108"/>
                </a:lnTo>
                <a:lnTo>
                  <a:pt x="109727" y="103632"/>
                </a:lnTo>
                <a:lnTo>
                  <a:pt x="121920" y="102108"/>
                </a:lnTo>
                <a:lnTo>
                  <a:pt x="131063" y="94487"/>
                </a:lnTo>
                <a:lnTo>
                  <a:pt x="132587" y="88391"/>
                </a:lnTo>
                <a:lnTo>
                  <a:pt x="131063" y="77724"/>
                </a:lnTo>
                <a:lnTo>
                  <a:pt x="123444" y="68579"/>
                </a:lnTo>
                <a:lnTo>
                  <a:pt x="70103" y="38100"/>
                </a:lnTo>
                <a:lnTo>
                  <a:pt x="9144" y="35051"/>
                </a:lnTo>
                <a:lnTo>
                  <a:pt x="9144" y="1524"/>
                </a:lnTo>
                <a:lnTo>
                  <a:pt x="3206496" y="1524"/>
                </a:lnTo>
                <a:lnTo>
                  <a:pt x="70103" y="0"/>
                </a:lnTo>
                <a:close/>
              </a:path>
              <a:path w="3276600" h="104139">
                <a:moveTo>
                  <a:pt x="3276600" y="1524"/>
                </a:moveTo>
                <a:lnTo>
                  <a:pt x="9144" y="1524"/>
                </a:lnTo>
                <a:lnTo>
                  <a:pt x="38100" y="18287"/>
                </a:lnTo>
                <a:lnTo>
                  <a:pt x="9144" y="35051"/>
                </a:lnTo>
                <a:lnTo>
                  <a:pt x="70103" y="38100"/>
                </a:lnTo>
                <a:lnTo>
                  <a:pt x="3206496" y="39624"/>
                </a:lnTo>
                <a:lnTo>
                  <a:pt x="3276600" y="39624"/>
                </a:lnTo>
                <a:lnTo>
                  <a:pt x="3276600" y="36575"/>
                </a:lnTo>
                <a:lnTo>
                  <a:pt x="3267455" y="36575"/>
                </a:lnTo>
                <a:lnTo>
                  <a:pt x="3240024" y="19812"/>
                </a:lnTo>
                <a:lnTo>
                  <a:pt x="3267455" y="3048"/>
                </a:lnTo>
                <a:lnTo>
                  <a:pt x="3276600" y="1524"/>
                </a:lnTo>
                <a:close/>
              </a:path>
              <a:path w="3276600" h="104139">
                <a:moveTo>
                  <a:pt x="3276600" y="1524"/>
                </a:moveTo>
                <a:lnTo>
                  <a:pt x="3267455" y="3048"/>
                </a:lnTo>
                <a:lnTo>
                  <a:pt x="3267455" y="36575"/>
                </a:lnTo>
                <a:lnTo>
                  <a:pt x="3276600" y="36575"/>
                </a:lnTo>
                <a:lnTo>
                  <a:pt x="3276600" y="1524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276344" y="2019300"/>
            <a:ext cx="29209" cy="33655"/>
          </a:xfrm>
          <a:custGeom>
            <a:avLst/>
            <a:gdLst/>
            <a:ahLst/>
            <a:cxnLst/>
            <a:rect l="l" t="t" r="r" b="b"/>
            <a:pathLst>
              <a:path w="29210" h="33655">
                <a:moveTo>
                  <a:pt x="0" y="0"/>
                </a:moveTo>
                <a:lnTo>
                  <a:pt x="0" y="33527"/>
                </a:lnTo>
                <a:lnTo>
                  <a:pt x="28955" y="16763"/>
                </a:lnTo>
                <a:lnTo>
                  <a:pt x="0" y="0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597140" y="1799844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215384" y="1799844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148583" y="3032760"/>
            <a:ext cx="5410200" cy="3276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933694" y="2878836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933694" y="3145536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933694" y="34122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933694" y="36789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933694" y="39456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933694" y="42123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933694" y="44790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933694" y="47457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933694" y="50124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933694" y="52791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33694" y="55458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4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933694" y="58125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399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933694" y="6079235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0"/>
                </a:moveTo>
                <a:lnTo>
                  <a:pt x="0" y="152399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608576" y="2795016"/>
            <a:ext cx="170815" cy="104139"/>
          </a:xfrm>
          <a:custGeom>
            <a:avLst/>
            <a:gdLst/>
            <a:ahLst/>
            <a:cxnLst/>
            <a:rect l="l" t="t" r="r" b="b"/>
            <a:pathLst>
              <a:path w="170814" h="104139">
                <a:moveTo>
                  <a:pt x="36575" y="0"/>
                </a:moveTo>
                <a:lnTo>
                  <a:pt x="0" y="18287"/>
                </a:lnTo>
                <a:lnTo>
                  <a:pt x="141732" y="102108"/>
                </a:lnTo>
                <a:lnTo>
                  <a:pt x="147827" y="103632"/>
                </a:lnTo>
                <a:lnTo>
                  <a:pt x="158496" y="103632"/>
                </a:lnTo>
                <a:lnTo>
                  <a:pt x="167639" y="96012"/>
                </a:lnTo>
                <a:lnTo>
                  <a:pt x="170687" y="89915"/>
                </a:lnTo>
                <a:lnTo>
                  <a:pt x="169163" y="77724"/>
                </a:lnTo>
                <a:lnTo>
                  <a:pt x="161544" y="70103"/>
                </a:lnTo>
                <a:lnTo>
                  <a:pt x="108203" y="38100"/>
                </a:lnTo>
                <a:lnTo>
                  <a:pt x="47244" y="35051"/>
                </a:lnTo>
                <a:lnTo>
                  <a:pt x="36575" y="0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028688" y="2731008"/>
            <a:ext cx="170687" cy="1036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55820" y="2795016"/>
            <a:ext cx="60960" cy="20320"/>
          </a:xfrm>
          <a:custGeom>
            <a:avLst/>
            <a:gdLst/>
            <a:ahLst/>
            <a:cxnLst/>
            <a:rect l="l" t="t" r="r" b="b"/>
            <a:pathLst>
              <a:path w="60960" h="20319">
                <a:moveTo>
                  <a:pt x="60959" y="0"/>
                </a:moveTo>
                <a:lnTo>
                  <a:pt x="0" y="3048"/>
                </a:lnTo>
                <a:lnTo>
                  <a:pt x="27431" y="19812"/>
                </a:lnTo>
                <a:lnTo>
                  <a:pt x="60959" y="0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608576" y="2729484"/>
            <a:ext cx="2590800" cy="172720"/>
          </a:xfrm>
          <a:custGeom>
            <a:avLst/>
            <a:gdLst/>
            <a:ahLst/>
            <a:cxnLst/>
            <a:rect l="l" t="t" r="r" b="b"/>
            <a:pathLst>
              <a:path w="2590800" h="172719">
                <a:moveTo>
                  <a:pt x="108203" y="65531"/>
                </a:moveTo>
                <a:lnTo>
                  <a:pt x="74675" y="85343"/>
                </a:lnTo>
                <a:lnTo>
                  <a:pt x="2514600" y="85343"/>
                </a:lnTo>
                <a:lnTo>
                  <a:pt x="2543555" y="102107"/>
                </a:lnTo>
                <a:lnTo>
                  <a:pt x="2482596" y="105155"/>
                </a:lnTo>
                <a:lnTo>
                  <a:pt x="2429255" y="135635"/>
                </a:lnTo>
                <a:lnTo>
                  <a:pt x="2424683" y="140207"/>
                </a:lnTo>
                <a:lnTo>
                  <a:pt x="2418588" y="150875"/>
                </a:lnTo>
                <a:lnTo>
                  <a:pt x="2421635" y="161543"/>
                </a:lnTo>
                <a:lnTo>
                  <a:pt x="2426207" y="166115"/>
                </a:lnTo>
                <a:lnTo>
                  <a:pt x="2436876" y="172212"/>
                </a:lnTo>
                <a:lnTo>
                  <a:pt x="2447544" y="169163"/>
                </a:lnTo>
                <a:lnTo>
                  <a:pt x="2556939" y="105155"/>
                </a:lnTo>
                <a:lnTo>
                  <a:pt x="2552700" y="105155"/>
                </a:lnTo>
                <a:lnTo>
                  <a:pt x="2543555" y="70103"/>
                </a:lnTo>
                <a:lnTo>
                  <a:pt x="2482596" y="67055"/>
                </a:lnTo>
                <a:lnTo>
                  <a:pt x="108203" y="65531"/>
                </a:lnTo>
                <a:close/>
              </a:path>
              <a:path w="2590800" h="172719">
                <a:moveTo>
                  <a:pt x="108203" y="65531"/>
                </a:moveTo>
                <a:lnTo>
                  <a:pt x="36575" y="65531"/>
                </a:lnTo>
                <a:lnTo>
                  <a:pt x="47244" y="100583"/>
                </a:lnTo>
                <a:lnTo>
                  <a:pt x="108203" y="103631"/>
                </a:lnTo>
                <a:lnTo>
                  <a:pt x="2482596" y="105155"/>
                </a:lnTo>
                <a:lnTo>
                  <a:pt x="2514600" y="85343"/>
                </a:lnTo>
                <a:lnTo>
                  <a:pt x="74675" y="85343"/>
                </a:lnTo>
                <a:lnTo>
                  <a:pt x="47244" y="68579"/>
                </a:lnTo>
                <a:lnTo>
                  <a:pt x="108203" y="65531"/>
                </a:lnTo>
                <a:close/>
              </a:path>
              <a:path w="2590800" h="172719">
                <a:moveTo>
                  <a:pt x="2590800" y="85343"/>
                </a:moveTo>
                <a:lnTo>
                  <a:pt x="2552700" y="105155"/>
                </a:lnTo>
                <a:lnTo>
                  <a:pt x="2556939" y="105155"/>
                </a:lnTo>
                <a:lnTo>
                  <a:pt x="2590800" y="85343"/>
                </a:lnTo>
                <a:close/>
              </a:path>
              <a:path w="2590800" h="172719">
                <a:moveTo>
                  <a:pt x="153924" y="0"/>
                </a:moveTo>
                <a:lnTo>
                  <a:pt x="141732" y="1524"/>
                </a:lnTo>
                <a:lnTo>
                  <a:pt x="0" y="83819"/>
                </a:lnTo>
                <a:lnTo>
                  <a:pt x="36575" y="65531"/>
                </a:lnTo>
                <a:lnTo>
                  <a:pt x="108203" y="65531"/>
                </a:lnTo>
                <a:lnTo>
                  <a:pt x="161544" y="33527"/>
                </a:lnTo>
                <a:lnTo>
                  <a:pt x="166115" y="30479"/>
                </a:lnTo>
                <a:lnTo>
                  <a:pt x="170687" y="19812"/>
                </a:lnTo>
                <a:lnTo>
                  <a:pt x="167639" y="7619"/>
                </a:lnTo>
                <a:lnTo>
                  <a:pt x="164591" y="3047"/>
                </a:lnTo>
                <a:lnTo>
                  <a:pt x="153924" y="0"/>
                </a:lnTo>
                <a:close/>
              </a:path>
            </a:pathLst>
          </a:custGeom>
          <a:solidFill>
            <a:srgbClr val="91CF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199376" y="2586228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594859" y="2586228"/>
            <a:ext cx="0" cy="762000"/>
          </a:xfrm>
          <a:custGeom>
            <a:avLst/>
            <a:gdLst/>
            <a:ahLst/>
            <a:cxnLst/>
            <a:rect l="l" t="t" r="r" b="b"/>
            <a:pathLst>
              <a:path h="762000">
                <a:moveTo>
                  <a:pt x="0" y="0"/>
                </a:moveTo>
                <a:lnTo>
                  <a:pt x="0" y="7620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5048503" y="619150"/>
            <a:ext cx="1760220" cy="2143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3020" algn="ctr">
              <a:lnSpc>
                <a:spcPct val="115599"/>
              </a:lnSpc>
              <a:spcBef>
                <a:spcPts val="100"/>
              </a:spcBef>
            </a:pPr>
            <a:r>
              <a:rPr sz="1600" b="1" spc="10" dirty="0">
                <a:latin typeface="Trebuchet MS"/>
                <a:cs typeface="Trebuchet MS"/>
              </a:rPr>
              <a:t>Pada </a:t>
            </a:r>
            <a:r>
              <a:rPr sz="1600" b="1" spc="5" dirty="0">
                <a:latin typeface="Trebuchet MS"/>
                <a:cs typeface="Trebuchet MS"/>
              </a:rPr>
              <a:t>Lintas</a:t>
            </a:r>
            <a:r>
              <a:rPr sz="1600" b="1" spc="-190" dirty="0">
                <a:latin typeface="Trebuchet MS"/>
                <a:cs typeface="Trebuchet MS"/>
              </a:rPr>
              <a:t> </a:t>
            </a:r>
            <a:r>
              <a:rPr sz="1600" b="1" spc="10" dirty="0">
                <a:latin typeface="Trebuchet MS"/>
                <a:cs typeface="Trebuchet MS"/>
              </a:rPr>
              <a:t>Bebas  </a:t>
            </a:r>
            <a:r>
              <a:rPr sz="1600" b="1" spc="-90" dirty="0">
                <a:latin typeface="Trebuchet MS"/>
                <a:cs typeface="Trebuchet MS"/>
              </a:rPr>
              <a:t>2.35 </a:t>
            </a:r>
            <a:r>
              <a:rPr sz="1600" b="1" spc="-60" dirty="0">
                <a:latin typeface="Trebuchet MS"/>
                <a:cs typeface="Trebuchet MS"/>
              </a:rPr>
              <a:t>- </a:t>
            </a:r>
            <a:r>
              <a:rPr sz="1600" b="1" spc="-85" dirty="0">
                <a:latin typeface="Trebuchet MS"/>
                <a:cs typeface="Trebuchet MS"/>
              </a:rPr>
              <a:t>2.53</a:t>
            </a:r>
            <a:r>
              <a:rPr sz="1600" b="1" spc="85" dirty="0">
                <a:latin typeface="Trebuchet MS"/>
                <a:cs typeface="Trebuchet MS"/>
              </a:rPr>
              <a:t> </a:t>
            </a:r>
            <a:r>
              <a:rPr sz="1600" b="1" spc="125" dirty="0">
                <a:latin typeface="Trebuchet MS"/>
                <a:cs typeface="Trebuchet MS"/>
              </a:rPr>
              <a:t>m</a:t>
            </a:r>
            <a:endParaRPr sz="1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50">
              <a:latin typeface="Times New Roman"/>
              <a:cs typeface="Times New Roman"/>
            </a:endParaRPr>
          </a:p>
          <a:p>
            <a:pPr marL="18415" marR="5080" algn="ctr">
              <a:lnSpc>
                <a:spcPct val="109400"/>
              </a:lnSpc>
            </a:pPr>
            <a:r>
              <a:rPr sz="1600" b="1" spc="10" dirty="0">
                <a:latin typeface="Trebuchet MS"/>
                <a:cs typeface="Trebuchet MS"/>
              </a:rPr>
              <a:t>Pada</a:t>
            </a:r>
            <a:r>
              <a:rPr sz="1600" b="1" spc="-110" dirty="0">
                <a:latin typeface="Trebuchet MS"/>
                <a:cs typeface="Trebuchet MS"/>
              </a:rPr>
              <a:t> </a:t>
            </a:r>
            <a:r>
              <a:rPr sz="1600" b="1" spc="10" dirty="0">
                <a:latin typeface="Trebuchet MS"/>
                <a:cs typeface="Trebuchet MS"/>
              </a:rPr>
              <a:t>Emplasemen  </a:t>
            </a:r>
            <a:r>
              <a:rPr sz="1600" b="1" spc="-90" dirty="0">
                <a:latin typeface="Trebuchet MS"/>
                <a:cs typeface="Trebuchet MS"/>
              </a:rPr>
              <a:t>1.95 </a:t>
            </a:r>
            <a:r>
              <a:rPr sz="1600" b="1" spc="-60" dirty="0">
                <a:latin typeface="Trebuchet MS"/>
                <a:cs typeface="Trebuchet MS"/>
              </a:rPr>
              <a:t>- </a:t>
            </a:r>
            <a:r>
              <a:rPr sz="1600" b="1" spc="-85" dirty="0">
                <a:latin typeface="Trebuchet MS"/>
                <a:cs typeface="Trebuchet MS"/>
              </a:rPr>
              <a:t>2.35</a:t>
            </a:r>
            <a:r>
              <a:rPr sz="1600" b="1" spc="40" dirty="0">
                <a:latin typeface="Trebuchet MS"/>
                <a:cs typeface="Trebuchet MS"/>
              </a:rPr>
              <a:t> </a:t>
            </a:r>
            <a:r>
              <a:rPr sz="1600" b="1" spc="125" dirty="0">
                <a:latin typeface="Trebuchet MS"/>
                <a:cs typeface="Trebuchet MS"/>
              </a:rPr>
              <a:t>m</a:t>
            </a:r>
            <a:endParaRPr sz="1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50">
              <a:latin typeface="Times New Roman"/>
              <a:cs typeface="Times New Roman"/>
            </a:endParaRPr>
          </a:p>
          <a:p>
            <a:pPr marR="34925" algn="ctr">
              <a:lnSpc>
                <a:spcPct val="100000"/>
              </a:lnSpc>
              <a:spcBef>
                <a:spcPts val="5"/>
              </a:spcBef>
            </a:pPr>
            <a:r>
              <a:rPr sz="1600" b="1" spc="10" dirty="0">
                <a:latin typeface="Trebuchet MS"/>
                <a:cs typeface="Trebuchet MS"/>
              </a:rPr>
              <a:t>Pada</a:t>
            </a:r>
            <a:r>
              <a:rPr sz="1600" b="1" spc="-75" dirty="0">
                <a:latin typeface="Trebuchet MS"/>
                <a:cs typeface="Trebuchet MS"/>
              </a:rPr>
              <a:t> </a:t>
            </a:r>
            <a:r>
              <a:rPr sz="1600" b="1" spc="-45" dirty="0">
                <a:latin typeface="Trebuchet MS"/>
                <a:cs typeface="Trebuchet MS"/>
              </a:rPr>
              <a:t>Jembatan</a:t>
            </a:r>
            <a:endParaRPr sz="1600">
              <a:latin typeface="Trebuchet MS"/>
              <a:cs typeface="Trebuchet MS"/>
            </a:endParaRPr>
          </a:p>
          <a:p>
            <a:pPr marL="589915">
              <a:lnSpc>
                <a:spcPct val="100000"/>
              </a:lnSpc>
              <a:spcBef>
                <a:spcPts val="10"/>
              </a:spcBef>
            </a:pPr>
            <a:r>
              <a:rPr sz="1600" b="1" spc="-90" dirty="0">
                <a:latin typeface="Trebuchet MS"/>
                <a:cs typeface="Trebuchet MS"/>
              </a:rPr>
              <a:t>2.15</a:t>
            </a:r>
            <a:r>
              <a:rPr sz="1600" b="1" spc="-30" dirty="0">
                <a:latin typeface="Trebuchet MS"/>
                <a:cs typeface="Trebuchet MS"/>
              </a:rPr>
              <a:t> </a:t>
            </a:r>
            <a:r>
              <a:rPr sz="1600" b="1" spc="125" dirty="0">
                <a:latin typeface="Trebuchet MS"/>
                <a:cs typeface="Trebuchet MS"/>
              </a:rPr>
              <a:t>m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815076" y="6226555"/>
            <a:ext cx="2851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910" dirty="0">
                <a:latin typeface="Trebuchet MS"/>
                <a:cs typeface="Trebuchet MS"/>
              </a:rPr>
              <a:t>C</a:t>
            </a:r>
            <a:r>
              <a:rPr sz="3600" b="1" spc="217" baseline="-16203" dirty="0">
                <a:latin typeface="Trebuchet MS"/>
                <a:cs typeface="Trebuchet MS"/>
              </a:rPr>
              <a:t>L</a:t>
            </a:r>
            <a:endParaRPr sz="3600" baseline="-16203"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627123" y="6977888"/>
            <a:ext cx="392557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30" dirty="0">
                <a:latin typeface="Arial"/>
                <a:cs typeface="Arial"/>
                <a:hlinkClick r:id="rId6"/>
              </a:rPr>
              <a:t>http://www.globalsecurity.org/military/library/policy/army/fm/55-20/ch7.htm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Penampang</a:t>
            </a:r>
            <a:r>
              <a:rPr lang="en-US" dirty="0" smtClean="0"/>
              <a:t> </a:t>
            </a:r>
            <a:r>
              <a:rPr lang="en-US" dirty="0" err="1" smtClean="0"/>
              <a:t>Melintang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2457" y="1418018"/>
            <a:ext cx="8194475" cy="2914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l="12514" r="7811"/>
          <a:stretch>
            <a:fillRect/>
          </a:stretch>
        </p:blipFill>
        <p:spPr bwMode="auto">
          <a:xfrm>
            <a:off x="597792" y="3860206"/>
            <a:ext cx="9403178" cy="3702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5957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1590" y="945336"/>
            <a:ext cx="7740138" cy="2757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4490448"/>
            <a:ext cx="9931484" cy="2642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6079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12727" y="2345966"/>
            <a:ext cx="7693841" cy="955242"/>
          </a:xfrm>
          <a:custGeom>
            <a:avLst/>
            <a:gdLst/>
            <a:ahLst/>
            <a:cxnLst/>
            <a:rect l="l" t="t" r="r" b="b"/>
            <a:pathLst>
              <a:path w="7907020" h="981710">
                <a:moveTo>
                  <a:pt x="7876032" y="0"/>
                </a:moveTo>
                <a:lnTo>
                  <a:pt x="27431" y="0"/>
                </a:lnTo>
                <a:lnTo>
                  <a:pt x="16716" y="2143"/>
                </a:lnTo>
                <a:lnTo>
                  <a:pt x="8000" y="8000"/>
                </a:lnTo>
                <a:lnTo>
                  <a:pt x="2143" y="16716"/>
                </a:lnTo>
                <a:lnTo>
                  <a:pt x="0" y="27432"/>
                </a:lnTo>
                <a:lnTo>
                  <a:pt x="0" y="950976"/>
                </a:lnTo>
                <a:lnTo>
                  <a:pt x="2143" y="963453"/>
                </a:lnTo>
                <a:lnTo>
                  <a:pt x="8001" y="973074"/>
                </a:lnTo>
                <a:lnTo>
                  <a:pt x="16716" y="979265"/>
                </a:lnTo>
                <a:lnTo>
                  <a:pt x="27431" y="981456"/>
                </a:lnTo>
                <a:lnTo>
                  <a:pt x="7876032" y="981456"/>
                </a:lnTo>
                <a:lnTo>
                  <a:pt x="7888509" y="979265"/>
                </a:lnTo>
                <a:lnTo>
                  <a:pt x="7898130" y="973074"/>
                </a:lnTo>
                <a:lnTo>
                  <a:pt x="7904321" y="963453"/>
                </a:lnTo>
                <a:lnTo>
                  <a:pt x="7906511" y="950976"/>
                </a:lnTo>
                <a:lnTo>
                  <a:pt x="57912" y="950976"/>
                </a:lnTo>
                <a:lnTo>
                  <a:pt x="27431" y="923544"/>
                </a:lnTo>
                <a:lnTo>
                  <a:pt x="57912" y="923544"/>
                </a:lnTo>
                <a:lnTo>
                  <a:pt x="57912" y="57912"/>
                </a:lnTo>
                <a:lnTo>
                  <a:pt x="27431" y="57912"/>
                </a:lnTo>
                <a:lnTo>
                  <a:pt x="57912" y="27432"/>
                </a:lnTo>
                <a:lnTo>
                  <a:pt x="7906511" y="27432"/>
                </a:lnTo>
                <a:lnTo>
                  <a:pt x="7904321" y="16716"/>
                </a:lnTo>
                <a:lnTo>
                  <a:pt x="7898130" y="8000"/>
                </a:lnTo>
                <a:lnTo>
                  <a:pt x="7888509" y="2143"/>
                </a:lnTo>
                <a:lnTo>
                  <a:pt x="7876032" y="0"/>
                </a:lnTo>
                <a:close/>
              </a:path>
              <a:path w="7907020" h="981710">
                <a:moveTo>
                  <a:pt x="57912" y="923544"/>
                </a:moveTo>
                <a:lnTo>
                  <a:pt x="27431" y="923544"/>
                </a:lnTo>
                <a:lnTo>
                  <a:pt x="57912" y="950976"/>
                </a:lnTo>
                <a:lnTo>
                  <a:pt x="57912" y="923544"/>
                </a:lnTo>
                <a:close/>
              </a:path>
              <a:path w="7907020" h="981710">
                <a:moveTo>
                  <a:pt x="7848600" y="923544"/>
                </a:moveTo>
                <a:lnTo>
                  <a:pt x="57912" y="923544"/>
                </a:lnTo>
                <a:lnTo>
                  <a:pt x="57912" y="950976"/>
                </a:lnTo>
                <a:lnTo>
                  <a:pt x="7848600" y="950976"/>
                </a:lnTo>
                <a:lnTo>
                  <a:pt x="7848600" y="923544"/>
                </a:lnTo>
                <a:close/>
              </a:path>
              <a:path w="7907020" h="981710">
                <a:moveTo>
                  <a:pt x="7848600" y="27432"/>
                </a:moveTo>
                <a:lnTo>
                  <a:pt x="7848600" y="950976"/>
                </a:lnTo>
                <a:lnTo>
                  <a:pt x="7876032" y="923544"/>
                </a:lnTo>
                <a:lnTo>
                  <a:pt x="7906511" y="923544"/>
                </a:lnTo>
                <a:lnTo>
                  <a:pt x="7906511" y="57912"/>
                </a:lnTo>
                <a:lnTo>
                  <a:pt x="7876032" y="57912"/>
                </a:lnTo>
                <a:lnTo>
                  <a:pt x="7848600" y="27432"/>
                </a:lnTo>
                <a:close/>
              </a:path>
              <a:path w="7907020" h="981710">
                <a:moveTo>
                  <a:pt x="7906511" y="923544"/>
                </a:moveTo>
                <a:lnTo>
                  <a:pt x="7876032" y="923544"/>
                </a:lnTo>
                <a:lnTo>
                  <a:pt x="7848600" y="950976"/>
                </a:lnTo>
                <a:lnTo>
                  <a:pt x="7906511" y="950976"/>
                </a:lnTo>
                <a:lnTo>
                  <a:pt x="7906511" y="923544"/>
                </a:lnTo>
                <a:close/>
              </a:path>
              <a:path w="7907020" h="981710">
                <a:moveTo>
                  <a:pt x="57912" y="27432"/>
                </a:moveTo>
                <a:lnTo>
                  <a:pt x="27431" y="57912"/>
                </a:lnTo>
                <a:lnTo>
                  <a:pt x="57912" y="57912"/>
                </a:lnTo>
                <a:lnTo>
                  <a:pt x="57912" y="27432"/>
                </a:lnTo>
                <a:close/>
              </a:path>
              <a:path w="7907020" h="981710">
                <a:moveTo>
                  <a:pt x="7848600" y="27432"/>
                </a:moveTo>
                <a:lnTo>
                  <a:pt x="57912" y="27432"/>
                </a:lnTo>
                <a:lnTo>
                  <a:pt x="57912" y="57912"/>
                </a:lnTo>
                <a:lnTo>
                  <a:pt x="7848600" y="57912"/>
                </a:lnTo>
                <a:lnTo>
                  <a:pt x="7848600" y="27432"/>
                </a:lnTo>
                <a:close/>
              </a:path>
              <a:path w="7907020" h="981710">
                <a:moveTo>
                  <a:pt x="7906511" y="27432"/>
                </a:moveTo>
                <a:lnTo>
                  <a:pt x="7848600" y="27432"/>
                </a:lnTo>
                <a:lnTo>
                  <a:pt x="7876032" y="57912"/>
                </a:lnTo>
                <a:lnTo>
                  <a:pt x="7906511" y="57912"/>
                </a:lnTo>
                <a:lnTo>
                  <a:pt x="7906511" y="27432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 sz="1751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6158" y="2363266"/>
            <a:ext cx="6397529" cy="825488"/>
          </a:xfrm>
          <a:prstGeom prst="rect">
            <a:avLst/>
          </a:prstGeom>
        </p:spPr>
        <p:txBody>
          <a:bodyPr vert="horz" wrap="square" lIns="0" tIns="12358" rIns="0" bIns="0" rtlCol="0">
            <a:spAutoFit/>
          </a:bodyPr>
          <a:lstStyle/>
          <a:p>
            <a:pPr marL="12357">
              <a:spcBef>
                <a:spcPts val="97"/>
              </a:spcBef>
            </a:pPr>
            <a:r>
              <a:rPr sz="5254" spc="-574" dirty="0"/>
              <a:t>See </a:t>
            </a:r>
            <a:r>
              <a:rPr sz="5254" spc="-550" dirty="0"/>
              <a:t>You </a:t>
            </a:r>
            <a:r>
              <a:rPr sz="5254" spc="-287" dirty="0"/>
              <a:t>Next</a:t>
            </a:r>
            <a:r>
              <a:rPr sz="5254" spc="-462" dirty="0"/>
              <a:t> </a:t>
            </a:r>
            <a:r>
              <a:rPr sz="5254" spc="-350" dirty="0"/>
              <a:t>Week…..!!</a:t>
            </a:r>
            <a:endParaRPr sz="5254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7944762" y="6843822"/>
            <a:ext cx="2393172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714">
              <a:lnSpc>
                <a:spcPts val="1387"/>
              </a:lnSpc>
            </a:pPr>
            <a:fld id="{81D60167-4931-47E6-BA6A-407CBD079E47}" type="slidenum">
              <a:rPr spc="-58" dirty="0"/>
              <a:pPr marL="24714">
                <a:lnSpc>
                  <a:spcPts val="1387"/>
                </a:lnSpc>
              </a:pPr>
              <a:t>39</a:t>
            </a:fld>
            <a:endParaRPr spc="-58" dirty="0"/>
          </a:p>
        </p:txBody>
      </p:sp>
    </p:spTree>
    <p:extLst>
      <p:ext uri="{BB962C8B-B14F-4D97-AF65-F5344CB8AC3E}">
        <p14:creationId xmlns:p14="http://schemas.microsoft.com/office/powerpoint/2010/main" val="407044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</TotalTime>
  <Words>1339</Words>
  <Application>Microsoft Office PowerPoint</Application>
  <PresentationFormat>Custom</PresentationFormat>
  <Paragraphs>293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Symbol</vt:lpstr>
      <vt:lpstr>Times New Roman</vt:lpstr>
      <vt:lpstr>Trebuchet MS</vt:lpstr>
      <vt:lpstr>Wingdings</vt:lpstr>
      <vt:lpstr>Office Theme</vt:lpstr>
      <vt:lpstr>PowerPoint Presentation</vt:lpstr>
      <vt:lpstr>Struktur Jalan Rel</vt:lpstr>
      <vt:lpstr>Struktur Jalan Rel</vt:lpstr>
      <vt:lpstr>Kriteria Struktur Jalan Rel</vt:lpstr>
      <vt:lpstr>Komponen Beban Jalan Rel</vt:lpstr>
      <vt:lpstr>Gaya Vertikal</vt:lpstr>
      <vt:lpstr>Gaya Kereta/ penumpang</vt:lpstr>
      <vt:lpstr>Gaya Gerbong / barang</vt:lpstr>
      <vt:lpstr>Gaya Transfersal /  Lateral</vt:lpstr>
      <vt:lpstr>Gaya Longitudinal</vt:lpstr>
      <vt:lpstr>Standar Jalan Rel</vt:lpstr>
      <vt:lpstr>Jenis Lokomotif</vt:lpstr>
      <vt:lpstr>Beban Gandar Loko BB</vt:lpstr>
      <vt:lpstr>Beban Loko Jenis CC</vt:lpstr>
      <vt:lpstr>PowerPoint Presentation</vt:lpstr>
      <vt:lpstr>Gaya / Berat Gerbong</vt:lpstr>
      <vt:lpstr>KECEPATAN DAN BEBAN GANDAR</vt:lpstr>
      <vt:lpstr>KETENTUAN KECEPATAN... lanjutan</vt:lpstr>
      <vt:lpstr>PowerPoint Presentation</vt:lpstr>
      <vt:lpstr>Daya Angkut Lintas</vt:lpstr>
      <vt:lpstr>Daya Angkut lintas</vt:lpstr>
      <vt:lpstr>STANDAR JALAN REL</vt:lpstr>
      <vt:lpstr>PENGGOLONGAN JENIS  MENURUT LEBAR SEPUR</vt:lpstr>
      <vt:lpstr>PENGGOLONGAN JALAN REL  MENURUT JUMLAH JALUR</vt:lpstr>
      <vt:lpstr>PowerPoint Presentation</vt:lpstr>
      <vt:lpstr>PowerPoint Presentation</vt:lpstr>
      <vt:lpstr>RUANG BEBAS</vt:lpstr>
      <vt:lpstr>RUANG BEBAS  PADA JALUR LURUS</vt:lpstr>
      <vt:lpstr>RUANG BEBAS  PADA JALUR LENGKUNG</vt:lpstr>
      <vt:lpstr>RUANG BEBAS PADA JALUR LURUS  UNTUK JALAN GANDA</vt:lpstr>
      <vt:lpstr>RUANG BEBAS PADA JALUR  LENGKUNG UNTUK JALAN GANDA</vt:lpstr>
      <vt:lpstr>RUANG BEBAS  UNTUK UTILITAS UMUM</vt:lpstr>
      <vt:lpstr>RUANG BEBAS UNTUK TOWER TEGANGAN TINGGI</vt:lpstr>
      <vt:lpstr>RUANG BEBAS  UNTUK AQUADUCT</vt:lpstr>
      <vt:lpstr>RUANG BANGUN</vt:lpstr>
      <vt:lpstr>PowerPoint Presentation</vt:lpstr>
      <vt:lpstr>Penampang Melintang Jalan Rel</vt:lpstr>
      <vt:lpstr>PowerPoint Presentation</vt:lpstr>
      <vt:lpstr>See You Next Week…..!!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Kuliah ke – 1</dc:title>
  <dc:creator>farida</dc:creator>
  <cp:lastModifiedBy>lenovo</cp:lastModifiedBy>
  <cp:revision>11</cp:revision>
  <dcterms:created xsi:type="dcterms:W3CDTF">2018-02-22T03:32:30Z</dcterms:created>
  <dcterms:modified xsi:type="dcterms:W3CDTF">2018-07-11T03:27:19Z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2015-03-26T00:00:00Z</vt:filetime>
  </property>
  <property fmtid="{D5CDD505-2E9C-101B-9397-08002B2CF9AE}" pid="3" name="Creator">
    <vt:lpwstr>Nitro Pro 8  (8. 0. 10. 7)</vt:lpwstr>
  </property>
  <property fmtid="{D5CDD505-2E9C-101B-9397-08002B2CF9AE}" pid="4" name="LastSaved">
    <vt:filetime>2018-02-22T00:00:00Z</vt:filetime>
  </property>
</Properties>
</file>