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16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businessitalignment.wordpress.com/2010/12/22/strategic-alignment-maturity-model-luftman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seda.jp/eng/news12/130326_egov.htm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0" y="2819400"/>
            <a:ext cx="8975459" cy="2030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00599"/>
              </a:lnSpc>
            </a:pP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PE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3400" b="1" spc="-9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EMBA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NG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N 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TR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GI</a:t>
            </a:r>
            <a:endParaRPr lang="en-US" sz="2800" b="1" i="1" dirty="0" smtClean="0">
              <a:latin typeface="Rockwell"/>
              <a:cs typeface="Rockwell"/>
            </a:endParaRPr>
          </a:p>
          <a:p>
            <a:pPr marL="1832648" marR="1858226" algn="ctr">
              <a:lnSpc>
                <a:spcPts val="3245"/>
              </a:lnSpc>
              <a:spcBef>
                <a:spcPts val="162"/>
              </a:spcBef>
            </a:pPr>
            <a:r>
              <a:rPr lang="en-US" sz="2800" b="1" i="1" dirty="0" smtClean="0">
                <a:latin typeface="Rockwell"/>
                <a:cs typeface="Rockwell"/>
              </a:rPr>
              <a:t>M.FADJAR DARMA M.KOM</a:t>
            </a:r>
            <a:endParaRPr sz="2800" dirty="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312667" y="1302124"/>
            <a:ext cx="3509062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Pe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d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h</a:t>
            </a:r>
            <a:r>
              <a:rPr sz="4100" b="1" spc="0" dirty="0" smtClean="0">
                <a:latin typeface="Rockwell"/>
                <a:cs typeface="Rockwell"/>
              </a:rPr>
              <a:t>u</a:t>
            </a:r>
            <a:r>
              <a:rPr sz="4100" b="1" spc="-4" dirty="0" smtClean="0">
                <a:latin typeface="Rockwell"/>
                <a:cs typeface="Rockwell"/>
              </a:rPr>
              <a:t>l</a:t>
            </a:r>
            <a:r>
              <a:rPr sz="4100" b="1" spc="0" dirty="0" smtClean="0">
                <a:latin typeface="Rockwell"/>
                <a:cs typeface="Rockwell"/>
              </a:rPr>
              <a:t>u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2269716"/>
            <a:ext cx="9277663" cy="2468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-4" dirty="0" smtClean="0">
                <a:latin typeface="Rockwell"/>
                <a:cs typeface="Rockwell"/>
              </a:rPr>
              <a:t>Kep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mer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alah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ns</a:t>
            </a:r>
            <a:r>
              <a:rPr sz="3000" spc="0" dirty="0" smtClean="0">
                <a:latin typeface="Rockwell"/>
                <a:cs typeface="Rockwell"/>
              </a:rPr>
              <a:t>ur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pen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  <a:spcBef>
                <a:spcPts val="2"/>
              </a:spcBef>
            </a:pPr>
            <a:r>
              <a:rPr sz="3000" spc="-4" dirty="0" smtClean="0">
                <a:latin typeface="Rockwell"/>
                <a:cs typeface="Rockwell"/>
              </a:rPr>
              <a:t>ke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ilan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org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i,</a:t>
            </a:r>
            <a:r>
              <a:rPr sz="3000" spc="-4" dirty="0" smtClean="0">
                <a:latin typeface="Rockwell"/>
                <a:cs typeface="Rockwell"/>
              </a:rPr>
              <a:t>ter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ih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la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alam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0"/>
              </a:spcBef>
            </a:pPr>
            <a:r>
              <a:rPr sz="3000" spc="-4" dirty="0" smtClean="0">
                <a:latin typeface="Rockwell"/>
                <a:cs typeface="Rockwell"/>
              </a:rPr>
              <a:t>ke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ses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y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I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</a:pPr>
            <a:r>
              <a:rPr sz="3000" spc="-4" dirty="0" smtClean="0">
                <a:latin typeface="Rockwell"/>
                <a:cs typeface="Rockwell"/>
              </a:rPr>
              <a:t>Un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uk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em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d </a:t>
            </a:r>
            <a:r>
              <a:rPr sz="3000" spc="-4" dirty="0" smtClean="0">
                <a:latin typeface="Rockwell"/>
                <a:cs typeface="Rockwell"/>
              </a:rPr>
              <a:t>den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</a:pPr>
            <a:r>
              <a:rPr sz="3000" spc="-4" dirty="0" smtClean="0">
                <a:latin typeface="Rockwell"/>
                <a:cs typeface="Rockwell"/>
              </a:rPr>
              <a:t>kep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n, 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ai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ter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ih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ulu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0"/>
              </a:spcBef>
            </a:pP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ui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pem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in (</a:t>
            </a:r>
            <a:r>
              <a:rPr sz="3000" i="1" spc="-4" dirty="0" smtClean="0">
                <a:latin typeface="Rockwell"/>
                <a:cs typeface="Rockwell"/>
              </a:rPr>
              <a:t>l</a:t>
            </a:r>
            <a:r>
              <a:rPr sz="3000" i="1" spc="0" dirty="0" smtClean="0">
                <a:latin typeface="Rockwell"/>
                <a:cs typeface="Rockwell"/>
              </a:rPr>
              <a:t>ea</a:t>
            </a:r>
            <a:r>
              <a:rPr sz="3000" i="1" spc="-4" dirty="0" smtClean="0">
                <a:latin typeface="Rockwell"/>
                <a:cs typeface="Rockwell"/>
              </a:rPr>
              <a:t>d</a:t>
            </a:r>
            <a:r>
              <a:rPr sz="3000" i="1" spc="9" dirty="0" smtClean="0">
                <a:latin typeface="Rockwell"/>
                <a:cs typeface="Rockwell"/>
              </a:rPr>
              <a:t>e</a:t>
            </a:r>
            <a:r>
              <a:rPr sz="3000" i="1" spc="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).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5244564"/>
            <a:ext cx="8815758" cy="12324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al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kep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ila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h</a:t>
            </a:r>
            <a:endParaRPr sz="3000">
              <a:latin typeface="Rockwell"/>
              <a:cs typeface="Rockwell"/>
            </a:endParaRPr>
          </a:p>
          <a:p>
            <a:pPr marL="12700" marR="6833">
              <a:lnSpc>
                <a:spcPts val="3250"/>
              </a:lnSpc>
              <a:spcBef>
                <a:spcPts val="2"/>
              </a:spcBef>
            </a:pP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eor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pem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in 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4" dirty="0" smtClean="0">
                <a:latin typeface="Rockwell"/>
                <a:cs typeface="Rockwell"/>
              </a:rPr>
              <a:t>em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uk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</a:pP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0" dirty="0" smtClean="0">
                <a:latin typeface="Rockwell"/>
                <a:cs typeface="Rockwell"/>
              </a:rPr>
              <a:t>la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fu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kepem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9" dirty="0" smtClean="0">
                <a:latin typeface="Rockwell"/>
                <a:cs typeface="Rockwell"/>
              </a:rPr>
              <a:t>ut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75336" y="1302124"/>
            <a:ext cx="9587214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B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rt</a:t>
            </a:r>
            <a:r>
              <a:rPr sz="4100" b="1" spc="19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us(</a:t>
            </a:r>
            <a:r>
              <a:rPr sz="4100" b="1" spc="-4" dirty="0" smtClean="0">
                <a:latin typeface="Rockwell"/>
                <a:cs typeface="Rockwell"/>
              </a:rPr>
              <a:t>19</a:t>
            </a:r>
            <a:r>
              <a:rPr sz="4100" b="1" spc="4" dirty="0" smtClean="0">
                <a:latin typeface="Rockwell"/>
                <a:cs typeface="Rockwell"/>
              </a:rPr>
              <a:t>9</a:t>
            </a:r>
            <a:r>
              <a:rPr sz="4100" b="1" spc="-4" dirty="0" smtClean="0">
                <a:latin typeface="Rockwell"/>
                <a:cs typeface="Rockwell"/>
              </a:rPr>
              <a:t>9</a:t>
            </a:r>
            <a:r>
              <a:rPr sz="4100" b="1" spc="0" dirty="0" smtClean="0">
                <a:latin typeface="Rockwell"/>
                <a:cs typeface="Rockwell"/>
              </a:rPr>
              <a:t>); 4 Per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Pem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m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955" y="2224507"/>
            <a:ext cx="8571807" cy="25110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29"/>
              </a:lnSpc>
              <a:spcBef>
                <a:spcPts val="161"/>
              </a:spcBef>
            </a:pPr>
            <a:r>
              <a:rPr sz="3150" spc="-4" dirty="0" smtClean="0">
                <a:latin typeface="Rockwell"/>
                <a:cs typeface="Rockwell"/>
              </a:rPr>
              <a:t>1</a:t>
            </a:r>
            <a:r>
              <a:rPr sz="3150" spc="139" dirty="0" smtClean="0">
                <a:latin typeface="Rockwell"/>
                <a:cs typeface="Rockwell"/>
              </a:rPr>
              <a:t>.</a:t>
            </a:r>
            <a:r>
              <a:rPr sz="3150" spc="-4" dirty="0" smtClean="0">
                <a:latin typeface="Rockwell"/>
                <a:cs typeface="Rockwell"/>
              </a:rPr>
              <a:t>Pe</a:t>
            </a:r>
            <a:r>
              <a:rPr sz="3150" spc="-14" dirty="0" smtClean="0">
                <a:latin typeface="Rockwell"/>
                <a:cs typeface="Rockwell"/>
              </a:rPr>
              <a:t>m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mp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72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s</a:t>
            </a:r>
            <a:r>
              <a:rPr sz="3150" spc="-4" dirty="0" smtClean="0">
                <a:latin typeface="Rockwell"/>
                <a:cs typeface="Rockwell"/>
              </a:rPr>
              <a:t>eb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14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14" dirty="0" smtClean="0">
                <a:latin typeface="Rockwell"/>
                <a:cs typeface="Rockwell"/>
              </a:rPr>
              <a:t>em</a:t>
            </a:r>
            <a:r>
              <a:rPr sz="3150" spc="-4" dirty="0" smtClean="0">
                <a:latin typeface="Rockwell"/>
                <a:cs typeface="Rockwell"/>
              </a:rPr>
              <a:t>ber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15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v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s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49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64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st</a:t>
            </a:r>
            <a:r>
              <a:rPr sz="3150" spc="-4" dirty="0" smtClean="0">
                <a:latin typeface="Rockwell"/>
                <a:cs typeface="Rockwell"/>
              </a:rPr>
              <a:t>ra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gi</a:t>
            </a:r>
            <a:endParaRPr sz="3150">
              <a:latin typeface="Rockwell"/>
              <a:cs typeface="Rockwell"/>
            </a:endParaRPr>
          </a:p>
          <a:p>
            <a:pPr marL="363219" marR="70467">
              <a:lnSpc>
                <a:spcPts val="3130"/>
              </a:lnSpc>
            </a:pPr>
            <a:r>
              <a:rPr sz="4725" i="1" spc="-4" baseline="1802" dirty="0" smtClean="0">
                <a:latin typeface="Rockwell"/>
                <a:cs typeface="Rockwell"/>
              </a:rPr>
              <a:t>v</a:t>
            </a:r>
            <a:r>
              <a:rPr sz="4725" i="1" spc="4" baseline="1802" dirty="0" smtClean="0">
                <a:latin typeface="Rockwell"/>
                <a:cs typeface="Rockwell"/>
              </a:rPr>
              <a:t>i</a:t>
            </a:r>
            <a:r>
              <a:rPr sz="4725" i="1" spc="0" baseline="1802" dirty="0" smtClean="0">
                <a:latin typeface="Rockwell"/>
                <a:cs typeface="Rockwell"/>
              </a:rPr>
              <a:t>s</a:t>
            </a:r>
            <a:r>
              <a:rPr sz="4725" i="1" spc="4" baseline="1802" dirty="0" smtClean="0">
                <a:latin typeface="Rockwell"/>
                <a:cs typeface="Rockwell"/>
              </a:rPr>
              <a:t>i</a:t>
            </a:r>
            <a:r>
              <a:rPr sz="4725" i="1" spc="0" baseline="1802" dirty="0" smtClean="0">
                <a:latin typeface="Rockwell"/>
                <a:cs typeface="Rockwell"/>
              </a:rPr>
              <a:t>o</a:t>
            </a:r>
            <a:r>
              <a:rPr sz="4725" i="1" spc="-9" baseline="1802" dirty="0" smtClean="0">
                <a:latin typeface="Rockwell"/>
                <a:cs typeface="Rockwell"/>
              </a:rPr>
              <a:t>n</a:t>
            </a:r>
            <a:r>
              <a:rPr sz="4725" i="1" spc="-4" baseline="1802" dirty="0" smtClean="0">
                <a:latin typeface="Rockwell"/>
                <a:cs typeface="Rockwell"/>
              </a:rPr>
              <a:t>a</a:t>
            </a:r>
            <a:r>
              <a:rPr sz="4725" i="1" spc="-9" baseline="1802" dirty="0" smtClean="0">
                <a:latin typeface="Rockwell"/>
                <a:cs typeface="Rockwell"/>
              </a:rPr>
              <a:t>r</a:t>
            </a:r>
            <a:r>
              <a:rPr sz="4725" i="1" spc="0" baseline="1802" dirty="0" smtClean="0">
                <a:latin typeface="Rockwell"/>
                <a:cs typeface="Rockwell"/>
              </a:rPr>
              <a:t>y</a:t>
            </a:r>
            <a:r>
              <a:rPr sz="4725" i="1" spc="-126" baseline="1802" dirty="0" smtClean="0">
                <a:latin typeface="Rockwell"/>
                <a:cs typeface="Rockwell"/>
              </a:rPr>
              <a:t> </a:t>
            </a:r>
            <a:r>
              <a:rPr sz="4725" i="1" spc="-4" baseline="1802" dirty="0" smtClean="0">
                <a:latin typeface="Rockwell"/>
                <a:cs typeface="Rockwell"/>
              </a:rPr>
              <a:t>a</a:t>
            </a:r>
            <a:r>
              <a:rPr sz="4725" i="1" spc="0" baseline="1802" dirty="0" smtClean="0">
                <a:latin typeface="Rockwell"/>
                <a:cs typeface="Rockwell"/>
              </a:rPr>
              <a:t>nd</a:t>
            </a:r>
            <a:r>
              <a:rPr sz="4725" i="1" spc="-38" baseline="1802" dirty="0" smtClean="0">
                <a:latin typeface="Rockwell"/>
                <a:cs typeface="Rockwell"/>
              </a:rPr>
              <a:t> </a:t>
            </a:r>
            <a:r>
              <a:rPr sz="4725" i="1" spc="0" baseline="1802" dirty="0" smtClean="0">
                <a:latin typeface="Rockwell"/>
                <a:cs typeface="Rockwell"/>
              </a:rPr>
              <a:t>s</a:t>
            </a:r>
            <a:r>
              <a:rPr sz="4725" i="1" spc="4" baseline="1802" dirty="0" smtClean="0">
                <a:latin typeface="Rockwell"/>
                <a:cs typeface="Rockwell"/>
              </a:rPr>
              <a:t>t</a:t>
            </a:r>
            <a:r>
              <a:rPr sz="4725" i="1" spc="-9" baseline="1802" dirty="0" smtClean="0">
                <a:latin typeface="Rockwell"/>
                <a:cs typeface="Rockwell"/>
              </a:rPr>
              <a:t>r</a:t>
            </a:r>
            <a:r>
              <a:rPr sz="4725" i="1" spc="-4" baseline="1802" dirty="0" smtClean="0">
                <a:latin typeface="Rockwell"/>
                <a:cs typeface="Rockwell"/>
              </a:rPr>
              <a:t>a</a:t>
            </a:r>
            <a:r>
              <a:rPr sz="4725" i="1" spc="4" baseline="1802" dirty="0" smtClean="0">
                <a:latin typeface="Rockwell"/>
                <a:cs typeface="Rockwell"/>
              </a:rPr>
              <a:t>t</a:t>
            </a:r>
            <a:r>
              <a:rPr sz="4725" i="1" spc="0" baseline="1802" dirty="0" smtClean="0">
                <a:latin typeface="Rockwell"/>
                <a:cs typeface="Rockwell"/>
              </a:rPr>
              <a:t>e</a:t>
            </a:r>
            <a:r>
              <a:rPr sz="4725" i="1" spc="-14" baseline="1802" dirty="0" smtClean="0">
                <a:latin typeface="Rockwell"/>
                <a:cs typeface="Rockwell"/>
              </a:rPr>
              <a:t>g</a:t>
            </a:r>
            <a:r>
              <a:rPr sz="4725" i="1" spc="4" baseline="1802" dirty="0" smtClean="0">
                <a:latin typeface="Rockwell"/>
                <a:cs typeface="Rockwell"/>
              </a:rPr>
              <a:t>i</a:t>
            </a:r>
            <a:r>
              <a:rPr sz="4725" i="1" spc="0" baseline="1802" dirty="0" smtClean="0">
                <a:latin typeface="Rockwell"/>
                <a:cs typeface="Rockwell"/>
              </a:rPr>
              <a:t>e</a:t>
            </a:r>
            <a:r>
              <a:rPr sz="4725" i="1" spc="25" baseline="1802" dirty="0" smtClean="0">
                <a:latin typeface="Rockwell"/>
                <a:cs typeface="Rockwell"/>
              </a:rPr>
              <a:t>s</a:t>
            </a:r>
            <a:r>
              <a:rPr sz="4725" spc="0" baseline="1802" dirty="0" smtClean="0">
                <a:latin typeface="Rockwell"/>
                <a:cs typeface="Rockwell"/>
              </a:rPr>
              <a:t>)</a:t>
            </a:r>
            <a:endParaRPr sz="3150">
              <a:latin typeface="Rockwell"/>
              <a:cs typeface="Rockwell"/>
            </a:endParaRPr>
          </a:p>
          <a:p>
            <a:pPr marL="12700" marR="70467">
              <a:lnSpc>
                <a:spcPts val="3585"/>
              </a:lnSpc>
              <a:spcBef>
                <a:spcPts val="1519"/>
              </a:spcBef>
            </a:pPr>
            <a:r>
              <a:rPr sz="4725" spc="-4" baseline="-1802" dirty="0" smtClean="0">
                <a:latin typeface="Rockwell"/>
                <a:cs typeface="Rockwell"/>
              </a:rPr>
              <a:t>2</a:t>
            </a:r>
            <a:r>
              <a:rPr sz="4725" spc="139" baseline="-1802" dirty="0" smtClean="0">
                <a:latin typeface="Rockwell"/>
                <a:cs typeface="Rockwell"/>
              </a:rPr>
              <a:t>.</a:t>
            </a:r>
            <a:r>
              <a:rPr sz="4725" spc="-4" baseline="-1802" dirty="0" smtClean="0">
                <a:latin typeface="Rockwell"/>
                <a:cs typeface="Rockwell"/>
              </a:rPr>
              <a:t>Pe</a:t>
            </a:r>
            <a:r>
              <a:rPr sz="4725" spc="-14" baseline="-1802" dirty="0" smtClean="0">
                <a:latin typeface="Rockwell"/>
                <a:cs typeface="Rockwell"/>
              </a:rPr>
              <a:t>m</a:t>
            </a:r>
            <a:r>
              <a:rPr sz="4725" spc="4" baseline="-1802" dirty="0" smtClean="0">
                <a:latin typeface="Rockwell"/>
                <a:cs typeface="Rockwell"/>
              </a:rPr>
              <a:t>i</a:t>
            </a:r>
            <a:r>
              <a:rPr sz="4725" spc="-14" baseline="-1802" dirty="0" smtClean="0">
                <a:latin typeface="Rockwell"/>
                <a:cs typeface="Rockwell"/>
              </a:rPr>
              <a:t>mp</a:t>
            </a:r>
            <a:r>
              <a:rPr sz="4725" spc="4" baseline="-1802" dirty="0" smtClean="0">
                <a:latin typeface="Rockwell"/>
                <a:cs typeface="Rockwell"/>
              </a:rPr>
              <a:t>i</a:t>
            </a:r>
            <a:r>
              <a:rPr sz="4725" spc="0" baseline="-1802" dirty="0" smtClean="0">
                <a:latin typeface="Rockwell"/>
                <a:cs typeface="Rockwell"/>
              </a:rPr>
              <a:t>n</a:t>
            </a:r>
            <a:r>
              <a:rPr sz="4725" spc="-172" baseline="-1802" dirty="0" smtClean="0">
                <a:latin typeface="Rockwell"/>
                <a:cs typeface="Rockwell"/>
              </a:rPr>
              <a:t> </a:t>
            </a:r>
            <a:r>
              <a:rPr sz="4725" spc="0" baseline="-1802" dirty="0" smtClean="0">
                <a:latin typeface="Rockwell"/>
                <a:cs typeface="Rockwell"/>
              </a:rPr>
              <a:t>s</a:t>
            </a:r>
            <a:r>
              <a:rPr sz="4725" spc="-4" baseline="-1802" dirty="0" smtClean="0">
                <a:latin typeface="Rockwell"/>
                <a:cs typeface="Rockwell"/>
              </a:rPr>
              <a:t>eb</a:t>
            </a:r>
            <a:r>
              <a:rPr sz="4725" spc="-14" baseline="-1802" dirty="0" smtClean="0">
                <a:latin typeface="Rockwell"/>
                <a:cs typeface="Rockwell"/>
              </a:rPr>
              <a:t>a</a:t>
            </a:r>
            <a:r>
              <a:rPr sz="4725" spc="0" baseline="-1802" dirty="0" smtClean="0">
                <a:latin typeface="Rockwell"/>
                <a:cs typeface="Rockwell"/>
              </a:rPr>
              <a:t>g</a:t>
            </a:r>
            <a:r>
              <a:rPr sz="4725" spc="-4" baseline="-1802" dirty="0" smtClean="0">
                <a:latin typeface="Rockwell"/>
                <a:cs typeface="Rockwell"/>
              </a:rPr>
              <a:t>a</a:t>
            </a:r>
            <a:r>
              <a:rPr sz="4725" spc="0" baseline="-1802" dirty="0" smtClean="0">
                <a:latin typeface="Rockwell"/>
                <a:cs typeface="Rockwell"/>
              </a:rPr>
              <a:t>i</a:t>
            </a:r>
            <a:r>
              <a:rPr sz="4725" spc="-114" baseline="-1802" dirty="0" smtClean="0">
                <a:latin typeface="Rockwell"/>
                <a:cs typeface="Rockwell"/>
              </a:rPr>
              <a:t> </a:t>
            </a:r>
            <a:r>
              <a:rPr sz="4725" spc="0" baseline="-1802" dirty="0" smtClean="0">
                <a:latin typeface="Rockwell"/>
                <a:cs typeface="Rockwell"/>
              </a:rPr>
              <a:t>p</a:t>
            </a:r>
            <a:r>
              <a:rPr sz="4725" spc="-14" baseline="-1802" dirty="0" smtClean="0">
                <a:latin typeface="Rockwell"/>
                <a:cs typeface="Rockwell"/>
              </a:rPr>
              <a:t>o</a:t>
            </a:r>
            <a:r>
              <a:rPr sz="4725" spc="4" baseline="-1802" dirty="0" smtClean="0">
                <a:latin typeface="Rockwell"/>
                <a:cs typeface="Rockwell"/>
              </a:rPr>
              <a:t>li</a:t>
            </a:r>
            <a:r>
              <a:rPr sz="4725" spc="-14" baseline="-1802" dirty="0" smtClean="0">
                <a:latin typeface="Rockwell"/>
                <a:cs typeface="Rockwell"/>
              </a:rPr>
              <a:t>t</a:t>
            </a:r>
            <a:r>
              <a:rPr sz="4725" spc="4" baseline="-1802" dirty="0" smtClean="0">
                <a:latin typeface="Rockwell"/>
                <a:cs typeface="Rockwell"/>
              </a:rPr>
              <a:t>i</a:t>
            </a:r>
            <a:r>
              <a:rPr sz="4725" spc="0" baseline="-1802" dirty="0" smtClean="0">
                <a:latin typeface="Rockwell"/>
                <a:cs typeface="Rockwell"/>
              </a:rPr>
              <a:t>si</a:t>
            </a:r>
            <a:r>
              <a:rPr sz="4725" spc="-88" baseline="-1802" dirty="0" smtClean="0">
                <a:latin typeface="Rockwell"/>
                <a:cs typeface="Rockwell"/>
              </a:rPr>
              <a:t> </a:t>
            </a:r>
            <a:r>
              <a:rPr sz="4725" spc="0" baseline="-1802" dirty="0" smtClean="0">
                <a:latin typeface="Rockwell"/>
                <a:cs typeface="Rockwell"/>
              </a:rPr>
              <a:t>d</a:t>
            </a:r>
            <a:r>
              <a:rPr sz="4725" spc="-4" baseline="-1802" dirty="0" smtClean="0">
                <a:latin typeface="Rockwell"/>
                <a:cs typeface="Rockwell"/>
              </a:rPr>
              <a:t>a</a:t>
            </a:r>
            <a:r>
              <a:rPr sz="4725" spc="0" baseline="-1802" dirty="0" smtClean="0">
                <a:latin typeface="Rockwell"/>
                <a:cs typeface="Rockwell"/>
              </a:rPr>
              <a:t>n</a:t>
            </a:r>
            <a:r>
              <a:rPr sz="4725" spc="-64" baseline="-1802" dirty="0" smtClean="0">
                <a:latin typeface="Rockwell"/>
                <a:cs typeface="Rockwell"/>
              </a:rPr>
              <a:t> </a:t>
            </a:r>
            <a:r>
              <a:rPr sz="4725" spc="-4" baseline="-1802" dirty="0" smtClean="0">
                <a:latin typeface="Rockwell"/>
                <a:cs typeface="Rockwell"/>
              </a:rPr>
              <a:t>j</a:t>
            </a:r>
            <a:r>
              <a:rPr sz="4725" spc="0" baseline="-1802" dirty="0" smtClean="0">
                <a:latin typeface="Rockwell"/>
                <a:cs typeface="Rockwell"/>
              </a:rPr>
              <a:t>u</a:t>
            </a:r>
            <a:r>
              <a:rPr sz="4725" spc="-4" baseline="-1802" dirty="0" smtClean="0">
                <a:latin typeface="Rockwell"/>
                <a:cs typeface="Rockwell"/>
              </a:rPr>
              <a:t>r</a:t>
            </a:r>
            <a:r>
              <a:rPr sz="4725" spc="0" baseline="-1802" dirty="0" smtClean="0">
                <a:latin typeface="Rockwell"/>
                <a:cs typeface="Rockwell"/>
              </a:rPr>
              <a:t>u</a:t>
            </a:r>
            <a:r>
              <a:rPr sz="4725" spc="-37" baseline="-1802" dirty="0" smtClean="0">
                <a:latin typeface="Rockwell"/>
                <a:cs typeface="Rockwell"/>
              </a:rPr>
              <a:t> </a:t>
            </a:r>
            <a:r>
              <a:rPr sz="4725" spc="-4" baseline="-1802" dirty="0" smtClean="0">
                <a:latin typeface="Rockwell"/>
                <a:cs typeface="Rockwell"/>
              </a:rPr>
              <a:t>b</a:t>
            </a:r>
            <a:r>
              <a:rPr sz="4725" spc="4" baseline="-1802" dirty="0" smtClean="0">
                <a:latin typeface="Rockwell"/>
                <a:cs typeface="Rockwell"/>
              </a:rPr>
              <a:t>i</a:t>
            </a:r>
            <a:r>
              <a:rPr sz="4725" spc="-4" baseline="-1802" dirty="0" smtClean="0">
                <a:latin typeface="Rockwell"/>
                <a:cs typeface="Rockwell"/>
              </a:rPr>
              <a:t>c</a:t>
            </a:r>
            <a:r>
              <a:rPr sz="4725" spc="-14" baseline="-1802" dirty="0" smtClean="0">
                <a:latin typeface="Rockwell"/>
                <a:cs typeface="Rockwell"/>
              </a:rPr>
              <a:t>a</a:t>
            </a:r>
            <a:r>
              <a:rPr sz="4725" spc="-4" baseline="-1802" dirty="0" smtClean="0">
                <a:latin typeface="Rockwell"/>
                <a:cs typeface="Rockwell"/>
              </a:rPr>
              <a:t>r</a:t>
            </a:r>
            <a:r>
              <a:rPr sz="4725" spc="0" baseline="-1802" dirty="0" smtClean="0">
                <a:latin typeface="Rockwell"/>
                <a:cs typeface="Rockwell"/>
              </a:rPr>
              <a:t>a</a:t>
            </a:r>
            <a:endParaRPr sz="3150">
              <a:latin typeface="Rockwell"/>
              <a:cs typeface="Rockwell"/>
            </a:endParaRPr>
          </a:p>
          <a:p>
            <a:pPr marL="363219" marR="70467">
              <a:lnSpc>
                <a:spcPts val="3140"/>
              </a:lnSpc>
            </a:pPr>
            <a:r>
              <a:rPr sz="4725" spc="0" baseline="1802" dirty="0" smtClean="0">
                <a:latin typeface="Rockwell"/>
                <a:cs typeface="Rockwell"/>
              </a:rPr>
              <a:t>(</a:t>
            </a:r>
            <a:r>
              <a:rPr sz="4725" spc="-11" baseline="1802" dirty="0" smtClean="0">
                <a:latin typeface="Rockwell"/>
                <a:cs typeface="Rockwell"/>
              </a:rPr>
              <a:t> </a:t>
            </a:r>
            <a:r>
              <a:rPr sz="4725" i="1" spc="-4" baseline="1802" dirty="0" smtClean="0">
                <a:latin typeface="Rockwell"/>
                <a:cs typeface="Rockwell"/>
              </a:rPr>
              <a:t>p</a:t>
            </a:r>
            <a:r>
              <a:rPr sz="4725" i="1" spc="0" baseline="1802" dirty="0" smtClean="0">
                <a:latin typeface="Rockwell"/>
                <a:cs typeface="Rockwell"/>
              </a:rPr>
              <a:t>o</a:t>
            </a:r>
            <a:r>
              <a:rPr sz="4725" i="1" spc="-4" baseline="1802" dirty="0" smtClean="0">
                <a:latin typeface="Rockwell"/>
                <a:cs typeface="Rockwell"/>
              </a:rPr>
              <a:t>l</a:t>
            </a:r>
            <a:r>
              <a:rPr sz="4725" i="1" spc="4" baseline="1802" dirty="0" smtClean="0">
                <a:latin typeface="Rockwell"/>
                <a:cs typeface="Rockwell"/>
              </a:rPr>
              <a:t>i</a:t>
            </a:r>
            <a:r>
              <a:rPr sz="4725" i="1" spc="-4" baseline="1802" dirty="0" smtClean="0">
                <a:latin typeface="Rockwell"/>
                <a:cs typeface="Rockwell"/>
              </a:rPr>
              <a:t>t</a:t>
            </a:r>
            <a:r>
              <a:rPr sz="4725" i="1" spc="4" baseline="1802" dirty="0" smtClean="0">
                <a:latin typeface="Rockwell"/>
                <a:cs typeface="Rockwell"/>
              </a:rPr>
              <a:t>i</a:t>
            </a:r>
            <a:r>
              <a:rPr sz="4725" i="1" spc="-14" baseline="1802" dirty="0" smtClean="0">
                <a:latin typeface="Rockwell"/>
                <a:cs typeface="Rockwell"/>
              </a:rPr>
              <a:t>c</a:t>
            </a:r>
            <a:r>
              <a:rPr sz="4725" i="1" spc="-4" baseline="1802" dirty="0" smtClean="0">
                <a:latin typeface="Rockwell"/>
                <a:cs typeface="Rockwell"/>
              </a:rPr>
              <a:t>ia</a:t>
            </a:r>
            <a:r>
              <a:rPr sz="4725" i="1" spc="0" baseline="1802" dirty="0" smtClean="0">
                <a:latin typeface="Rockwell"/>
                <a:cs typeface="Rockwell"/>
              </a:rPr>
              <a:t>n</a:t>
            </a:r>
            <a:r>
              <a:rPr sz="4725" i="1" spc="-130" baseline="1802" dirty="0" smtClean="0">
                <a:latin typeface="Rockwell"/>
                <a:cs typeface="Rockwell"/>
              </a:rPr>
              <a:t> </a:t>
            </a:r>
            <a:r>
              <a:rPr sz="4725" i="1" spc="-4" baseline="1802" dirty="0" smtClean="0">
                <a:latin typeface="Rockwell"/>
                <a:cs typeface="Rockwell"/>
              </a:rPr>
              <a:t>a</a:t>
            </a:r>
            <a:r>
              <a:rPr sz="4725" i="1" spc="0" baseline="1802" dirty="0" smtClean="0">
                <a:latin typeface="Rockwell"/>
                <a:cs typeface="Rockwell"/>
              </a:rPr>
              <a:t>nd</a:t>
            </a:r>
            <a:r>
              <a:rPr sz="4725" i="1" spc="-43" baseline="1802" dirty="0" smtClean="0">
                <a:latin typeface="Rockwell"/>
                <a:cs typeface="Rockwell"/>
              </a:rPr>
              <a:t> </a:t>
            </a:r>
            <a:r>
              <a:rPr sz="4725" i="1" spc="-14" baseline="1802" dirty="0" smtClean="0">
                <a:latin typeface="Rockwell"/>
                <a:cs typeface="Rockwell"/>
              </a:rPr>
              <a:t>c</a:t>
            </a:r>
            <a:r>
              <a:rPr sz="4725" i="1" spc="0" baseline="1802" dirty="0" smtClean="0">
                <a:latin typeface="Rockwell"/>
                <a:cs typeface="Rockwell"/>
              </a:rPr>
              <a:t>h</a:t>
            </a:r>
            <a:r>
              <a:rPr sz="4725" i="1" spc="-4" baseline="1802" dirty="0" smtClean="0">
                <a:latin typeface="Rockwell"/>
                <a:cs typeface="Rockwell"/>
              </a:rPr>
              <a:t>ampaig</a:t>
            </a:r>
            <a:r>
              <a:rPr sz="4725" i="1" spc="0" baseline="1802" dirty="0" smtClean="0">
                <a:latin typeface="Rockwell"/>
                <a:cs typeface="Rockwell"/>
              </a:rPr>
              <a:t>ner</a:t>
            </a:r>
            <a:r>
              <a:rPr sz="4725" i="1" spc="-167" baseline="1802" dirty="0" smtClean="0">
                <a:latin typeface="Rockwell"/>
                <a:cs typeface="Rockwell"/>
              </a:rPr>
              <a:t> </a:t>
            </a:r>
            <a:r>
              <a:rPr sz="4725" spc="0" baseline="1802" dirty="0" smtClean="0">
                <a:latin typeface="Rockwell"/>
                <a:cs typeface="Rockwell"/>
              </a:rPr>
              <a:t>)</a:t>
            </a:r>
            <a:endParaRPr sz="3150">
              <a:latin typeface="Rockwell"/>
              <a:cs typeface="Rockwell"/>
            </a:endParaRPr>
          </a:p>
          <a:p>
            <a:pPr marL="12700" marR="70467">
              <a:lnSpc>
                <a:spcPts val="3690"/>
              </a:lnSpc>
              <a:spcBef>
                <a:spcPts val="1524"/>
              </a:spcBef>
            </a:pPr>
            <a:r>
              <a:rPr sz="3150" spc="-4" dirty="0" smtClean="0">
                <a:latin typeface="Rockwell"/>
                <a:cs typeface="Rockwell"/>
              </a:rPr>
              <a:t>3</a:t>
            </a:r>
            <a:r>
              <a:rPr sz="3150" spc="139" dirty="0" smtClean="0">
                <a:latin typeface="Rockwell"/>
                <a:cs typeface="Rockwell"/>
              </a:rPr>
              <a:t>.</a:t>
            </a:r>
            <a:r>
              <a:rPr sz="3150" spc="-4" dirty="0" smtClean="0">
                <a:latin typeface="Rockwell"/>
                <a:cs typeface="Rockwell"/>
              </a:rPr>
              <a:t>Pe</a:t>
            </a:r>
            <a:r>
              <a:rPr sz="3150" spc="-14" dirty="0" smtClean="0">
                <a:latin typeface="Rockwell"/>
                <a:cs typeface="Rockwell"/>
              </a:rPr>
              <a:t>m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mp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72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s</a:t>
            </a:r>
            <a:r>
              <a:rPr sz="3150" spc="-4" dirty="0" smtClean="0">
                <a:latin typeface="Rockwell"/>
                <a:cs typeface="Rockwell"/>
              </a:rPr>
              <a:t>eb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14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4" dirty="0" smtClean="0">
                <a:latin typeface="Rockwell"/>
                <a:cs typeface="Rockwell"/>
              </a:rPr>
              <a:t>l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0" dirty="0" smtClean="0">
                <a:latin typeface="Rockwell"/>
                <a:cs typeface="Rockwell"/>
              </a:rPr>
              <a:t>h</a:t>
            </a:r>
            <a:r>
              <a:rPr sz="3150" spc="-90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(</a:t>
            </a:r>
            <a:r>
              <a:rPr sz="3150" i="1" spc="0" dirty="0" smtClean="0">
                <a:latin typeface="Rockwell"/>
                <a:cs typeface="Rockwell"/>
              </a:rPr>
              <a:t>co</a:t>
            </a:r>
            <a:r>
              <a:rPr sz="3150" i="1" spc="-4" dirty="0" smtClean="0">
                <a:latin typeface="Rockwell"/>
                <a:cs typeface="Rockwell"/>
              </a:rPr>
              <a:t>a</a:t>
            </a:r>
            <a:r>
              <a:rPr sz="3150" i="1" spc="-14" dirty="0" smtClean="0">
                <a:latin typeface="Rockwell"/>
                <a:cs typeface="Rockwell"/>
              </a:rPr>
              <a:t>c</a:t>
            </a:r>
            <a:r>
              <a:rPr sz="3150" i="1" spc="4" dirty="0" smtClean="0">
                <a:latin typeface="Rockwell"/>
                <a:cs typeface="Rockwell"/>
              </a:rPr>
              <a:t>h</a:t>
            </a:r>
            <a:r>
              <a:rPr sz="3150" spc="0" dirty="0" smtClean="0">
                <a:latin typeface="Rockwell"/>
                <a:cs typeface="Rockwell"/>
              </a:rPr>
              <a:t>)</a:t>
            </a:r>
            <a:endParaRPr sz="31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860028" y="2224507"/>
            <a:ext cx="235310" cy="4246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45"/>
              </a:lnSpc>
              <a:spcBef>
                <a:spcPts val="167"/>
              </a:spcBef>
            </a:pPr>
            <a:r>
              <a:rPr sz="3150" spc="0" dirty="0" smtClean="0">
                <a:latin typeface="Rockwell"/>
                <a:cs typeface="Rockwell"/>
              </a:rPr>
              <a:t>(</a:t>
            </a:r>
            <a:endParaRPr sz="31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4992091"/>
            <a:ext cx="8668396" cy="8072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3219" indent="-350519">
              <a:lnSpc>
                <a:spcPts val="3010"/>
              </a:lnSpc>
              <a:spcBef>
                <a:spcPts val="375"/>
              </a:spcBef>
            </a:pPr>
            <a:r>
              <a:rPr sz="3150" spc="-4" dirty="0" smtClean="0">
                <a:latin typeface="Rockwell"/>
                <a:cs typeface="Rockwell"/>
              </a:rPr>
              <a:t>4</a:t>
            </a:r>
            <a:r>
              <a:rPr sz="3150" spc="139" dirty="0" smtClean="0">
                <a:latin typeface="Rockwell"/>
                <a:cs typeface="Rockwell"/>
              </a:rPr>
              <a:t>.</a:t>
            </a:r>
            <a:r>
              <a:rPr sz="3150" spc="-4" dirty="0" smtClean="0">
                <a:latin typeface="Rockwell"/>
                <a:cs typeface="Rockwell"/>
              </a:rPr>
              <a:t>Pe</a:t>
            </a:r>
            <a:r>
              <a:rPr sz="3150" spc="-14" dirty="0" smtClean="0">
                <a:latin typeface="Rockwell"/>
                <a:cs typeface="Rockwell"/>
              </a:rPr>
              <a:t>m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mp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72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s</a:t>
            </a:r>
            <a:r>
              <a:rPr sz="3150" spc="-4" dirty="0" smtClean="0">
                <a:latin typeface="Rockwell"/>
                <a:cs typeface="Rockwell"/>
              </a:rPr>
              <a:t>eb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14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72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4" dirty="0" smtClean="0">
                <a:latin typeface="Rockwell"/>
                <a:cs typeface="Rockwell"/>
              </a:rPr>
              <a:t>er</a:t>
            </a:r>
            <a:r>
              <a:rPr sz="3150" spc="0" dirty="0" smtClean="0">
                <a:latin typeface="Rockwell"/>
                <a:cs typeface="Rockwell"/>
              </a:rPr>
              <a:t>u</a:t>
            </a:r>
            <a:r>
              <a:rPr sz="3150" spc="-14" dirty="0" smtClean="0">
                <a:latin typeface="Rockwell"/>
                <a:cs typeface="Rockwell"/>
              </a:rPr>
              <a:t>b</a:t>
            </a:r>
            <a:r>
              <a:rPr sz="3150" spc="-4" dirty="0" smtClean="0">
                <a:latin typeface="Rockwell"/>
                <a:cs typeface="Rockwell"/>
              </a:rPr>
              <a:t>aha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58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(</a:t>
            </a:r>
            <a:r>
              <a:rPr sz="3150" i="1" spc="-14" dirty="0" smtClean="0">
                <a:latin typeface="Rockwell"/>
                <a:cs typeface="Rockwell"/>
              </a:rPr>
              <a:t>a</a:t>
            </a:r>
            <a:r>
              <a:rPr sz="3150" i="1" spc="-4" dirty="0" smtClean="0">
                <a:latin typeface="Rockwell"/>
                <a:cs typeface="Rockwell"/>
              </a:rPr>
              <a:t>g</a:t>
            </a:r>
            <a:r>
              <a:rPr sz="3150" i="1" spc="0" dirty="0" smtClean="0">
                <a:latin typeface="Rockwell"/>
                <a:cs typeface="Rockwell"/>
              </a:rPr>
              <a:t>ent</a:t>
            </a:r>
            <a:r>
              <a:rPr sz="3150" i="1" spc="-91" dirty="0" smtClean="0">
                <a:latin typeface="Rockwell"/>
                <a:cs typeface="Rockwell"/>
              </a:rPr>
              <a:t> </a:t>
            </a:r>
            <a:r>
              <a:rPr sz="3150" i="1" spc="-4" dirty="0" smtClean="0">
                <a:latin typeface="Rockwell"/>
                <a:cs typeface="Rockwell"/>
              </a:rPr>
              <a:t>o</a:t>
            </a:r>
            <a:r>
              <a:rPr sz="3150" i="1" spc="0" dirty="0" smtClean="0">
                <a:latin typeface="Rockwell"/>
                <a:cs typeface="Rockwell"/>
              </a:rPr>
              <a:t>f ch</a:t>
            </a:r>
            <a:r>
              <a:rPr sz="3150" i="1" spc="-4" dirty="0" smtClean="0">
                <a:latin typeface="Rockwell"/>
                <a:cs typeface="Rockwell"/>
              </a:rPr>
              <a:t>a</a:t>
            </a:r>
            <a:r>
              <a:rPr sz="3150" i="1" spc="0" dirty="0" smtClean="0">
                <a:latin typeface="Rockwell"/>
                <a:cs typeface="Rockwell"/>
              </a:rPr>
              <a:t>n</a:t>
            </a:r>
            <a:r>
              <a:rPr sz="3150" i="1" spc="-4" dirty="0" smtClean="0">
                <a:latin typeface="Rockwell"/>
                <a:cs typeface="Rockwell"/>
              </a:rPr>
              <a:t>g</a:t>
            </a:r>
            <a:r>
              <a:rPr sz="3150" i="1" spc="9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)</a:t>
            </a:r>
            <a:endParaRPr sz="31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2919" y="2231135"/>
            <a:ext cx="9002267" cy="44836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216911" y="1302124"/>
            <a:ext cx="5704061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Kompos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i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Pem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m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17804"/>
            <a:ext cx="10058400" cy="6312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56535" y="1302124"/>
            <a:ext cx="5624290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G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ya</a:t>
            </a:r>
            <a:r>
              <a:rPr sz="4100" b="1" spc="-9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Ke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m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m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3183" y="2774160"/>
            <a:ext cx="8843719" cy="2468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en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ut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.S. A</a:t>
            </a:r>
            <a:r>
              <a:rPr sz="3000" spc="-14" dirty="0" smtClean="0">
                <a:latin typeface="Rockwell"/>
                <a:cs typeface="Rockwell"/>
              </a:rPr>
              <a:t>r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y 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k (</a:t>
            </a:r>
            <a:r>
              <a:rPr sz="3000" spc="-9" dirty="0" smtClean="0">
                <a:latin typeface="Rockwell"/>
                <a:cs typeface="Rockwell"/>
              </a:rPr>
              <a:t>1973</a:t>
            </a:r>
            <a:r>
              <a:rPr sz="3000" spc="0" dirty="0" smtClean="0">
                <a:latin typeface="Rockwell"/>
                <a:cs typeface="Rockwell"/>
              </a:rPr>
              <a:t>) y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4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ip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  <a:spcBef>
                <a:spcPts val="2"/>
              </a:spcBef>
            </a:pP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h </a:t>
            </a:r>
            <a:r>
              <a:rPr sz="3000" spc="-4" dirty="0" smtClean="0">
                <a:latin typeface="Rockwell"/>
                <a:cs typeface="Rockwell"/>
              </a:rPr>
              <a:t>C</a:t>
            </a:r>
            <a:r>
              <a:rPr sz="3000" spc="0" dirty="0" smtClean="0">
                <a:latin typeface="Rockwell"/>
                <a:cs typeface="Rockwell"/>
              </a:rPr>
              <a:t>la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k (</a:t>
            </a:r>
            <a:r>
              <a:rPr sz="3000" spc="-9" dirty="0" smtClean="0">
                <a:latin typeface="Rockwell"/>
                <a:cs typeface="Rockwell"/>
              </a:rPr>
              <a:t>200</a:t>
            </a:r>
            <a:r>
              <a:rPr sz="3000" spc="0" dirty="0" smtClean="0">
                <a:latin typeface="Rockwell"/>
                <a:cs typeface="Rockwell"/>
              </a:rPr>
              <a:t>5)</a:t>
            </a:r>
            <a:r>
              <a:rPr sz="3000" spc="2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wa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aya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pem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0"/>
              </a:spcBef>
            </a:pP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alah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c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pen</a:t>
            </a:r>
            <a:r>
              <a:rPr sz="3000" spc="4" dirty="0" smtClean="0">
                <a:latin typeface="Rockwell"/>
                <a:cs typeface="Rockwell"/>
              </a:rPr>
              <a:t>d</a:t>
            </a:r>
            <a:r>
              <a:rPr sz="3000" spc="-4" dirty="0" smtClean="0">
                <a:latin typeface="Rockwell"/>
                <a:cs typeface="Rockwell"/>
              </a:rPr>
              <a:t>ek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al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m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em</a:t>
            </a:r>
            <a:r>
              <a:rPr sz="3000" spc="0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</a:pP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, i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re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c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ot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9" dirty="0" smtClean="0">
                <a:latin typeface="Rockwell"/>
                <a:cs typeface="Rockwell"/>
              </a:rPr>
              <a:t>v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</a:pPr>
            <a:r>
              <a:rPr sz="3000" spc="-4" dirty="0" smtClean="0">
                <a:latin typeface="Rockwell"/>
                <a:cs typeface="Rockwell"/>
              </a:rPr>
              <a:t>or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spc="0" dirty="0" smtClean="0">
                <a:latin typeface="Rockwell"/>
                <a:cs typeface="Rockwell"/>
              </a:rPr>
              <a:t>. </a:t>
            </a:r>
            <a:r>
              <a:rPr sz="3000" spc="9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ec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rm</a:t>
            </a:r>
            <a:r>
              <a:rPr sz="3000" spc="0" dirty="0" smtClean="0">
                <a:latin typeface="Rockwell"/>
                <a:cs typeface="Rockwell"/>
              </a:rPr>
              <a:t>al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um 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3 j</a:t>
            </a:r>
            <a:r>
              <a:rPr sz="3000" spc="-4" dirty="0" smtClean="0">
                <a:latin typeface="Rockwell"/>
                <a:cs typeface="Rockwell"/>
              </a:rPr>
              <a:t>en</a:t>
            </a:r>
            <a:r>
              <a:rPr sz="3000" spc="0" dirty="0" smtClean="0">
                <a:latin typeface="Rockwell"/>
                <a:cs typeface="Rockwell"/>
              </a:rPr>
              <a:t>is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aya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0"/>
              </a:spcBef>
            </a:pPr>
            <a:r>
              <a:rPr sz="3000" spc="-4" dirty="0" smtClean="0">
                <a:latin typeface="Rockwell"/>
                <a:cs typeface="Rockwell"/>
              </a:rPr>
              <a:t>kep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mp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yai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i="1" spc="0" dirty="0" smtClean="0">
                <a:latin typeface="Rockwell"/>
                <a:cs typeface="Rockwell"/>
              </a:rPr>
              <a:t>authotar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an</a:t>
            </a:r>
            <a:r>
              <a:rPr sz="3000" i="1" spc="34" dirty="0" smtClean="0">
                <a:latin typeface="Rockwell"/>
                <a:cs typeface="Rockwell"/>
              </a:rPr>
              <a:t> </a:t>
            </a:r>
            <a:r>
              <a:rPr sz="3000" i="1" spc="0" dirty="0" smtClean="0">
                <a:latin typeface="Rockwell"/>
                <a:cs typeface="Rockwell"/>
              </a:rPr>
              <a:t>atau</a:t>
            </a:r>
            <a:r>
              <a:rPr sz="3000" i="1" spc="14" dirty="0" smtClean="0">
                <a:latin typeface="Rockwell"/>
                <a:cs typeface="Rockwell"/>
              </a:rPr>
              <a:t> </a:t>
            </a:r>
            <a:r>
              <a:rPr sz="3000" i="1" spc="0" dirty="0" smtClean="0">
                <a:latin typeface="Rockwell"/>
                <a:cs typeface="Rockwell"/>
              </a:rPr>
              <a:t>autocrat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c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3183" y="5249136"/>
            <a:ext cx="193631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,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86459" y="5249136"/>
            <a:ext cx="7838171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i="1" spc="-4" dirty="0" smtClean="0">
                <a:latin typeface="Rockwell"/>
                <a:cs typeface="Rockwell"/>
              </a:rPr>
              <a:t>p</a:t>
            </a:r>
            <a:r>
              <a:rPr sz="3000" i="1" spc="0" dirty="0" smtClean="0">
                <a:latin typeface="Rockwell"/>
                <a:cs typeface="Rockwell"/>
              </a:rPr>
              <a:t>art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c</a:t>
            </a:r>
            <a:r>
              <a:rPr sz="3000" i="1" spc="-4" dirty="0" smtClean="0">
                <a:latin typeface="Rockwell"/>
                <a:cs typeface="Rockwell"/>
              </a:rPr>
              <a:t>ip</a:t>
            </a:r>
            <a:r>
              <a:rPr sz="3000" i="1" spc="0" dirty="0" smtClean="0">
                <a:latin typeface="Rockwell"/>
                <a:cs typeface="Rockwell"/>
              </a:rPr>
              <a:t>at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ve</a:t>
            </a:r>
            <a:r>
              <a:rPr sz="3000" i="1" spc="14" dirty="0" smtClean="0">
                <a:latin typeface="Rockwell"/>
                <a:cs typeface="Rockwell"/>
              </a:rPr>
              <a:t> </a:t>
            </a:r>
            <a:r>
              <a:rPr sz="3000" i="1" spc="0" dirty="0" smtClean="0">
                <a:latin typeface="Rockwell"/>
                <a:cs typeface="Rockwell"/>
              </a:rPr>
              <a:t>atau</a:t>
            </a:r>
            <a:r>
              <a:rPr sz="3000" i="1" spc="14" dirty="0" smtClean="0">
                <a:latin typeface="Rockwell"/>
                <a:cs typeface="Rockwell"/>
              </a:rPr>
              <a:t> </a:t>
            </a:r>
            <a:r>
              <a:rPr sz="3000" i="1" spc="-4" dirty="0" smtClean="0">
                <a:latin typeface="Rockwell"/>
                <a:cs typeface="Rockwell"/>
              </a:rPr>
              <a:t>d</a:t>
            </a:r>
            <a:r>
              <a:rPr sz="3000" i="1" spc="0" dirty="0" smtClean="0">
                <a:latin typeface="Rockwell"/>
                <a:cs typeface="Rockwell"/>
              </a:rPr>
              <a:t>e</a:t>
            </a:r>
            <a:r>
              <a:rPr sz="3000" i="1" spc="-4" dirty="0" smtClean="0">
                <a:latin typeface="Rockwell"/>
                <a:cs typeface="Rockwell"/>
              </a:rPr>
              <a:t>m</a:t>
            </a:r>
            <a:r>
              <a:rPr sz="3000" i="1" spc="0" dirty="0" smtClean="0">
                <a:latin typeface="Rockwell"/>
                <a:cs typeface="Rockwell"/>
              </a:rPr>
              <a:t>ocrat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c </a:t>
            </a:r>
            <a:r>
              <a:rPr sz="3000" spc="0" dirty="0" smtClean="0">
                <a:latin typeface="Rockwell"/>
                <a:cs typeface="Rockwell"/>
              </a:rPr>
              <a:t>,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i="1" spc="-4" dirty="0" smtClean="0">
                <a:latin typeface="Rockwell"/>
                <a:cs typeface="Rockwell"/>
              </a:rPr>
              <a:t>d</a:t>
            </a:r>
            <a:r>
              <a:rPr sz="3000" i="1" spc="0" dirty="0" smtClean="0">
                <a:latin typeface="Rockwell"/>
                <a:cs typeface="Rockwell"/>
              </a:rPr>
              <a:t>e</a:t>
            </a:r>
            <a:r>
              <a:rPr sz="3000" i="1" spc="-4" dirty="0" smtClean="0">
                <a:latin typeface="Rockwell"/>
                <a:cs typeface="Rockwell"/>
              </a:rPr>
              <a:t>l</a:t>
            </a:r>
            <a:r>
              <a:rPr sz="3000" i="1" spc="9" dirty="0" smtClean="0">
                <a:latin typeface="Rockwell"/>
                <a:cs typeface="Rockwell"/>
              </a:rPr>
              <a:t>e</a:t>
            </a:r>
            <a:r>
              <a:rPr sz="3000" i="1" spc="4" dirty="0" smtClean="0">
                <a:latin typeface="Rockwell"/>
                <a:cs typeface="Rockwell"/>
              </a:rPr>
              <a:t>g</a:t>
            </a:r>
            <a:r>
              <a:rPr sz="3000" i="1" spc="0" dirty="0" smtClean="0">
                <a:latin typeface="Rockwell"/>
                <a:cs typeface="Rockwell"/>
              </a:rPr>
              <a:t>at</a:t>
            </a:r>
            <a:r>
              <a:rPr sz="3000" i="1" spc="-4" dirty="0" smtClean="0">
                <a:latin typeface="Rockwell"/>
                <a:cs typeface="Rockwell"/>
              </a:rPr>
              <a:t>i</a:t>
            </a:r>
            <a:r>
              <a:rPr sz="3000" i="1" spc="0" dirty="0" smtClean="0">
                <a:latin typeface="Rockwell"/>
                <a:cs typeface="Rockwell"/>
              </a:rPr>
              <a:t>ve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3183" y="5660616"/>
            <a:ext cx="808587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i="1" spc="0" dirty="0" smtClean="0">
                <a:latin typeface="Rockwell"/>
                <a:cs typeface="Rockwell"/>
              </a:rPr>
              <a:t>atau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02155" y="5660616"/>
            <a:ext cx="1780115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i="1" spc="-4" dirty="0" smtClean="0">
                <a:latin typeface="Rockwell"/>
                <a:cs typeface="Rockwell"/>
              </a:rPr>
              <a:t>f</a:t>
            </a:r>
            <a:r>
              <a:rPr sz="3000" i="1" spc="0" dirty="0" smtClean="0">
                <a:latin typeface="Rockwell"/>
                <a:cs typeface="Rockwell"/>
              </a:rPr>
              <a:t>reere</a:t>
            </a:r>
            <a:r>
              <a:rPr sz="3000" i="1" spc="-4" dirty="0" smtClean="0">
                <a:latin typeface="Rockwell"/>
                <a:cs typeface="Rockwell"/>
              </a:rPr>
              <a:t>ig</a:t>
            </a:r>
            <a:r>
              <a:rPr sz="3000" i="1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5419" y="1345628"/>
            <a:ext cx="9749577" cy="450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550"/>
              </a:lnSpc>
              <a:spcBef>
                <a:spcPts val="177"/>
              </a:spcBef>
            </a:pPr>
            <a:r>
              <a:rPr sz="3350" b="1" spc="0" dirty="0" smtClean="0">
                <a:latin typeface="Rockwell"/>
                <a:cs typeface="Rockwell"/>
              </a:rPr>
              <a:t>Ke</a:t>
            </a:r>
            <a:r>
              <a:rPr sz="3350" b="1" spc="-4" dirty="0" smtClean="0">
                <a:latin typeface="Rockwell"/>
                <a:cs typeface="Rockwell"/>
              </a:rPr>
              <a:t>s</a:t>
            </a:r>
            <a:r>
              <a:rPr sz="3350" b="1" spc="0" dirty="0" smtClean="0">
                <a:latin typeface="Rockwell"/>
                <a:cs typeface="Rockwell"/>
              </a:rPr>
              <a:t>el</a:t>
            </a:r>
            <a:r>
              <a:rPr sz="3350" b="1" spc="9" dirty="0" smtClean="0">
                <a:latin typeface="Rockwell"/>
                <a:cs typeface="Rockwell"/>
              </a:rPr>
              <a:t>a</a:t>
            </a:r>
            <a:r>
              <a:rPr sz="3350" b="1" spc="-4" dirty="0" smtClean="0">
                <a:latin typeface="Rockwell"/>
                <a:cs typeface="Rockwell"/>
              </a:rPr>
              <a:t>r</a:t>
            </a:r>
            <a:r>
              <a:rPr sz="3350" b="1" spc="0" dirty="0" smtClean="0">
                <a:latin typeface="Rockwell"/>
                <a:cs typeface="Rockwell"/>
              </a:rPr>
              <a:t>a</a:t>
            </a:r>
            <a:r>
              <a:rPr sz="3350" b="1" spc="-4" dirty="0" smtClean="0">
                <a:latin typeface="Rockwell"/>
                <a:cs typeface="Rockwell"/>
              </a:rPr>
              <a:t>s</a:t>
            </a:r>
            <a:r>
              <a:rPr sz="3350" b="1" spc="0" dirty="0" smtClean="0">
                <a:latin typeface="Rockwell"/>
                <a:cs typeface="Rockwell"/>
              </a:rPr>
              <a:t>an </a:t>
            </a:r>
            <a:r>
              <a:rPr sz="3350" b="1" spc="-4" dirty="0" smtClean="0">
                <a:latin typeface="Rockwell"/>
                <a:cs typeface="Rockwell"/>
              </a:rPr>
              <a:t>P</a:t>
            </a:r>
            <a:r>
              <a:rPr sz="3350" b="1" spc="0" dirty="0" smtClean="0">
                <a:latin typeface="Rockwell"/>
                <a:cs typeface="Rockwell"/>
              </a:rPr>
              <a:t>e</a:t>
            </a:r>
            <a:r>
              <a:rPr sz="3350" b="1" spc="-4" dirty="0" smtClean="0">
                <a:latin typeface="Rockwell"/>
                <a:cs typeface="Rockwell"/>
              </a:rPr>
              <a:t>m</a:t>
            </a:r>
            <a:r>
              <a:rPr sz="3350" b="1" spc="0" dirty="0" smtClean="0">
                <a:latin typeface="Rockwell"/>
                <a:cs typeface="Rockwell"/>
              </a:rPr>
              <a:t>im</a:t>
            </a:r>
            <a:r>
              <a:rPr sz="3350" b="1" spc="-4" dirty="0" smtClean="0">
                <a:latin typeface="Rockwell"/>
                <a:cs typeface="Rockwell"/>
              </a:rPr>
              <a:t>p</a:t>
            </a:r>
            <a:r>
              <a:rPr sz="3350" b="1" spc="0" dirty="0" smtClean="0">
                <a:latin typeface="Rockwell"/>
                <a:cs typeface="Rockwell"/>
              </a:rPr>
              <a:t>i</a:t>
            </a:r>
            <a:r>
              <a:rPr sz="3350" b="1" spc="-9" dirty="0" smtClean="0">
                <a:latin typeface="Rockwell"/>
                <a:cs typeface="Rockwell"/>
              </a:rPr>
              <a:t>n</a:t>
            </a:r>
            <a:r>
              <a:rPr sz="3350" b="1" spc="0" dirty="0" smtClean="0">
                <a:latin typeface="Rockwell"/>
                <a:cs typeface="Rockwell"/>
              </a:rPr>
              <a:t>, </a:t>
            </a:r>
            <a:r>
              <a:rPr sz="3350" b="1" spc="-4" dirty="0" smtClean="0">
                <a:latin typeface="Rockwell"/>
                <a:cs typeface="Rockwell"/>
              </a:rPr>
              <a:t>S</a:t>
            </a:r>
            <a:r>
              <a:rPr sz="3350" b="1" spc="0" dirty="0" smtClean="0">
                <a:latin typeface="Rockwell"/>
                <a:cs typeface="Rockwell"/>
              </a:rPr>
              <a:t>t</a:t>
            </a:r>
            <a:r>
              <a:rPr sz="3350" b="1" spc="4" dirty="0" smtClean="0">
                <a:latin typeface="Rockwell"/>
                <a:cs typeface="Rockwell"/>
              </a:rPr>
              <a:t>r</a:t>
            </a:r>
            <a:r>
              <a:rPr sz="3350" b="1" spc="0" dirty="0" smtClean="0">
                <a:latin typeface="Rockwell"/>
                <a:cs typeface="Rockwell"/>
              </a:rPr>
              <a:t>ate</a:t>
            </a:r>
            <a:r>
              <a:rPr sz="3350" b="1" spc="-4" dirty="0" smtClean="0">
                <a:latin typeface="Rockwell"/>
                <a:cs typeface="Rockwell"/>
              </a:rPr>
              <a:t>g</a:t>
            </a:r>
            <a:r>
              <a:rPr sz="3350" b="1" spc="0" dirty="0" smtClean="0">
                <a:latin typeface="Rockwell"/>
                <a:cs typeface="Rockwell"/>
              </a:rPr>
              <a:t>i TI </a:t>
            </a:r>
            <a:r>
              <a:rPr sz="3350" b="1" spc="-4" dirty="0" smtClean="0">
                <a:latin typeface="Rockwell"/>
                <a:cs typeface="Rockwell"/>
              </a:rPr>
              <a:t>d</a:t>
            </a:r>
            <a:r>
              <a:rPr sz="3350" b="1" spc="0" dirty="0" smtClean="0">
                <a:latin typeface="Rockwell"/>
                <a:cs typeface="Rockwell"/>
              </a:rPr>
              <a:t>an </a:t>
            </a:r>
            <a:r>
              <a:rPr sz="3350" b="1" spc="4" dirty="0" smtClean="0">
                <a:latin typeface="Rockwell"/>
                <a:cs typeface="Rockwell"/>
              </a:rPr>
              <a:t>B</a:t>
            </a:r>
            <a:r>
              <a:rPr sz="3350" b="1" spc="0" dirty="0" smtClean="0">
                <a:latin typeface="Rockwell"/>
                <a:cs typeface="Rockwell"/>
              </a:rPr>
              <a:t>i</a:t>
            </a:r>
            <a:r>
              <a:rPr sz="3350" b="1" spc="-4" dirty="0" smtClean="0">
                <a:latin typeface="Rockwell"/>
                <a:cs typeface="Rockwell"/>
              </a:rPr>
              <a:t>sn</a:t>
            </a:r>
            <a:r>
              <a:rPr sz="3350" b="1" spc="9" dirty="0" smtClean="0">
                <a:latin typeface="Rockwell"/>
                <a:cs typeface="Rockwell"/>
              </a:rPr>
              <a:t>i</a:t>
            </a:r>
            <a:r>
              <a:rPr sz="3350" b="1" spc="0" dirty="0" smtClean="0">
                <a:latin typeface="Rockwell"/>
                <a:cs typeface="Rockwell"/>
              </a:rPr>
              <a:t>s</a:t>
            </a:r>
            <a:endParaRPr sz="33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3248" y="2471502"/>
            <a:ext cx="307493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70"/>
              </a:lnSpc>
              <a:spcBef>
                <a:spcPts val="113"/>
              </a:spcBef>
            </a:pPr>
            <a:r>
              <a:rPr sz="3150" b="1" spc="0" baseline="1351" dirty="0" smtClean="0">
                <a:latin typeface="Rockwell"/>
                <a:cs typeface="Rockwell"/>
              </a:rPr>
              <a:t>1.</a:t>
            </a:r>
            <a:endParaRPr sz="2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8547" y="2471502"/>
            <a:ext cx="8852428" cy="3289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6119">
              <a:lnSpc>
                <a:spcPts val="2481"/>
              </a:lnSpc>
              <a:spcBef>
                <a:spcPts val="175"/>
              </a:spcBef>
            </a:pPr>
            <a:r>
              <a:rPr sz="2100" b="1" spc="0" dirty="0" smtClean="0">
                <a:latin typeface="Rockwell"/>
                <a:cs typeface="Rockwell"/>
              </a:rPr>
              <a:t>S</a:t>
            </a:r>
            <a:r>
              <a:rPr sz="2100" b="1" spc="-4" dirty="0" smtClean="0">
                <a:latin typeface="Rockwell"/>
                <a:cs typeface="Rockwell"/>
              </a:rPr>
              <a:t>tr</a:t>
            </a:r>
            <a:r>
              <a:rPr sz="2100" b="1" spc="0" dirty="0" smtClean="0">
                <a:latin typeface="Rockwell"/>
                <a:cs typeface="Rockwell"/>
              </a:rPr>
              <a:t>a</a:t>
            </a:r>
            <a:r>
              <a:rPr sz="2100" b="1" spc="-4" dirty="0" smtClean="0">
                <a:latin typeface="Rockwell"/>
                <a:cs typeface="Rockwell"/>
              </a:rPr>
              <a:t>teg</a:t>
            </a:r>
            <a:r>
              <a:rPr sz="2100" b="1" spc="0" dirty="0" smtClean="0">
                <a:latin typeface="Rockwell"/>
                <a:cs typeface="Rockwell"/>
              </a:rPr>
              <a:t>i </a:t>
            </a:r>
            <a:r>
              <a:rPr sz="2100" b="1" spc="-4" dirty="0" smtClean="0">
                <a:latin typeface="Rockwell"/>
                <a:cs typeface="Rockwell"/>
              </a:rPr>
              <a:t>B</a:t>
            </a:r>
            <a:r>
              <a:rPr sz="2100" b="1" spc="0" dirty="0" smtClean="0">
                <a:latin typeface="Rockwell"/>
                <a:cs typeface="Rockwell"/>
              </a:rPr>
              <a:t>i</a:t>
            </a:r>
            <a:r>
              <a:rPr sz="2100" b="1" spc="-4" dirty="0" smtClean="0">
                <a:latin typeface="Rockwell"/>
                <a:cs typeface="Rockwell"/>
              </a:rPr>
              <a:t>sn</a:t>
            </a:r>
            <a:r>
              <a:rPr sz="2100" b="1" spc="0" dirty="0" smtClean="0">
                <a:latin typeface="Rockwell"/>
                <a:cs typeface="Rockwell"/>
              </a:rPr>
              <a:t>is </a:t>
            </a:r>
            <a:r>
              <a:rPr sz="2100" spc="0" dirty="0" smtClean="0">
                <a:latin typeface="Rockwell"/>
                <a:cs typeface="Rockwell"/>
              </a:rPr>
              <a:t>: </a:t>
            </a:r>
            <a:r>
              <a:rPr sz="2100" spc="-4" dirty="0" smtClean="0">
                <a:latin typeface="Rockwell"/>
                <a:cs typeface="Rockwell"/>
              </a:rPr>
              <a:t>Me</a:t>
            </a:r>
            <a:r>
              <a:rPr sz="2100" spc="0" dirty="0" smtClean="0">
                <a:latin typeface="Rockwell"/>
                <a:cs typeface="Rockwell"/>
              </a:rPr>
              <a:t>li</a:t>
            </a:r>
            <a:r>
              <a:rPr sz="2100" spc="-14" dirty="0" smtClean="0">
                <a:latin typeface="Rockwell"/>
                <a:cs typeface="Rockwell"/>
              </a:rPr>
              <a:t>ba</a:t>
            </a:r>
            <a:r>
              <a:rPr sz="2100" spc="-9" dirty="0" smtClean="0">
                <a:latin typeface="Rockwell"/>
                <a:cs typeface="Rockwell"/>
              </a:rPr>
              <a:t>t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s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0" dirty="0" smtClean="0">
                <a:latin typeface="Rockwell"/>
                <a:cs typeface="Rockwell"/>
              </a:rPr>
              <a:t>ua </a:t>
            </a:r>
            <a:r>
              <a:rPr sz="2100" spc="-14" dirty="0" smtClean="0">
                <a:latin typeface="Rockwell"/>
                <a:cs typeface="Rockwell"/>
              </a:rPr>
              <a:t>k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bija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</a:t>
            </a:r>
            <a:r>
              <a:rPr sz="2100" spc="-9" dirty="0" smtClean="0">
                <a:latin typeface="Rockwell"/>
                <a:cs typeface="Rockwell"/>
              </a:rPr>
              <a:t> </a:t>
            </a:r>
            <a:r>
              <a:rPr sz="2100" spc="0" dirty="0" smtClean="0">
                <a:latin typeface="Rockwell"/>
                <a:cs typeface="Rockwell"/>
              </a:rPr>
              <a:t>y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g t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r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ait </a:t>
            </a:r>
            <a:r>
              <a:rPr sz="2100" spc="-19" dirty="0" smtClean="0">
                <a:latin typeface="Rockwell"/>
                <a:cs typeface="Rockwell"/>
              </a:rPr>
              <a:t>d</a:t>
            </a:r>
            <a:r>
              <a:rPr sz="2100" spc="-4" dirty="0" smtClean="0">
                <a:latin typeface="Rockwell"/>
                <a:cs typeface="Rockwell"/>
              </a:rPr>
              <a:t>eng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endParaRPr sz="2100">
              <a:latin typeface="Rockwell"/>
              <a:cs typeface="Rockwell"/>
            </a:endParaRPr>
          </a:p>
          <a:p>
            <a:pPr marL="12700" marR="626119">
              <a:lnSpc>
                <a:spcPts val="2466"/>
              </a:lnSpc>
            </a:pPr>
            <a:r>
              <a:rPr sz="2100" spc="-4" dirty="0" smtClean="0">
                <a:latin typeface="Rockwell"/>
                <a:cs typeface="Rockwell"/>
              </a:rPr>
              <a:t>pe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0" dirty="0" smtClean="0">
                <a:latin typeface="Rockwell"/>
                <a:cs typeface="Rockwell"/>
              </a:rPr>
              <a:t>ili</a:t>
            </a:r>
            <a:r>
              <a:rPr sz="2100" spc="-4" dirty="0" smtClean="0">
                <a:latin typeface="Rockwell"/>
                <a:cs typeface="Rockwell"/>
              </a:rPr>
              <a:t>h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r>
              <a:rPr sz="2100" spc="-4" dirty="0" smtClean="0">
                <a:latin typeface="Rockwell"/>
                <a:cs typeface="Rockwell"/>
              </a:rPr>
              <a:t>po</a:t>
            </a:r>
            <a:r>
              <a:rPr sz="2100" spc="0" dirty="0" smtClean="0">
                <a:latin typeface="Rockwell"/>
                <a:cs typeface="Rockwell"/>
              </a:rPr>
              <a:t>sisi </a:t>
            </a:r>
            <a:r>
              <a:rPr sz="2100" spc="-4" dirty="0" smtClean="0">
                <a:latin typeface="Rockwell"/>
                <a:cs typeface="Rockwell"/>
              </a:rPr>
              <a:t>pe</a:t>
            </a:r>
            <a:r>
              <a:rPr sz="2100" spc="0" dirty="0" smtClean="0">
                <a:latin typeface="Rockwell"/>
                <a:cs typeface="Rockwell"/>
              </a:rPr>
              <a:t>rus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h</a:t>
            </a:r>
            <a:r>
              <a:rPr sz="2100" spc="0" dirty="0" smtClean="0">
                <a:latin typeface="Rockwell"/>
                <a:cs typeface="Rockwell"/>
              </a:rPr>
              <a:t>aan </a:t>
            </a:r>
            <a:r>
              <a:rPr sz="2100" spc="-4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14" dirty="0" smtClean="0">
                <a:latin typeface="Rockwell"/>
                <a:cs typeface="Rockwell"/>
              </a:rPr>
              <a:t>l</a:t>
            </a:r>
            <a:r>
              <a:rPr sz="2100" spc="0" dirty="0" smtClean="0">
                <a:latin typeface="Rockwell"/>
                <a:cs typeface="Rockwell"/>
              </a:rPr>
              <a:t>am</a:t>
            </a:r>
            <a:r>
              <a:rPr sz="2100" spc="-14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kon</a:t>
            </a:r>
            <a:r>
              <a:rPr sz="2100" spc="0" dirty="0" smtClean="0">
                <a:latin typeface="Rockwell"/>
                <a:cs typeface="Rockwell"/>
              </a:rPr>
              <a:t>st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lasi </a:t>
            </a:r>
            <a:r>
              <a:rPr sz="2100" spc="-4" dirty="0" smtClean="0">
                <a:latin typeface="Rockwell"/>
                <a:cs typeface="Rockwell"/>
              </a:rPr>
              <a:t>p</a:t>
            </a:r>
            <a:r>
              <a:rPr sz="2100" spc="0" dirty="0" smtClean="0">
                <a:latin typeface="Rockwell"/>
                <a:cs typeface="Rockwell"/>
              </a:rPr>
              <a:t>asa</a:t>
            </a:r>
            <a:r>
              <a:rPr sz="2100" spc="-9" dirty="0" smtClean="0">
                <a:latin typeface="Rockwell"/>
                <a:cs typeface="Rockwell"/>
              </a:rPr>
              <a:t>r</a:t>
            </a:r>
            <a:r>
              <a:rPr sz="2100" spc="0" dirty="0" smtClean="0">
                <a:latin typeface="Rockwell"/>
                <a:cs typeface="Rockwell"/>
              </a:rPr>
              <a:t>, </a:t>
            </a:r>
            <a:r>
              <a:rPr sz="2100" spc="-4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endParaRPr sz="2100">
              <a:latin typeface="Rockwell"/>
              <a:cs typeface="Rockwell"/>
            </a:endParaRPr>
          </a:p>
          <a:p>
            <a:pPr marL="12700" marR="626119">
              <a:lnSpc>
                <a:spcPts val="2466"/>
              </a:lnSpc>
            </a:pP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4" dirty="0" smtClean="0">
                <a:latin typeface="Rockwell"/>
                <a:cs typeface="Rockwell"/>
              </a:rPr>
              <a:t>en</a:t>
            </a:r>
            <a:r>
              <a:rPr sz="2100" spc="4" dirty="0" smtClean="0">
                <a:latin typeface="Rockwell"/>
                <a:cs typeface="Rockwell"/>
              </a:rPr>
              <a:t>d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f</a:t>
            </a:r>
            <a:r>
              <a:rPr sz="2100" spc="-4" dirty="0" smtClean="0">
                <a:latin typeface="Rockwell"/>
                <a:cs typeface="Rockwell"/>
              </a:rPr>
              <a:t>en</a:t>
            </a:r>
            <a:r>
              <a:rPr sz="2100" spc="0" dirty="0" smtClean="0">
                <a:latin typeface="Rockwell"/>
                <a:cs typeface="Rockwell"/>
              </a:rPr>
              <a:t>is</a:t>
            </a:r>
            <a:r>
              <a:rPr sz="2100" spc="9" dirty="0" smtClean="0">
                <a:latin typeface="Rockwell"/>
                <a:cs typeface="Rockwell"/>
              </a:rPr>
              <a:t>i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ba</a:t>
            </a:r>
            <a:r>
              <a:rPr sz="2100" spc="-19" dirty="0" smtClean="0">
                <a:latin typeface="Rockwell"/>
                <a:cs typeface="Rockwell"/>
              </a:rPr>
              <a:t>g</a:t>
            </a:r>
            <a:r>
              <a:rPr sz="2100" spc="0" dirty="0" smtClean="0">
                <a:latin typeface="Rockwell"/>
                <a:cs typeface="Rockwell"/>
              </a:rPr>
              <a:t>ai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9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pe</a:t>
            </a:r>
            <a:r>
              <a:rPr sz="2100" spc="-14" dirty="0" smtClean="0">
                <a:latin typeface="Rockwell"/>
                <a:cs typeface="Rockwell"/>
              </a:rPr>
              <a:t>r</a:t>
            </a:r>
            <a:r>
              <a:rPr sz="2100" spc="0" dirty="0" smtClean="0">
                <a:latin typeface="Rockwell"/>
                <a:cs typeface="Rockwell"/>
              </a:rPr>
              <a:t>usa</a:t>
            </a:r>
            <a:r>
              <a:rPr sz="2100" spc="-14" dirty="0" smtClean="0">
                <a:latin typeface="Rockwell"/>
                <a:cs typeface="Rockwell"/>
              </a:rPr>
              <a:t>h</a:t>
            </a:r>
            <a:r>
              <a:rPr sz="2100" spc="0" dirty="0" smtClean="0">
                <a:latin typeface="Rockwell"/>
                <a:cs typeface="Rockwell"/>
              </a:rPr>
              <a:t>aan 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4" dirty="0" smtClean="0">
                <a:latin typeface="Rockwell"/>
                <a:cs typeface="Rockwell"/>
              </a:rPr>
              <a:t>en</a:t>
            </a:r>
            <a:r>
              <a:rPr sz="2100" spc="-9" dirty="0" smtClean="0">
                <a:latin typeface="Rockwell"/>
                <a:cs typeface="Rockwell"/>
              </a:rPr>
              <a:t>y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ari </a:t>
            </a:r>
            <a:r>
              <a:rPr sz="2100" spc="-4" dirty="0" smtClean="0">
                <a:latin typeface="Rockwell"/>
                <a:cs typeface="Rockwell"/>
              </a:rPr>
              <a:t>ke</a:t>
            </a:r>
            <a:r>
              <a:rPr sz="2100" spc="0" dirty="0" smtClean="0">
                <a:latin typeface="Rockwell"/>
                <a:cs typeface="Rockwell"/>
              </a:rPr>
              <a:t>u</a:t>
            </a:r>
            <a:r>
              <a:rPr sz="2100" spc="-4" dirty="0" smtClean="0">
                <a:latin typeface="Rockwell"/>
                <a:cs typeface="Rockwell"/>
              </a:rPr>
              <a:t>ng</a:t>
            </a:r>
            <a:r>
              <a:rPr sz="2100" spc="-19" dirty="0" smtClean="0">
                <a:latin typeface="Rockwell"/>
                <a:cs typeface="Rockwell"/>
              </a:rPr>
              <a:t>g</a:t>
            </a:r>
            <a:r>
              <a:rPr sz="2100" spc="-9" dirty="0" smtClean="0">
                <a:latin typeface="Rockwell"/>
                <a:cs typeface="Rockwell"/>
              </a:rPr>
              <a:t>u</a:t>
            </a:r>
            <a:r>
              <a:rPr sz="2100" spc="0" dirty="0" smtClean="0">
                <a:latin typeface="Rockwell"/>
                <a:cs typeface="Rockwell"/>
              </a:rPr>
              <a:t>lan </a:t>
            </a:r>
            <a:endParaRPr sz="2100">
              <a:latin typeface="Rockwell"/>
              <a:cs typeface="Rockwell"/>
            </a:endParaRPr>
          </a:p>
          <a:p>
            <a:pPr marL="12700" marR="626119">
              <a:lnSpc>
                <a:spcPts val="2466"/>
              </a:lnSpc>
            </a:pPr>
            <a:r>
              <a:rPr sz="2100" spc="-4" dirty="0" smtClean="0">
                <a:latin typeface="Rockwell"/>
                <a:cs typeface="Rockwell"/>
              </a:rPr>
              <a:t>ko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4" dirty="0" smtClean="0">
                <a:latin typeface="Rockwell"/>
                <a:cs typeface="Rockwell"/>
              </a:rPr>
              <a:t>p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titif </a:t>
            </a:r>
            <a:r>
              <a:rPr sz="2100" spc="-9" dirty="0" smtClean="0">
                <a:latin typeface="Rockwell"/>
                <a:cs typeface="Rockwell"/>
              </a:rPr>
              <a:t>y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g </a:t>
            </a:r>
            <a:r>
              <a:rPr sz="2100" spc="-4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i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0" dirty="0" smtClean="0">
                <a:latin typeface="Rockwell"/>
                <a:cs typeface="Rockwell"/>
              </a:rPr>
              <a:t>ili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i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y</a:t>
            </a:r>
            <a:r>
              <a:rPr sz="2100" spc="9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.</a:t>
            </a:r>
            <a:endParaRPr sz="2100">
              <a:latin typeface="Rockwell"/>
              <a:cs typeface="Rockwell"/>
            </a:endParaRPr>
          </a:p>
          <a:p>
            <a:pPr marL="12700" marR="856689">
              <a:lnSpc>
                <a:spcPts val="2000"/>
              </a:lnSpc>
              <a:spcBef>
                <a:spcPts val="158"/>
              </a:spcBef>
            </a:pPr>
            <a:r>
              <a:rPr sz="2100" b="1" spc="0" dirty="0" smtClean="0">
                <a:latin typeface="Rockwell"/>
                <a:cs typeface="Rockwell"/>
              </a:rPr>
              <a:t>S</a:t>
            </a:r>
            <a:r>
              <a:rPr sz="2100" b="1" spc="-4" dirty="0" smtClean="0">
                <a:latin typeface="Rockwell"/>
                <a:cs typeface="Rockwell"/>
              </a:rPr>
              <a:t>tr</a:t>
            </a:r>
            <a:r>
              <a:rPr sz="2100" b="1" spc="0" dirty="0" smtClean="0">
                <a:latin typeface="Rockwell"/>
                <a:cs typeface="Rockwell"/>
              </a:rPr>
              <a:t>a</a:t>
            </a:r>
            <a:r>
              <a:rPr sz="2100" b="1" spc="-4" dirty="0" smtClean="0">
                <a:latin typeface="Rockwell"/>
                <a:cs typeface="Rockwell"/>
              </a:rPr>
              <a:t>teg</a:t>
            </a:r>
            <a:r>
              <a:rPr sz="2100" b="1" spc="0" dirty="0" smtClean="0">
                <a:latin typeface="Rockwell"/>
                <a:cs typeface="Rockwell"/>
              </a:rPr>
              <a:t>i </a:t>
            </a:r>
            <a:r>
              <a:rPr sz="2100" b="1" spc="-4" dirty="0" smtClean="0">
                <a:latin typeface="Rockwell"/>
                <a:cs typeface="Rockwell"/>
              </a:rPr>
              <a:t>T</a:t>
            </a:r>
            <a:r>
              <a:rPr sz="2100" b="1" spc="0" dirty="0" smtClean="0">
                <a:latin typeface="Rockwell"/>
                <a:cs typeface="Rockwell"/>
              </a:rPr>
              <a:t>I</a:t>
            </a:r>
            <a:r>
              <a:rPr sz="2100" b="1" spc="4" dirty="0" smtClean="0">
                <a:latin typeface="Rockwell"/>
                <a:cs typeface="Rockwell"/>
              </a:rPr>
              <a:t> </a:t>
            </a:r>
            <a:r>
              <a:rPr sz="2100" spc="0" dirty="0" smtClean="0">
                <a:latin typeface="Rockwell"/>
                <a:cs typeface="Rockwell"/>
              </a:rPr>
              <a:t>:</a:t>
            </a:r>
            <a:r>
              <a:rPr sz="2100" spc="-9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Me</a:t>
            </a:r>
            <a:r>
              <a:rPr sz="2100" spc="0" dirty="0" smtClean="0">
                <a:latin typeface="Rockwell"/>
                <a:cs typeface="Rockwell"/>
              </a:rPr>
              <a:t>lib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t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</a:t>
            </a:r>
            <a:r>
              <a:rPr sz="2100" spc="-9" dirty="0" smtClean="0">
                <a:latin typeface="Rockwell"/>
                <a:cs typeface="Rockwell"/>
              </a:rPr>
              <a:t> </a:t>
            </a:r>
            <a:r>
              <a:rPr sz="2100" spc="0" dirty="0" smtClean="0">
                <a:latin typeface="Rockwell"/>
                <a:cs typeface="Rockwell"/>
              </a:rPr>
              <a:t>s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0" dirty="0" smtClean="0">
                <a:latin typeface="Rockwell"/>
                <a:cs typeface="Rockwell"/>
              </a:rPr>
              <a:t>ua </a:t>
            </a:r>
            <a:r>
              <a:rPr sz="2100" spc="-4" dirty="0" smtClean="0">
                <a:latin typeface="Rockwell"/>
                <a:cs typeface="Rockwell"/>
              </a:rPr>
              <a:t>ke</a:t>
            </a:r>
            <a:r>
              <a:rPr sz="2100" spc="0" dirty="0" smtClean="0">
                <a:latin typeface="Rockwell"/>
                <a:cs typeface="Rockwell"/>
              </a:rPr>
              <a:t>bi</a:t>
            </a:r>
            <a:r>
              <a:rPr sz="2100" spc="-14" dirty="0" smtClean="0">
                <a:latin typeface="Rockwell"/>
                <a:cs typeface="Rockwell"/>
              </a:rPr>
              <a:t>j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t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r</a:t>
            </a:r>
            <a:r>
              <a:rPr sz="2100" spc="-1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ait</a:t>
            </a:r>
            <a:r>
              <a:rPr sz="2100" spc="-14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T</a:t>
            </a:r>
            <a:r>
              <a:rPr sz="2100" spc="0" dirty="0" smtClean="0">
                <a:latin typeface="Rockwell"/>
                <a:cs typeface="Rockwell"/>
              </a:rPr>
              <a:t>I </a:t>
            </a:r>
            <a:r>
              <a:rPr sz="2100" spc="-9" dirty="0" smtClean="0">
                <a:latin typeface="Rockwell"/>
                <a:cs typeface="Rockwell"/>
              </a:rPr>
              <a:t>y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g 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4" dirty="0" smtClean="0">
                <a:latin typeface="Rockwell"/>
                <a:cs typeface="Rockwell"/>
              </a:rPr>
              <a:t>p</a:t>
            </a:r>
            <a:r>
              <a:rPr sz="2100" spc="0" dirty="0" smtClean="0">
                <a:latin typeface="Rockwell"/>
                <a:cs typeface="Rockwell"/>
              </a:rPr>
              <a:t>u 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4" dirty="0" smtClean="0">
                <a:latin typeface="Rockwell"/>
                <a:cs typeface="Rockwell"/>
              </a:rPr>
              <a:t>p</a:t>
            </a:r>
            <a:r>
              <a:rPr sz="2100" spc="4" dirty="0" smtClean="0">
                <a:latin typeface="Rockwell"/>
                <a:cs typeface="Rockwell"/>
              </a:rPr>
              <a:t>o</a:t>
            </a:r>
            <a:r>
              <a:rPr sz="2100" spc="0" dirty="0" smtClean="0">
                <a:latin typeface="Rockwell"/>
                <a:cs typeface="Rockwell"/>
              </a:rPr>
              <a:t>sisi</a:t>
            </a:r>
            <a:r>
              <a:rPr sz="2100" spc="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r>
              <a:rPr sz="2100" spc="-4" dirty="0" smtClean="0">
                <a:latin typeface="Rockwell"/>
                <a:cs typeface="Rockwell"/>
              </a:rPr>
              <a:t>pe</a:t>
            </a:r>
            <a:r>
              <a:rPr sz="2100" spc="0" dirty="0" smtClean="0">
                <a:latin typeface="Rockwell"/>
                <a:cs typeface="Rockwell"/>
              </a:rPr>
              <a:t>ru</a:t>
            </a:r>
            <a:r>
              <a:rPr sz="2100" spc="-14" dirty="0" smtClean="0">
                <a:latin typeface="Rockwell"/>
                <a:cs typeface="Rockwell"/>
              </a:rPr>
              <a:t>s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h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r>
              <a:rPr sz="2100" spc="-4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i </a:t>
            </a:r>
            <a:r>
              <a:rPr sz="2100" spc="-4" dirty="0" smtClean="0">
                <a:latin typeface="Rockwell"/>
                <a:cs typeface="Rockwell"/>
              </a:rPr>
              <a:t>p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14" dirty="0" smtClean="0">
                <a:latin typeface="Rockwell"/>
                <a:cs typeface="Rockwell"/>
              </a:rPr>
              <a:t>s</a:t>
            </a:r>
            <a:r>
              <a:rPr sz="2100" spc="0" dirty="0" smtClean="0">
                <a:latin typeface="Rockwell"/>
                <a:cs typeface="Rockwell"/>
              </a:rPr>
              <a:t>ar</a:t>
            </a:r>
            <a:r>
              <a:rPr sz="2100" spc="-19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g</a:t>
            </a:r>
            <a:r>
              <a:rPr sz="2100" spc="0" dirty="0" smtClean="0">
                <a:latin typeface="Rockwell"/>
                <a:cs typeface="Rockwell"/>
              </a:rPr>
              <a:t>l</a:t>
            </a:r>
            <a:r>
              <a:rPr sz="2100" spc="-4" dirty="0" smtClean="0">
                <a:latin typeface="Rockwell"/>
                <a:cs typeface="Rockwell"/>
              </a:rPr>
              <a:t>o</a:t>
            </a:r>
            <a:r>
              <a:rPr sz="2100" spc="0" dirty="0" smtClean="0">
                <a:latin typeface="Rockwell"/>
                <a:cs typeface="Rockwell"/>
              </a:rPr>
              <a:t>bal.</a:t>
            </a:r>
            <a:endParaRPr sz="2100">
              <a:latin typeface="Rockwell"/>
              <a:cs typeface="Rockwell"/>
            </a:endParaRPr>
          </a:p>
          <a:p>
            <a:pPr marL="12700">
              <a:lnSpc>
                <a:spcPts val="2481"/>
              </a:lnSpc>
              <a:spcBef>
                <a:spcPts val="401"/>
              </a:spcBef>
            </a:pPr>
            <a:r>
              <a:rPr sz="2100" b="1" spc="0" dirty="0" smtClean="0">
                <a:latin typeface="Rockwell"/>
                <a:cs typeface="Rockwell"/>
              </a:rPr>
              <a:t>I</a:t>
            </a:r>
            <a:r>
              <a:rPr sz="2100" b="1" spc="-4" dirty="0" smtClean="0">
                <a:latin typeface="Rockwell"/>
                <a:cs typeface="Rockwell"/>
              </a:rPr>
              <a:t>n</a:t>
            </a:r>
            <a:r>
              <a:rPr sz="2100" b="1" spc="0" dirty="0" smtClean="0">
                <a:latin typeface="Rockwell"/>
                <a:cs typeface="Rockwell"/>
              </a:rPr>
              <a:t>f</a:t>
            </a:r>
            <a:r>
              <a:rPr sz="2100" b="1" spc="-4" dirty="0" smtClean="0">
                <a:latin typeface="Rockwell"/>
                <a:cs typeface="Rockwell"/>
              </a:rPr>
              <a:t>r</a:t>
            </a:r>
            <a:r>
              <a:rPr sz="2100" b="1" spc="0" dirty="0" smtClean="0">
                <a:latin typeface="Rockwell"/>
                <a:cs typeface="Rockwell"/>
              </a:rPr>
              <a:t>a</a:t>
            </a:r>
            <a:r>
              <a:rPr sz="2100" b="1" spc="-4" dirty="0" smtClean="0">
                <a:latin typeface="Rockwell"/>
                <a:cs typeface="Rockwell"/>
              </a:rPr>
              <a:t>stru</a:t>
            </a:r>
            <a:r>
              <a:rPr sz="2100" b="1" spc="0" dirty="0" smtClean="0">
                <a:latin typeface="Rockwell"/>
                <a:cs typeface="Rockwell"/>
              </a:rPr>
              <a:t>k</a:t>
            </a:r>
            <a:r>
              <a:rPr sz="2100" b="1" spc="-4" dirty="0" smtClean="0">
                <a:latin typeface="Rockwell"/>
                <a:cs typeface="Rockwell"/>
              </a:rPr>
              <a:t>tu</a:t>
            </a:r>
            <a:r>
              <a:rPr sz="2100" b="1" spc="0" dirty="0" smtClean="0">
                <a:latin typeface="Rockwell"/>
                <a:cs typeface="Rockwell"/>
              </a:rPr>
              <a:t>r </a:t>
            </a:r>
            <a:r>
              <a:rPr sz="2100" b="1" spc="-4" dirty="0" smtClean="0">
                <a:latin typeface="Rockwell"/>
                <a:cs typeface="Rockwell"/>
              </a:rPr>
              <a:t>perus</a:t>
            </a:r>
            <a:r>
              <a:rPr sz="2100" b="1" spc="0" dirty="0" smtClean="0">
                <a:latin typeface="Rockwell"/>
                <a:cs typeface="Rockwell"/>
              </a:rPr>
              <a:t>a</a:t>
            </a:r>
            <a:r>
              <a:rPr sz="2100" b="1" spc="4" dirty="0" smtClean="0">
                <a:latin typeface="Rockwell"/>
                <a:cs typeface="Rockwell"/>
              </a:rPr>
              <a:t>h</a:t>
            </a:r>
            <a:r>
              <a:rPr sz="2100" b="1" spc="0" dirty="0" smtClean="0">
                <a:latin typeface="Rockwell"/>
                <a:cs typeface="Rockwell"/>
              </a:rPr>
              <a:t>aan</a:t>
            </a:r>
            <a:r>
              <a:rPr sz="2100" b="1" spc="-4" dirty="0" smtClean="0">
                <a:latin typeface="Rockwell"/>
                <a:cs typeface="Rockwell"/>
              </a:rPr>
              <a:t> d</a:t>
            </a:r>
            <a:r>
              <a:rPr sz="2100" b="1" spc="0" dirty="0" smtClean="0">
                <a:latin typeface="Rockwell"/>
                <a:cs typeface="Rockwell"/>
              </a:rPr>
              <a:t>an </a:t>
            </a:r>
            <a:r>
              <a:rPr sz="2100" b="1" spc="-4" dirty="0" smtClean="0">
                <a:latin typeface="Rockwell"/>
                <a:cs typeface="Rockwell"/>
              </a:rPr>
              <a:t>berb</a:t>
            </a:r>
            <a:r>
              <a:rPr sz="2100" b="1" spc="0" dirty="0" smtClean="0">
                <a:latin typeface="Rockwell"/>
                <a:cs typeface="Rockwell"/>
              </a:rPr>
              <a:t>a</a:t>
            </a:r>
            <a:r>
              <a:rPr sz="2100" b="1" spc="-4" dirty="0" smtClean="0">
                <a:latin typeface="Rockwell"/>
                <a:cs typeface="Rockwell"/>
              </a:rPr>
              <a:t>g</a:t>
            </a:r>
            <a:r>
              <a:rPr sz="2100" b="1" spc="0" dirty="0" smtClean="0">
                <a:latin typeface="Rockwell"/>
                <a:cs typeface="Rockwell"/>
              </a:rPr>
              <a:t>ai </a:t>
            </a:r>
            <a:r>
              <a:rPr sz="2100" b="1" spc="-4" dirty="0" smtClean="0">
                <a:latin typeface="Rockwell"/>
                <a:cs typeface="Rockwell"/>
              </a:rPr>
              <a:t>pros</a:t>
            </a:r>
            <a:r>
              <a:rPr sz="2100" b="1" spc="4" dirty="0" smtClean="0">
                <a:latin typeface="Rockwell"/>
                <a:cs typeface="Rockwell"/>
              </a:rPr>
              <a:t>e</a:t>
            </a:r>
            <a:r>
              <a:rPr sz="2100" b="1" spc="0" dirty="0" smtClean="0">
                <a:latin typeface="Rockwell"/>
                <a:cs typeface="Rockwell"/>
              </a:rPr>
              <a:t>s </a:t>
            </a:r>
            <a:r>
              <a:rPr sz="2100" spc="0" dirty="0" smtClean="0">
                <a:latin typeface="Rockwell"/>
                <a:cs typeface="Rockwell"/>
              </a:rPr>
              <a:t>: </a:t>
            </a:r>
            <a:r>
              <a:rPr sz="2100" spc="-4" dirty="0" smtClean="0">
                <a:latin typeface="Rockwell"/>
                <a:cs typeface="Rockwell"/>
              </a:rPr>
              <a:t>Ke</a:t>
            </a:r>
            <a:r>
              <a:rPr sz="2100" spc="0" dirty="0" smtClean="0">
                <a:latin typeface="Rockwell"/>
                <a:cs typeface="Rockwell"/>
              </a:rPr>
              <a:t>bi</a:t>
            </a:r>
            <a:r>
              <a:rPr sz="2100" spc="-14" dirty="0" smtClean="0">
                <a:latin typeface="Rockwell"/>
                <a:cs typeface="Rockwell"/>
              </a:rPr>
              <a:t>j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n ya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g </a:t>
            </a:r>
            <a:endParaRPr sz="2100">
              <a:latin typeface="Rockwell"/>
              <a:cs typeface="Rockwell"/>
            </a:endParaRPr>
          </a:p>
          <a:p>
            <a:pPr marL="12700">
              <a:lnSpc>
                <a:spcPts val="2466"/>
              </a:lnSpc>
            </a:pP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4" dirty="0" smtClean="0">
                <a:latin typeface="Rockwell"/>
                <a:cs typeface="Rockwell"/>
              </a:rPr>
              <a:t>en</a:t>
            </a:r>
            <a:r>
              <a:rPr sz="2100" spc="4" dirty="0" smtClean="0">
                <a:latin typeface="Rockwell"/>
                <a:cs typeface="Rockwell"/>
              </a:rPr>
              <a:t>e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tu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r>
              <a:rPr sz="2100" spc="-4" dirty="0" smtClean="0">
                <a:latin typeface="Rockwell"/>
                <a:cs typeface="Rockwell"/>
              </a:rPr>
              <a:t>peng</a:t>
            </a:r>
            <a:r>
              <a:rPr sz="2100" spc="0" dirty="0" smtClean="0">
                <a:latin typeface="Rockwell"/>
                <a:cs typeface="Rockwell"/>
              </a:rPr>
              <a:t>at</a:t>
            </a:r>
            <a:r>
              <a:rPr sz="2100" spc="-9" dirty="0" smtClean="0">
                <a:latin typeface="Rockwell"/>
                <a:cs typeface="Rockwell"/>
              </a:rPr>
              <a:t>u</a:t>
            </a:r>
            <a:r>
              <a:rPr sz="2100" spc="0" dirty="0" smtClean="0">
                <a:latin typeface="Rockwell"/>
                <a:cs typeface="Rockwell"/>
              </a:rPr>
              <a:t>ran</a:t>
            </a:r>
            <a:r>
              <a:rPr sz="2100" spc="-9" dirty="0" smtClean="0">
                <a:latin typeface="Rockwell"/>
                <a:cs typeface="Rockwell"/>
              </a:rPr>
              <a:t> </a:t>
            </a:r>
            <a:r>
              <a:rPr sz="2100" spc="0" dirty="0" smtClean="0">
                <a:latin typeface="Rockwell"/>
                <a:cs typeface="Rockwell"/>
              </a:rPr>
              <a:t>i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t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r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al </a:t>
            </a:r>
            <a:r>
              <a:rPr sz="2100" spc="-4" dirty="0" smtClean="0">
                <a:latin typeface="Rockwell"/>
                <a:cs typeface="Rockwell"/>
              </a:rPr>
              <a:t>pe</a:t>
            </a:r>
            <a:r>
              <a:rPr sz="2100" spc="-14" dirty="0" smtClean="0">
                <a:latin typeface="Rockwell"/>
                <a:cs typeface="Rockwell"/>
              </a:rPr>
              <a:t>r</a:t>
            </a:r>
            <a:r>
              <a:rPr sz="2100" spc="0" dirty="0" smtClean="0">
                <a:latin typeface="Rockwell"/>
                <a:cs typeface="Rockwell"/>
              </a:rPr>
              <a:t>usa</a:t>
            </a:r>
            <a:r>
              <a:rPr sz="2100" spc="-14" dirty="0" smtClean="0">
                <a:latin typeface="Rockwell"/>
                <a:cs typeface="Rockwell"/>
              </a:rPr>
              <a:t>h</a:t>
            </a:r>
            <a:r>
              <a:rPr sz="2100" spc="0" dirty="0" smtClean="0">
                <a:latin typeface="Rockwell"/>
                <a:cs typeface="Rockwell"/>
              </a:rPr>
              <a:t>aan </a:t>
            </a:r>
            <a:r>
              <a:rPr sz="2100" spc="-19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14" dirty="0" smtClean="0">
                <a:latin typeface="Rockwell"/>
                <a:cs typeface="Rockwell"/>
              </a:rPr>
              <a:t>l</a:t>
            </a:r>
            <a:r>
              <a:rPr sz="2100" spc="0" dirty="0" smtClean="0">
                <a:latin typeface="Rockwell"/>
                <a:cs typeface="Rockwell"/>
              </a:rPr>
              <a:t>am </a:t>
            </a:r>
            <a:r>
              <a:rPr sz="2100" spc="-14" dirty="0" smtClean="0">
                <a:latin typeface="Rockwell"/>
                <a:cs typeface="Rockwell"/>
              </a:rPr>
              <a:t>r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ngk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9" dirty="0" smtClean="0">
                <a:latin typeface="Rockwell"/>
                <a:cs typeface="Rockwell"/>
              </a:rPr>
              <a:t> m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la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sa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endParaRPr sz="2100">
              <a:latin typeface="Rockwell"/>
              <a:cs typeface="Rockwell"/>
            </a:endParaRPr>
          </a:p>
          <a:p>
            <a:pPr marL="12700">
              <a:lnSpc>
                <a:spcPts val="2466"/>
              </a:lnSpc>
            </a:pPr>
            <a:r>
              <a:rPr sz="2100" spc="0" dirty="0" smtClean="0">
                <a:latin typeface="Rockwell"/>
                <a:cs typeface="Rockwell"/>
              </a:rPr>
              <a:t>str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t</a:t>
            </a:r>
            <a:r>
              <a:rPr sz="2100" spc="-4" dirty="0" smtClean="0">
                <a:latin typeface="Rockwell"/>
                <a:cs typeface="Rockwell"/>
              </a:rPr>
              <a:t>eg</a:t>
            </a:r>
            <a:r>
              <a:rPr sz="2100" spc="0" dirty="0" smtClean="0">
                <a:latin typeface="Rockwell"/>
                <a:cs typeface="Rockwell"/>
              </a:rPr>
              <a:t>i</a:t>
            </a:r>
            <a:r>
              <a:rPr sz="2100" spc="4" dirty="0" smtClean="0">
                <a:latin typeface="Rockwell"/>
                <a:cs typeface="Rockwell"/>
              </a:rPr>
              <a:t> </a:t>
            </a:r>
            <a:r>
              <a:rPr sz="2100" spc="0" dirty="0" smtClean="0">
                <a:latin typeface="Rockwell"/>
                <a:cs typeface="Rockwell"/>
              </a:rPr>
              <a:t>bis</a:t>
            </a:r>
            <a:r>
              <a:rPr sz="2100" spc="-1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is.</a:t>
            </a:r>
            <a:endParaRPr sz="2100">
              <a:latin typeface="Rockwell"/>
              <a:cs typeface="Rockwell"/>
            </a:endParaRPr>
          </a:p>
          <a:p>
            <a:pPr marL="12700" marR="288657">
              <a:lnSpc>
                <a:spcPts val="2481"/>
              </a:lnSpc>
              <a:spcBef>
                <a:spcPts val="38"/>
              </a:spcBef>
            </a:pPr>
            <a:r>
              <a:rPr sz="2100" b="1" spc="0" dirty="0" smtClean="0">
                <a:latin typeface="Rockwell"/>
                <a:cs typeface="Rockwell"/>
              </a:rPr>
              <a:t>I</a:t>
            </a:r>
            <a:r>
              <a:rPr sz="2100" b="1" spc="-4" dirty="0" smtClean="0">
                <a:latin typeface="Rockwell"/>
                <a:cs typeface="Rockwell"/>
              </a:rPr>
              <a:t>n</a:t>
            </a:r>
            <a:r>
              <a:rPr sz="2100" b="1" spc="0" dirty="0" smtClean="0">
                <a:latin typeface="Rockwell"/>
                <a:cs typeface="Rockwell"/>
              </a:rPr>
              <a:t>f</a:t>
            </a:r>
            <a:r>
              <a:rPr sz="2100" b="1" spc="-4" dirty="0" smtClean="0">
                <a:latin typeface="Rockwell"/>
                <a:cs typeface="Rockwell"/>
              </a:rPr>
              <a:t>r</a:t>
            </a:r>
            <a:r>
              <a:rPr sz="2100" b="1" spc="0" dirty="0" smtClean="0">
                <a:latin typeface="Rockwell"/>
                <a:cs typeface="Rockwell"/>
              </a:rPr>
              <a:t>a</a:t>
            </a:r>
            <a:r>
              <a:rPr sz="2100" b="1" spc="-4" dirty="0" smtClean="0">
                <a:latin typeface="Rockwell"/>
                <a:cs typeface="Rockwell"/>
              </a:rPr>
              <a:t>stru</a:t>
            </a:r>
            <a:r>
              <a:rPr sz="2100" b="1" spc="0" dirty="0" smtClean="0">
                <a:latin typeface="Rockwell"/>
                <a:cs typeface="Rockwell"/>
              </a:rPr>
              <a:t>k</a:t>
            </a:r>
            <a:r>
              <a:rPr sz="2100" b="1" spc="-4" dirty="0" smtClean="0">
                <a:latin typeface="Rockwell"/>
                <a:cs typeface="Rockwell"/>
              </a:rPr>
              <a:t>tu</a:t>
            </a:r>
            <a:r>
              <a:rPr sz="2100" b="1" spc="0" dirty="0" smtClean="0">
                <a:latin typeface="Rockwell"/>
                <a:cs typeface="Rockwell"/>
              </a:rPr>
              <a:t>r </a:t>
            </a:r>
            <a:r>
              <a:rPr sz="2100" b="1" spc="-4" dirty="0" smtClean="0">
                <a:latin typeface="Rockwell"/>
                <a:cs typeface="Rockwell"/>
              </a:rPr>
              <a:t>T</a:t>
            </a:r>
            <a:r>
              <a:rPr sz="2100" b="1" spc="0" dirty="0" smtClean="0">
                <a:latin typeface="Rockwell"/>
                <a:cs typeface="Rockwell"/>
              </a:rPr>
              <a:t>I</a:t>
            </a:r>
            <a:r>
              <a:rPr sz="2100" b="1" spc="4" dirty="0" smtClean="0">
                <a:latin typeface="Rockwell"/>
                <a:cs typeface="Rockwell"/>
              </a:rPr>
              <a:t> </a:t>
            </a:r>
            <a:r>
              <a:rPr sz="2100" b="1" spc="-4" dirty="0" smtClean="0">
                <a:latin typeface="Rockwell"/>
                <a:cs typeface="Rockwell"/>
              </a:rPr>
              <a:t>d</a:t>
            </a:r>
            <a:r>
              <a:rPr sz="2100" b="1" spc="0" dirty="0" smtClean="0">
                <a:latin typeface="Rockwell"/>
                <a:cs typeface="Rockwell"/>
              </a:rPr>
              <a:t>an </a:t>
            </a:r>
            <a:r>
              <a:rPr sz="2100" b="1" spc="-19" dirty="0" smtClean="0">
                <a:latin typeface="Rockwell"/>
                <a:cs typeface="Rockwell"/>
              </a:rPr>
              <a:t>b</a:t>
            </a:r>
            <a:r>
              <a:rPr sz="2100" b="1" spc="-4" dirty="0" smtClean="0">
                <a:latin typeface="Rockwell"/>
                <a:cs typeface="Rockwell"/>
              </a:rPr>
              <a:t>erb</a:t>
            </a:r>
            <a:r>
              <a:rPr sz="2100" b="1" spc="0" dirty="0" smtClean="0">
                <a:latin typeface="Rockwell"/>
                <a:cs typeface="Rockwell"/>
              </a:rPr>
              <a:t>a</a:t>
            </a:r>
            <a:r>
              <a:rPr sz="2100" b="1" spc="-4" dirty="0" smtClean="0">
                <a:latin typeface="Rockwell"/>
                <a:cs typeface="Rockwell"/>
              </a:rPr>
              <a:t>g</a:t>
            </a:r>
            <a:r>
              <a:rPr sz="2100" b="1" spc="0" dirty="0" smtClean="0">
                <a:latin typeface="Rockwell"/>
                <a:cs typeface="Rockwell"/>
              </a:rPr>
              <a:t>ai </a:t>
            </a:r>
            <a:r>
              <a:rPr sz="2100" b="1" spc="-4" dirty="0" smtClean="0">
                <a:latin typeface="Rockwell"/>
                <a:cs typeface="Rockwell"/>
              </a:rPr>
              <a:t>pr</a:t>
            </a:r>
            <a:r>
              <a:rPr sz="2100" b="1" spc="4" dirty="0" smtClean="0">
                <a:latin typeface="Rockwell"/>
                <a:cs typeface="Rockwell"/>
              </a:rPr>
              <a:t>o</a:t>
            </a:r>
            <a:r>
              <a:rPr sz="2100" b="1" spc="-4" dirty="0" smtClean="0">
                <a:latin typeface="Rockwell"/>
                <a:cs typeface="Rockwell"/>
              </a:rPr>
              <a:t>se</a:t>
            </a:r>
            <a:r>
              <a:rPr sz="2100" b="1" spc="0" dirty="0" smtClean="0">
                <a:latin typeface="Rockwell"/>
                <a:cs typeface="Rockwell"/>
              </a:rPr>
              <a:t>s </a:t>
            </a:r>
            <a:r>
              <a:rPr sz="2100" spc="0" dirty="0" smtClean="0">
                <a:latin typeface="Rockwell"/>
                <a:cs typeface="Rockwell"/>
              </a:rPr>
              <a:t>: </a:t>
            </a:r>
            <a:r>
              <a:rPr sz="2100" spc="-4" dirty="0" smtClean="0">
                <a:latin typeface="Rockwell"/>
                <a:cs typeface="Rockwell"/>
              </a:rPr>
              <a:t>Ke</a:t>
            </a:r>
            <a:r>
              <a:rPr sz="2100" spc="0" dirty="0" smtClean="0">
                <a:latin typeface="Rockwell"/>
                <a:cs typeface="Rockwell"/>
              </a:rPr>
              <a:t>bij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r>
              <a:rPr sz="2100" spc="-9" dirty="0" smtClean="0">
                <a:latin typeface="Rockwell"/>
                <a:cs typeface="Rockwell"/>
              </a:rPr>
              <a:t>y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g </a:t>
            </a:r>
            <a:r>
              <a:rPr sz="2100" spc="-9" dirty="0" smtClean="0">
                <a:latin typeface="Rockwell"/>
                <a:cs typeface="Rockwell"/>
              </a:rPr>
              <a:t>m</a:t>
            </a:r>
            <a:r>
              <a:rPr sz="2100" spc="-4" dirty="0" smtClean="0">
                <a:latin typeface="Rockwell"/>
                <a:cs typeface="Rockwell"/>
              </a:rPr>
              <a:t>en</a:t>
            </a:r>
            <a:r>
              <a:rPr sz="2100" spc="4" dirty="0" smtClean="0">
                <a:latin typeface="Rockwell"/>
                <a:cs typeface="Rockwell"/>
              </a:rPr>
              <a:t>e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tu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 </a:t>
            </a:r>
            <a:endParaRPr sz="2100">
              <a:latin typeface="Rockwell"/>
              <a:cs typeface="Rockwell"/>
            </a:endParaRPr>
          </a:p>
          <a:p>
            <a:pPr marL="12700" marR="288657">
              <a:lnSpc>
                <a:spcPts val="2466"/>
              </a:lnSpc>
            </a:pPr>
            <a:r>
              <a:rPr sz="2100" spc="0" dirty="0" smtClean="0">
                <a:latin typeface="Rockwell"/>
                <a:cs typeface="Rockwell"/>
              </a:rPr>
              <a:t>ba</a:t>
            </a:r>
            <a:r>
              <a:rPr sz="2100" spc="-4" dirty="0" smtClean="0">
                <a:latin typeface="Rockwell"/>
                <a:cs typeface="Rockwell"/>
              </a:rPr>
              <a:t>g</a:t>
            </a:r>
            <a:r>
              <a:rPr sz="2100" spc="0" dirty="0" smtClean="0">
                <a:latin typeface="Rockwell"/>
                <a:cs typeface="Rockwell"/>
              </a:rPr>
              <a:t>ai</a:t>
            </a:r>
            <a:r>
              <a:rPr sz="2100" spc="-19" dirty="0" smtClean="0">
                <a:latin typeface="Rockwell"/>
                <a:cs typeface="Rockwell"/>
              </a:rPr>
              <a:t>m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 pe</a:t>
            </a:r>
            <a:r>
              <a:rPr sz="2100" spc="0" dirty="0" smtClean="0">
                <a:latin typeface="Rockwell"/>
                <a:cs typeface="Rockwell"/>
              </a:rPr>
              <a:t>rusa</a:t>
            </a:r>
            <a:r>
              <a:rPr sz="2100" spc="-4" dirty="0" smtClean="0">
                <a:latin typeface="Rockwell"/>
                <a:cs typeface="Rockwell"/>
              </a:rPr>
              <a:t>h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an</a:t>
            </a:r>
            <a:r>
              <a:rPr sz="2100" spc="-9" dirty="0" smtClean="0">
                <a:latin typeface="Rockwell"/>
                <a:cs typeface="Rockwell"/>
              </a:rPr>
              <a:t> m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la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u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</a:t>
            </a:r>
            <a:r>
              <a:rPr sz="2100" spc="-9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peng</a:t>
            </a:r>
            <a:r>
              <a:rPr sz="2100" spc="0" dirty="0" smtClean="0">
                <a:latin typeface="Rockwell"/>
                <a:cs typeface="Rockwell"/>
              </a:rPr>
              <a:t>atu</a:t>
            </a:r>
            <a:r>
              <a:rPr sz="2100" spc="-14" dirty="0" smtClean="0">
                <a:latin typeface="Rockwell"/>
                <a:cs typeface="Rockwell"/>
              </a:rPr>
              <a:t>r</a:t>
            </a:r>
            <a:r>
              <a:rPr sz="2100" spc="0" dirty="0" smtClean="0">
                <a:latin typeface="Rockwell"/>
                <a:cs typeface="Rockwell"/>
              </a:rPr>
              <a:t>an</a:t>
            </a:r>
            <a:r>
              <a:rPr sz="2100" spc="-9" dirty="0" smtClean="0">
                <a:latin typeface="Rockwell"/>
                <a:cs typeface="Rockwell"/>
              </a:rPr>
              <a:t> t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r</a:t>
            </a:r>
            <a:r>
              <a:rPr sz="2100" spc="-4" dirty="0" smtClean="0">
                <a:latin typeface="Rockwell"/>
                <a:cs typeface="Rockwell"/>
              </a:rPr>
              <a:t>h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ap </a:t>
            </a:r>
            <a:r>
              <a:rPr sz="2100" spc="-4" dirty="0" smtClean="0">
                <a:latin typeface="Rockwell"/>
                <a:cs typeface="Rockwell"/>
              </a:rPr>
              <a:t>T</a:t>
            </a:r>
            <a:r>
              <a:rPr sz="2100" spc="0" dirty="0" smtClean="0">
                <a:latin typeface="Rockwell"/>
                <a:cs typeface="Rockwell"/>
              </a:rPr>
              <a:t>I,</a:t>
            </a:r>
            <a:r>
              <a:rPr sz="2100" spc="-4" dirty="0" smtClean="0">
                <a:latin typeface="Rockwell"/>
                <a:cs typeface="Rockwell"/>
              </a:rPr>
              <a:t> 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9" dirty="0" smtClean="0">
                <a:latin typeface="Rockwell"/>
                <a:cs typeface="Rockwell"/>
              </a:rPr>
              <a:t>t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u </a:t>
            </a:r>
            <a:endParaRPr sz="2100">
              <a:latin typeface="Rockwell"/>
              <a:cs typeface="Rockwell"/>
            </a:endParaRPr>
          </a:p>
          <a:p>
            <a:pPr marL="12700" marR="288657">
              <a:lnSpc>
                <a:spcPts val="2466"/>
              </a:lnSpc>
            </a:pPr>
            <a:r>
              <a:rPr sz="2100" spc="0" dirty="0" smtClean="0">
                <a:latin typeface="Rockwell"/>
                <a:cs typeface="Rockwell"/>
              </a:rPr>
              <a:t>ba</a:t>
            </a:r>
            <a:r>
              <a:rPr sz="2100" spc="-4" dirty="0" smtClean="0">
                <a:latin typeface="Rockwell"/>
                <a:cs typeface="Rockwell"/>
              </a:rPr>
              <a:t>g</a:t>
            </a:r>
            <a:r>
              <a:rPr sz="2100" spc="0" dirty="0" smtClean="0">
                <a:latin typeface="Rockwell"/>
                <a:cs typeface="Rockwell"/>
              </a:rPr>
              <a:t>ai</a:t>
            </a:r>
            <a:r>
              <a:rPr sz="2100" spc="-19" dirty="0" smtClean="0">
                <a:latin typeface="Rockwell"/>
                <a:cs typeface="Rockwell"/>
              </a:rPr>
              <a:t>m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 o</a:t>
            </a:r>
            <a:r>
              <a:rPr sz="2100" spc="0" dirty="0" smtClean="0">
                <a:latin typeface="Rockwell"/>
                <a:cs typeface="Rockwell"/>
              </a:rPr>
              <a:t>r</a:t>
            </a:r>
            <a:r>
              <a:rPr sz="2100" spc="-4" dirty="0" smtClean="0">
                <a:latin typeface="Rockwell"/>
                <a:cs typeface="Rockwell"/>
              </a:rPr>
              <a:t>g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n</a:t>
            </a:r>
            <a:r>
              <a:rPr sz="2100" spc="0" dirty="0" smtClean="0">
                <a:latin typeface="Rockwell"/>
                <a:cs typeface="Rockwell"/>
              </a:rPr>
              <a:t>isasi</a:t>
            </a:r>
            <a:r>
              <a:rPr sz="2100" spc="-9" dirty="0" smtClean="0">
                <a:latin typeface="Rockwell"/>
                <a:cs typeface="Rockwell"/>
              </a:rPr>
              <a:t> m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0" dirty="0" smtClean="0">
                <a:latin typeface="Rockwell"/>
                <a:cs typeface="Rockwell"/>
              </a:rPr>
              <a:t>la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u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an</a:t>
            </a:r>
            <a:r>
              <a:rPr sz="2100" spc="-9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ek</a:t>
            </a:r>
            <a:r>
              <a:rPr sz="2100" spc="0" dirty="0" smtClean="0">
                <a:latin typeface="Rockwell"/>
                <a:cs typeface="Rockwell"/>
              </a:rPr>
              <a:t>s</a:t>
            </a:r>
            <a:r>
              <a:rPr sz="2100" spc="4" dirty="0" smtClean="0">
                <a:latin typeface="Rockwell"/>
                <a:cs typeface="Rockwell"/>
              </a:rPr>
              <a:t>e</a:t>
            </a:r>
            <a:r>
              <a:rPr sz="2100" spc="-4" dirty="0" smtClean="0">
                <a:latin typeface="Rockwell"/>
                <a:cs typeface="Rockwell"/>
              </a:rPr>
              <a:t>k</a:t>
            </a:r>
            <a:r>
              <a:rPr sz="2100" spc="0" dirty="0" smtClean="0">
                <a:latin typeface="Rockwell"/>
                <a:cs typeface="Rockwell"/>
              </a:rPr>
              <a:t>usi t</a:t>
            </a:r>
            <a:r>
              <a:rPr sz="2100" spc="-4" dirty="0" smtClean="0">
                <a:latin typeface="Rockwell"/>
                <a:cs typeface="Rockwell"/>
              </a:rPr>
              <a:t>e</a:t>
            </a:r>
            <a:r>
              <a:rPr sz="2100" spc="-14" dirty="0" smtClean="0">
                <a:latin typeface="Rockwell"/>
                <a:cs typeface="Rockwell"/>
              </a:rPr>
              <a:t>r</a:t>
            </a:r>
            <a:r>
              <a:rPr sz="2100" spc="-4" dirty="0" smtClean="0">
                <a:latin typeface="Rockwell"/>
                <a:cs typeface="Rockwell"/>
              </a:rPr>
              <a:t>h</a:t>
            </a:r>
            <a:r>
              <a:rPr sz="2100" spc="0" dirty="0" smtClean="0">
                <a:latin typeface="Rockwell"/>
                <a:cs typeface="Rockwell"/>
              </a:rPr>
              <a:t>a</a:t>
            </a:r>
            <a:r>
              <a:rPr sz="2100" spc="-4" dirty="0" smtClean="0">
                <a:latin typeface="Rockwell"/>
                <a:cs typeface="Rockwell"/>
              </a:rPr>
              <a:t>d</a:t>
            </a:r>
            <a:r>
              <a:rPr sz="2100" spc="0" dirty="0" smtClean="0">
                <a:latin typeface="Rockwell"/>
                <a:cs typeface="Rockwell"/>
              </a:rPr>
              <a:t>ap </a:t>
            </a:r>
            <a:r>
              <a:rPr sz="2100" spc="-14" dirty="0" smtClean="0">
                <a:latin typeface="Rockwell"/>
                <a:cs typeface="Rockwell"/>
              </a:rPr>
              <a:t>s</a:t>
            </a:r>
            <a:r>
              <a:rPr sz="2100" spc="0" dirty="0" smtClean="0">
                <a:latin typeface="Rockwell"/>
                <a:cs typeface="Rockwell"/>
              </a:rPr>
              <a:t>tr</a:t>
            </a:r>
            <a:r>
              <a:rPr sz="2100" spc="-14" dirty="0" smtClean="0">
                <a:latin typeface="Rockwell"/>
                <a:cs typeface="Rockwell"/>
              </a:rPr>
              <a:t>a</a:t>
            </a:r>
            <a:r>
              <a:rPr sz="2100" spc="0" dirty="0" smtClean="0">
                <a:latin typeface="Rockwell"/>
                <a:cs typeface="Rockwell"/>
              </a:rPr>
              <a:t>t</a:t>
            </a:r>
            <a:r>
              <a:rPr sz="2100" spc="-14" dirty="0" smtClean="0">
                <a:latin typeface="Rockwell"/>
                <a:cs typeface="Rockwell"/>
              </a:rPr>
              <a:t>e</a:t>
            </a:r>
            <a:r>
              <a:rPr sz="2100" spc="-4" dirty="0" smtClean="0">
                <a:latin typeface="Rockwell"/>
                <a:cs typeface="Rockwell"/>
              </a:rPr>
              <a:t>g</a:t>
            </a:r>
            <a:r>
              <a:rPr sz="2100" spc="0" dirty="0" smtClean="0">
                <a:latin typeface="Rockwell"/>
                <a:cs typeface="Rockwell"/>
              </a:rPr>
              <a:t>i</a:t>
            </a:r>
            <a:r>
              <a:rPr sz="2100" spc="9" dirty="0" smtClean="0">
                <a:latin typeface="Rockwell"/>
                <a:cs typeface="Rockwell"/>
              </a:rPr>
              <a:t> </a:t>
            </a:r>
            <a:r>
              <a:rPr sz="2100" spc="-4" dirty="0" smtClean="0">
                <a:latin typeface="Rockwell"/>
                <a:cs typeface="Rockwell"/>
              </a:rPr>
              <a:t>T</a:t>
            </a:r>
            <a:r>
              <a:rPr sz="2100" spc="0" dirty="0" smtClean="0">
                <a:latin typeface="Rockwell"/>
                <a:cs typeface="Rockwell"/>
              </a:rPr>
              <a:t>I.</a:t>
            </a:r>
            <a:endParaRPr sz="21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3248" y="3555066"/>
            <a:ext cx="307493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70"/>
              </a:lnSpc>
              <a:spcBef>
                <a:spcPts val="113"/>
              </a:spcBef>
            </a:pPr>
            <a:r>
              <a:rPr sz="3150" b="1" spc="0" baseline="1351" dirty="0" smtClean="0">
                <a:latin typeface="Rockwell"/>
                <a:cs typeface="Rockwell"/>
              </a:rPr>
              <a:t>2.</a:t>
            </a:r>
            <a:endParaRPr sz="2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3248" y="4129614"/>
            <a:ext cx="307493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70"/>
              </a:lnSpc>
              <a:spcBef>
                <a:spcPts val="113"/>
              </a:spcBef>
            </a:pPr>
            <a:r>
              <a:rPr sz="3150" b="1" spc="0" baseline="1351" dirty="0" smtClean="0">
                <a:latin typeface="Rockwell"/>
                <a:cs typeface="Rockwell"/>
              </a:rPr>
              <a:t>3.</a:t>
            </a:r>
            <a:endParaRPr sz="2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3248" y="4958670"/>
            <a:ext cx="307493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70"/>
              </a:lnSpc>
              <a:spcBef>
                <a:spcPts val="113"/>
              </a:spcBef>
            </a:pPr>
            <a:r>
              <a:rPr sz="3150" b="1" spc="0" baseline="1351" dirty="0" smtClean="0">
                <a:latin typeface="Rockwell"/>
                <a:cs typeface="Rockwell"/>
              </a:rPr>
              <a:t>4.</a:t>
            </a:r>
            <a:endParaRPr sz="2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69263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51459" y="2125979"/>
            <a:ext cx="9505188" cy="4834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471419" y="1002226"/>
            <a:ext cx="7589524" cy="1040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50"/>
              </a:lnSpc>
              <a:spcBef>
                <a:spcPts val="192"/>
              </a:spcBef>
            </a:pPr>
            <a:r>
              <a:rPr sz="3600" b="1" spc="0" dirty="0" smtClean="0">
                <a:latin typeface="Rockwell"/>
                <a:cs typeface="Rockwell"/>
              </a:rPr>
              <a:t>Ke</a:t>
            </a:r>
            <a:r>
              <a:rPr sz="3600" b="1" spc="-19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e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-9" dirty="0" smtClean="0">
                <a:latin typeface="Rockwell"/>
                <a:cs typeface="Rockwell"/>
              </a:rPr>
              <a:t>a</a:t>
            </a:r>
            <a:r>
              <a:rPr sz="3600" b="1" spc="0" dirty="0" smtClean="0">
                <a:latin typeface="Rockwell"/>
                <a:cs typeface="Rockwell"/>
              </a:rPr>
              <a:t>ra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220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T</a:t>
            </a:r>
            <a:r>
              <a:rPr sz="3600" b="1" spc="0" dirty="0" smtClean="0">
                <a:latin typeface="Rockwell"/>
                <a:cs typeface="Rockwell"/>
              </a:rPr>
              <a:t>I</a:t>
            </a:r>
            <a:r>
              <a:rPr sz="3600" b="1" spc="49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65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B</a:t>
            </a:r>
            <a:r>
              <a:rPr sz="3600" b="1" spc="-4" dirty="0" smtClean="0">
                <a:latin typeface="Rockwell"/>
                <a:cs typeface="Rockwell"/>
              </a:rPr>
              <a:t>isni</a:t>
            </a:r>
            <a:r>
              <a:rPr sz="3600" b="1" spc="0" dirty="0" smtClean="0">
                <a:latin typeface="Rockwell"/>
                <a:cs typeface="Rockwell"/>
              </a:rPr>
              <a:t>s</a:t>
            </a:r>
            <a:r>
              <a:rPr sz="3600" b="1" spc="99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-10" dirty="0" smtClean="0">
                <a:latin typeface="Rockwell"/>
                <a:cs typeface="Rockwell"/>
              </a:rPr>
              <a:t>a</a:t>
            </a:r>
            <a:r>
              <a:rPr sz="3600" b="1" spc="0" dirty="0" smtClean="0">
                <a:latin typeface="Rockwell"/>
                <a:cs typeface="Rockwell"/>
              </a:rPr>
              <a:t>m</a:t>
            </a:r>
            <a:endParaRPr sz="3600">
              <a:latin typeface="Rockwell"/>
              <a:cs typeface="Rockwell"/>
            </a:endParaRPr>
          </a:p>
          <a:p>
            <a:pPr marL="1280668" marR="518">
              <a:lnSpc>
                <a:spcPts val="4210"/>
              </a:lnSpc>
              <a:spcBef>
                <a:spcPts val="143"/>
              </a:spcBef>
            </a:pPr>
            <a:r>
              <a:rPr sz="3600" b="1" i="1" spc="-4" dirty="0" smtClean="0">
                <a:latin typeface="Rockwell"/>
                <a:cs typeface="Rockwell"/>
              </a:rPr>
              <a:t>S</a:t>
            </a:r>
            <a:r>
              <a:rPr sz="3600" b="1" i="1" spc="0" dirty="0" smtClean="0">
                <a:latin typeface="Rockwell"/>
                <a:cs typeface="Rockwell"/>
              </a:rPr>
              <a:t>t</a:t>
            </a:r>
            <a:r>
              <a:rPr sz="3600" b="1" i="1" spc="-4" dirty="0" smtClean="0">
                <a:latin typeface="Rockwell"/>
                <a:cs typeface="Rockwell"/>
              </a:rPr>
              <a:t>r</a:t>
            </a:r>
            <a:r>
              <a:rPr sz="3600" b="1" i="1" spc="0" dirty="0" smtClean="0">
                <a:latin typeface="Rockwell"/>
                <a:cs typeface="Rockwell"/>
              </a:rPr>
              <a:t>at</a:t>
            </a:r>
            <a:r>
              <a:rPr sz="3600" b="1" i="1" spc="-14" dirty="0" smtClean="0">
                <a:latin typeface="Rockwell"/>
                <a:cs typeface="Rockwell"/>
              </a:rPr>
              <a:t>e</a:t>
            </a:r>
            <a:r>
              <a:rPr sz="3600" b="1" i="1" spc="-4" dirty="0" smtClean="0">
                <a:latin typeface="Rockwell"/>
                <a:cs typeface="Rockwell"/>
              </a:rPr>
              <a:t>g</a:t>
            </a:r>
            <a:r>
              <a:rPr sz="3600" b="1" i="1" spc="0" dirty="0" smtClean="0">
                <a:latin typeface="Rockwell"/>
                <a:cs typeface="Rockwell"/>
              </a:rPr>
              <a:t>ic</a:t>
            </a:r>
            <a:r>
              <a:rPr sz="3600" b="1" i="1" spc="160" dirty="0" smtClean="0">
                <a:latin typeface="Rockwell"/>
                <a:cs typeface="Rockwell"/>
              </a:rPr>
              <a:t> </a:t>
            </a:r>
            <a:r>
              <a:rPr sz="3600" b="1" i="1" spc="0" dirty="0" smtClean="0">
                <a:latin typeface="Rockwell"/>
                <a:cs typeface="Rockwell"/>
              </a:rPr>
              <a:t>Al</a:t>
            </a:r>
            <a:r>
              <a:rPr sz="3600" b="1" i="1" spc="-9" dirty="0" smtClean="0">
                <a:latin typeface="Rockwell"/>
                <a:cs typeface="Rockwell"/>
              </a:rPr>
              <a:t>i</a:t>
            </a:r>
            <a:r>
              <a:rPr sz="3600" b="1" i="1" spc="-4" dirty="0" smtClean="0">
                <a:latin typeface="Rockwell"/>
                <a:cs typeface="Rockwell"/>
              </a:rPr>
              <a:t>g</a:t>
            </a:r>
            <a:r>
              <a:rPr sz="3600" b="1" i="1" spc="0" dirty="0" smtClean="0">
                <a:latin typeface="Rockwell"/>
                <a:cs typeface="Rockwell"/>
              </a:rPr>
              <a:t>n</a:t>
            </a:r>
            <a:r>
              <a:rPr sz="3600" b="1" i="1" spc="90" dirty="0" smtClean="0">
                <a:latin typeface="Rockwell"/>
                <a:cs typeface="Rockwell"/>
              </a:rPr>
              <a:t> </a:t>
            </a:r>
            <a:r>
              <a:rPr sz="3600" b="1" i="1" spc="-19" dirty="0" smtClean="0">
                <a:latin typeface="Rockwell"/>
                <a:cs typeface="Rockwell"/>
              </a:rPr>
              <a:t>M</a:t>
            </a:r>
            <a:r>
              <a:rPr sz="3600" b="1" i="1" spc="-9" dirty="0" smtClean="0">
                <a:latin typeface="Rockwell"/>
                <a:cs typeface="Rockwell"/>
              </a:rPr>
              <a:t>o</a:t>
            </a:r>
            <a:r>
              <a:rPr sz="3600" b="1" i="1" spc="-4" dirty="0" smtClean="0">
                <a:latin typeface="Rockwell"/>
                <a:cs typeface="Rockwell"/>
              </a:rPr>
              <a:t>de</a:t>
            </a:r>
            <a:r>
              <a:rPr sz="3600" b="1" i="1" spc="0" dirty="0" smtClean="0">
                <a:latin typeface="Rockwell"/>
                <a:cs typeface="Rockwell"/>
              </a:rPr>
              <a:t>l</a:t>
            </a:r>
            <a:r>
              <a:rPr sz="3600" b="1" i="1" spc="120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(</a:t>
            </a:r>
            <a:r>
              <a:rPr sz="3600" b="1" spc="-10" dirty="0" smtClean="0">
                <a:latin typeface="Rockwell"/>
                <a:cs typeface="Rockwell"/>
              </a:rPr>
              <a:t>SA</a:t>
            </a:r>
            <a:r>
              <a:rPr sz="3600" b="1" spc="-4" dirty="0" smtClean="0">
                <a:latin typeface="Rockwell"/>
                <a:cs typeface="Rockwell"/>
              </a:rPr>
              <a:t>M</a:t>
            </a:r>
            <a:r>
              <a:rPr sz="3600" b="1" spc="0" dirty="0" smtClean="0">
                <a:latin typeface="Rockwell"/>
                <a:cs typeface="Rockwell"/>
              </a:rPr>
              <a:t>)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292" y="2177795"/>
            <a:ext cx="9857231" cy="43251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297427" y="1299752"/>
            <a:ext cx="3541000" cy="5505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35"/>
              </a:lnSpc>
              <a:spcBef>
                <a:spcPts val="216"/>
              </a:spcBef>
            </a:pPr>
            <a:r>
              <a:rPr sz="4100" b="1" spc="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A</a:t>
            </a:r>
            <a:r>
              <a:rPr sz="4100" b="1" spc="9" dirty="0" smtClean="0">
                <a:latin typeface="Rockwell"/>
                <a:cs typeface="Rockwell"/>
              </a:rPr>
              <a:t>M</a:t>
            </a:r>
            <a:r>
              <a:rPr sz="4100" b="1" spc="4" dirty="0" smtClean="0">
                <a:latin typeface="Wingdings"/>
                <a:cs typeface="Wingdings"/>
              </a:rPr>
              <a:t></a:t>
            </a: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AMM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41096" y="6597761"/>
            <a:ext cx="9025379" cy="202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40"/>
              </a:lnSpc>
              <a:spcBef>
                <a:spcPts val="77"/>
              </a:spcBef>
            </a:pPr>
            <a:r>
              <a:rPr sz="1400" spc="4" dirty="0" smtClean="0">
                <a:latin typeface="Rockwell"/>
                <a:cs typeface="Rockwell"/>
              </a:rPr>
              <a:t>S</a:t>
            </a:r>
            <a:r>
              <a:rPr sz="1400" spc="-4" dirty="0" smtClean="0">
                <a:latin typeface="Rockwell"/>
                <a:cs typeface="Rockwell"/>
              </a:rPr>
              <a:t>um</a:t>
            </a:r>
            <a:r>
              <a:rPr sz="1400" spc="9" dirty="0" smtClean="0">
                <a:latin typeface="Rockwell"/>
                <a:cs typeface="Rockwell"/>
              </a:rPr>
              <a:t>b</a:t>
            </a:r>
            <a:r>
              <a:rPr sz="1400" spc="-4" dirty="0" smtClean="0">
                <a:latin typeface="Rockwell"/>
                <a:cs typeface="Rockwell"/>
              </a:rPr>
              <a:t>e</a:t>
            </a:r>
            <a:r>
              <a:rPr sz="1400" spc="0" dirty="0" smtClean="0">
                <a:latin typeface="Rockwell"/>
                <a:cs typeface="Rockwell"/>
              </a:rPr>
              <a:t>r:</a:t>
            </a:r>
            <a:r>
              <a:rPr sz="1400" spc="-52" dirty="0" smtClean="0">
                <a:latin typeface="Rockwell"/>
                <a:cs typeface="Rockwell"/>
              </a:rPr>
              <a:t> </a:t>
            </a:r>
            <a:r>
              <a:rPr sz="1400" spc="-341" dirty="0" smtClean="0">
                <a:solidFill>
                  <a:srgbClr val="0000FF"/>
                </a:solidFill>
                <a:latin typeface="Rockwell"/>
                <a:cs typeface="Rockwell"/>
              </a:rPr>
              <a:t> 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h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tt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p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://b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u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s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i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n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ssit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a</a:t>
            </a:r>
            <a:r>
              <a:rPr sz="1400" u="sng" spc="1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l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i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gnm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en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.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wo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r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dpr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ss</a:t>
            </a:r>
            <a:r>
              <a:rPr sz="1400" u="sng" spc="1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.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c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om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/2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01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0/12/22/s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r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a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g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i</a:t>
            </a:r>
            <a:r>
              <a:rPr sz="1400" u="sng" spc="5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c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-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a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li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g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n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me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n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t-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m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a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u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r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i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y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-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m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o</a:t>
            </a:r>
            <a:r>
              <a:rPr sz="1400" u="sng" spc="1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d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</a:t>
            </a:r>
            <a:r>
              <a:rPr sz="1400" u="sng" spc="1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l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-l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u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f</a:t>
            </a:r>
            <a:r>
              <a:rPr sz="1400" u="sng" spc="9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m</a:t>
            </a:r>
            <a:r>
              <a:rPr sz="1400" u="sng" spc="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a</a:t>
            </a:r>
            <a:r>
              <a:rPr sz="1400" u="sng" spc="-4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n</a:t>
            </a:r>
            <a:r>
              <a:rPr sz="1400" u="sng" spc="0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/</a:t>
            </a:r>
            <a:endParaRPr sz="1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48715" y="1328362"/>
            <a:ext cx="8829896" cy="4871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35"/>
              </a:lnSpc>
              <a:spcBef>
                <a:spcPts val="191"/>
              </a:spcBef>
            </a:pPr>
            <a:r>
              <a:rPr sz="3600" b="1" spc="0" dirty="0" smtClean="0">
                <a:latin typeface="Rockwell"/>
                <a:cs typeface="Rockwell"/>
              </a:rPr>
              <a:t>C</a:t>
            </a:r>
            <a:r>
              <a:rPr sz="3600" b="1" spc="-4" dirty="0" smtClean="0">
                <a:latin typeface="Rockwell"/>
                <a:cs typeface="Rockwell"/>
              </a:rPr>
              <a:t>I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84" dirty="0" smtClean="0">
                <a:latin typeface="Rockwell"/>
                <a:cs typeface="Rockwell"/>
              </a:rPr>
              <a:t> </a:t>
            </a:r>
            <a:r>
              <a:rPr sz="3600" b="1" spc="-19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e</a:t>
            </a:r>
            <a:r>
              <a:rPr sz="3600" b="1" spc="-4" dirty="0" smtClean="0">
                <a:latin typeface="Rockwell"/>
                <a:cs typeface="Rockwell"/>
              </a:rPr>
              <a:t>b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g</a:t>
            </a:r>
            <a:r>
              <a:rPr sz="3600" b="1" spc="0" dirty="0" smtClean="0">
                <a:latin typeface="Rockwell"/>
                <a:cs typeface="Rockwell"/>
              </a:rPr>
              <a:t>ai</a:t>
            </a:r>
            <a:r>
              <a:rPr sz="3600" b="1" spc="138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Pimp</a:t>
            </a:r>
            <a:r>
              <a:rPr sz="3600" b="1" spc="-14" dirty="0" smtClean="0">
                <a:latin typeface="Rockwell"/>
                <a:cs typeface="Rockwell"/>
              </a:rPr>
              <a:t>i</a:t>
            </a:r>
            <a:r>
              <a:rPr sz="3600" b="1" spc="-4" dirty="0" smtClean="0">
                <a:latin typeface="Rockwell"/>
                <a:cs typeface="Rockwell"/>
              </a:rPr>
              <a:t>n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173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am</a:t>
            </a:r>
            <a:r>
              <a:rPr sz="3600" b="1" spc="112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E</a:t>
            </a:r>
            <a:r>
              <a:rPr sz="3600" b="1" spc="-15" dirty="0" smtClean="0">
                <a:latin typeface="Rockwell"/>
                <a:cs typeface="Rockwell"/>
              </a:rPr>
              <a:t>-</a:t>
            </a:r>
            <a:r>
              <a:rPr sz="3600" b="1" spc="0" dirty="0" smtClean="0">
                <a:latin typeface="Rockwell"/>
                <a:cs typeface="Rockwell"/>
              </a:rPr>
              <a:t>B</a:t>
            </a:r>
            <a:r>
              <a:rPr sz="3600" b="1" spc="-4" dirty="0" smtClean="0">
                <a:latin typeface="Rockwell"/>
                <a:cs typeface="Rockwell"/>
              </a:rPr>
              <a:t>isni</a:t>
            </a:r>
            <a:r>
              <a:rPr sz="3600" b="1" spc="0" dirty="0" smtClean="0">
                <a:latin typeface="Rockwell"/>
                <a:cs typeface="Rockwell"/>
              </a:rPr>
              <a:t>s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32308" y="2425494"/>
            <a:ext cx="9037096" cy="41386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37"/>
              </a:lnSpc>
              <a:spcBef>
                <a:spcPts val="180"/>
              </a:spcBef>
            </a:pPr>
            <a:r>
              <a:rPr sz="2500" i="1" spc="-4" dirty="0" smtClean="0">
                <a:latin typeface="Rockwell"/>
                <a:cs typeface="Rockwell"/>
              </a:rPr>
              <a:t>C</a:t>
            </a:r>
            <a:r>
              <a:rPr sz="2500" i="1" spc="0" dirty="0" smtClean="0">
                <a:latin typeface="Rockwell"/>
                <a:cs typeface="Rockwell"/>
              </a:rPr>
              <a:t>hief </a:t>
            </a:r>
            <a:r>
              <a:rPr sz="2500" i="1" spc="-4" dirty="0" smtClean="0">
                <a:latin typeface="Rockwell"/>
                <a:cs typeface="Rockwell"/>
              </a:rPr>
              <a:t>I</a:t>
            </a:r>
            <a:r>
              <a:rPr sz="2500" i="1" spc="0" dirty="0" smtClean="0">
                <a:latin typeface="Rockwell"/>
                <a:cs typeface="Rockwell"/>
              </a:rPr>
              <a:t>nf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r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2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ff</a:t>
            </a:r>
            <a:r>
              <a:rPr sz="2500" i="1" spc="0" dirty="0" smtClean="0">
                <a:latin typeface="Rockwell"/>
                <a:cs typeface="Rockwell"/>
              </a:rPr>
              <a:t>ice</a:t>
            </a:r>
            <a:r>
              <a:rPr sz="2500" i="1" spc="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(CI</a:t>
            </a:r>
            <a:r>
              <a:rPr sz="2500" spc="-19" dirty="0" smtClean="0">
                <a:latin typeface="Rockwell"/>
                <a:cs typeface="Rockwell"/>
              </a:rPr>
              <a:t>O</a:t>
            </a:r>
            <a:r>
              <a:rPr sz="2500" spc="0" dirty="0" smtClean="0">
                <a:latin typeface="Rockwell"/>
                <a:cs typeface="Rockwell"/>
              </a:rPr>
              <a:t>)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u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Di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19" dirty="0" smtClean="0">
                <a:latin typeface="Rockwell"/>
                <a:cs typeface="Rockwell"/>
              </a:rPr>
              <a:t>k</a:t>
            </a:r>
            <a:r>
              <a:rPr sz="2500" spc="-4" dirty="0" smtClean="0">
                <a:latin typeface="Rockwell"/>
                <a:cs typeface="Rockwell"/>
              </a:rPr>
              <a:t>tu</a:t>
            </a:r>
            <a:r>
              <a:rPr sz="2500" spc="0" dirty="0" smtClean="0">
                <a:latin typeface="Rockwell"/>
                <a:cs typeface="Rockwell"/>
              </a:rPr>
              <a:t>r</a:t>
            </a:r>
            <a:r>
              <a:rPr sz="2500" spc="1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Tekno</a:t>
            </a:r>
            <a:r>
              <a:rPr sz="2500" spc="-14" dirty="0" smtClean="0">
                <a:latin typeface="Rockwell"/>
                <a:cs typeface="Rockwell"/>
              </a:rPr>
              <a:t>l</a:t>
            </a:r>
            <a:r>
              <a:rPr sz="2500" spc="-4" dirty="0" smtClean="0">
                <a:latin typeface="Rockwell"/>
                <a:cs typeface="Rockwell"/>
              </a:rPr>
              <a:t>og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0" dirty="0" smtClean="0">
                <a:latin typeface="Rockwell"/>
                <a:cs typeface="Rockwell"/>
              </a:rPr>
              <a:t>I</a:t>
            </a:r>
            <a:r>
              <a:rPr sz="2500" spc="-4" dirty="0" smtClean="0">
                <a:latin typeface="Rockwell"/>
                <a:cs typeface="Rockwell"/>
              </a:rPr>
              <a:t>nfo</a:t>
            </a:r>
            <a:r>
              <a:rPr sz="2500" spc="-9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h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su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0" dirty="0" smtClean="0">
                <a:latin typeface="Rockwell"/>
                <a:cs typeface="Rockwell"/>
              </a:rPr>
              <a:t>u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j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14" dirty="0" smtClean="0">
                <a:latin typeface="Rockwell"/>
                <a:cs typeface="Rockwell"/>
              </a:rPr>
              <a:t>u</a:t>
            </a:r>
            <a:r>
              <a:rPr sz="2500" spc="0" dirty="0" smtClean="0">
                <a:latin typeface="Rockwell"/>
                <a:cs typeface="Rockwell"/>
              </a:rPr>
              <a:t>m 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19" dirty="0" smtClean="0">
                <a:latin typeface="Rockwell"/>
                <a:cs typeface="Rockwell"/>
              </a:rPr>
              <a:t>n</a:t>
            </a:r>
            <a:r>
              <a:rPr sz="2500" spc="0" dirty="0" smtClean="0">
                <a:latin typeface="Rockwell"/>
                <a:cs typeface="Rockwell"/>
              </a:rPr>
              <a:t>g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di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ik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kep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seo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0" dirty="0" smtClean="0">
                <a:latin typeface="Rockwell"/>
                <a:cs typeface="Rockwell"/>
              </a:rPr>
              <a:t>g 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4" dirty="0" smtClean="0">
                <a:latin typeface="Rockwell"/>
                <a:cs typeface="Rockwell"/>
              </a:rPr>
              <a:t>kskuti</a:t>
            </a:r>
            <a:r>
              <a:rPr sz="2500" spc="0" dirty="0" smtClean="0">
                <a:latin typeface="Rockwell"/>
                <a:cs typeface="Rockwell"/>
              </a:rPr>
              <a:t>f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senio</a:t>
            </a:r>
            <a:r>
              <a:rPr sz="2500" spc="0" dirty="0" smtClean="0">
                <a:latin typeface="Rockwell"/>
                <a:cs typeface="Rockwell"/>
              </a:rPr>
              <a:t>r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14" dirty="0" smtClean="0">
                <a:latin typeface="Rockwell"/>
                <a:cs typeface="Rockwell"/>
              </a:rPr>
              <a:t> </a:t>
            </a:r>
            <a:r>
              <a:rPr sz="2500" spc="-14" dirty="0" smtClean="0">
                <a:latin typeface="Rockwell"/>
                <a:cs typeface="Rockwell"/>
              </a:rPr>
              <a:t>s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0" dirty="0" smtClean="0">
                <a:latin typeface="Rockwell"/>
                <a:cs typeface="Rockwell"/>
              </a:rPr>
              <a:t>u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19" dirty="0" smtClean="0">
                <a:latin typeface="Rockwell"/>
                <a:cs typeface="Rockwell"/>
              </a:rPr>
              <a:t>p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0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  <a:p>
            <a:pPr marL="12700" marR="798018">
              <a:lnSpc>
                <a:spcPts val="2480"/>
              </a:lnSpc>
              <a:spcBef>
                <a:spcPts val="1088"/>
              </a:spcBef>
            </a:pPr>
            <a:r>
              <a:rPr sz="2550" i="1" spc="-4" dirty="0" smtClean="0">
                <a:latin typeface="Rockwell"/>
                <a:cs typeface="Rockwell"/>
              </a:rPr>
              <a:t>M</a:t>
            </a:r>
            <a:r>
              <a:rPr sz="2550" i="1" spc="4" dirty="0" smtClean="0">
                <a:latin typeface="Rockwell"/>
                <a:cs typeface="Rockwell"/>
              </a:rPr>
              <a:t>c</a:t>
            </a:r>
            <a:r>
              <a:rPr sz="2550" i="1" spc="-4" dirty="0" smtClean="0">
                <a:latin typeface="Rockwell"/>
                <a:cs typeface="Rockwell"/>
              </a:rPr>
              <a:t>L</a:t>
            </a:r>
            <a:r>
              <a:rPr sz="2550" i="1" spc="0" dirty="0" smtClean="0">
                <a:latin typeface="Rockwell"/>
                <a:cs typeface="Rockwell"/>
              </a:rPr>
              <a:t>e</a:t>
            </a:r>
            <a:r>
              <a:rPr sz="2550" i="1" spc="-4" dirty="0" smtClean="0">
                <a:latin typeface="Rockwell"/>
                <a:cs typeface="Rockwell"/>
              </a:rPr>
              <a:t>o</a:t>
            </a:r>
            <a:r>
              <a:rPr sz="2550" i="1" spc="0" dirty="0" smtClean="0">
                <a:latin typeface="Rockwell"/>
                <a:cs typeface="Rockwell"/>
              </a:rPr>
              <a:t>d</a:t>
            </a:r>
            <a:r>
              <a:rPr sz="2550" i="1" spc="105" dirty="0" smtClean="0">
                <a:latin typeface="Rockwell"/>
                <a:cs typeface="Rockwell"/>
              </a:rPr>
              <a:t> </a:t>
            </a:r>
            <a:r>
              <a:rPr sz="2550" i="1" spc="9" dirty="0" smtClean="0">
                <a:latin typeface="Rockwell"/>
                <a:cs typeface="Rockwell"/>
              </a:rPr>
              <a:t>d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57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S</a:t>
            </a:r>
            <a:r>
              <a:rPr sz="2550" i="1" spc="4" dirty="0" smtClean="0">
                <a:latin typeface="Rockwell"/>
                <a:cs typeface="Rockwell"/>
              </a:rPr>
              <a:t>c</a:t>
            </a:r>
            <a:r>
              <a:rPr sz="2550" i="1" spc="-9" dirty="0" smtClean="0">
                <a:latin typeface="Rockwell"/>
                <a:cs typeface="Rockwell"/>
              </a:rPr>
              <a:t>h</a:t>
            </a:r>
            <a:r>
              <a:rPr sz="2550" i="1" spc="0" dirty="0" smtClean="0">
                <a:latin typeface="Rockwell"/>
                <a:cs typeface="Rockwell"/>
              </a:rPr>
              <a:t>e</a:t>
            </a:r>
            <a:r>
              <a:rPr sz="2550" i="1" spc="-4" dirty="0" smtClean="0">
                <a:latin typeface="Rockwell"/>
                <a:cs typeface="Rockwell"/>
              </a:rPr>
              <a:t>l</a:t>
            </a:r>
            <a:r>
              <a:rPr sz="2550" i="1" spc="0" dirty="0" smtClean="0">
                <a:latin typeface="Rockwell"/>
                <a:cs typeface="Rockwell"/>
              </a:rPr>
              <a:t>l</a:t>
            </a:r>
            <a:r>
              <a:rPr sz="2550" i="1" spc="68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(</a:t>
            </a:r>
            <a:r>
              <a:rPr sz="2550" i="1" spc="-4" dirty="0" smtClean="0">
                <a:latin typeface="Rockwell"/>
                <a:cs typeface="Rockwell"/>
              </a:rPr>
              <a:t>2004</a:t>
            </a:r>
            <a:r>
              <a:rPr sz="2550" i="1" spc="0" dirty="0" smtClean="0">
                <a:latin typeface="Rockwell"/>
                <a:cs typeface="Rockwell"/>
              </a:rPr>
              <a:t>)</a:t>
            </a:r>
            <a:r>
              <a:rPr sz="2550" i="1" spc="10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fi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205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C</a:t>
            </a:r>
            <a:r>
              <a:rPr sz="2550" spc="-4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O</a:t>
            </a:r>
            <a:r>
              <a:rPr sz="2550" spc="67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se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aga</a:t>
            </a:r>
            <a:r>
              <a:rPr sz="2550" spc="0" dirty="0" smtClean="0">
                <a:latin typeface="Rockwell"/>
                <a:cs typeface="Rockwell"/>
              </a:rPr>
              <a:t>i </a:t>
            </a:r>
            <a:r>
              <a:rPr sz="2550" spc="-4" dirty="0" smtClean="0">
                <a:latin typeface="Rockwell"/>
                <a:cs typeface="Rockwell"/>
              </a:rPr>
              <a:t>mana</a:t>
            </a:r>
            <a:r>
              <a:rPr sz="2550" spc="14" dirty="0" smtClean="0">
                <a:latin typeface="Rockwell"/>
                <a:cs typeface="Rockwell"/>
              </a:rPr>
              <a:t>j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116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en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9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33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bi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88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9" dirty="0" smtClean="0">
                <a:latin typeface="Rockwell"/>
                <a:cs typeface="Rockwell"/>
              </a:rPr>
              <a:t>y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06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f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ma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13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y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 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4" dirty="0" smtClean="0">
                <a:latin typeface="Rockwell"/>
                <a:cs typeface="Rockwell"/>
              </a:rPr>
              <a:t>g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4" dirty="0" smtClean="0">
                <a:latin typeface="Rockwell"/>
                <a:cs typeface="Rockwell"/>
              </a:rPr>
              <a:t>o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9" dirty="0" smtClean="0">
                <a:latin typeface="Rockwell"/>
                <a:cs typeface="Rockwell"/>
              </a:rPr>
              <a:t>t</a:t>
            </a:r>
            <a:r>
              <a:rPr sz="2550" spc="0" dirty="0" smtClean="0">
                <a:latin typeface="Rockwell"/>
                <a:cs typeface="Rockwell"/>
              </a:rPr>
              <a:t>rib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ka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269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ah</a:t>
            </a:r>
            <a:r>
              <a:rPr sz="2550" spc="0" dirty="0" smtClean="0">
                <a:latin typeface="Rockwell"/>
                <a:cs typeface="Rockwell"/>
              </a:rPr>
              <a:t>li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30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mana</a:t>
            </a:r>
            <a:r>
              <a:rPr sz="2550" spc="15" dirty="0" smtClean="0">
                <a:latin typeface="Rockwell"/>
                <a:cs typeface="Rockwell"/>
              </a:rPr>
              <a:t>j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ri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ny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endParaRPr sz="2550">
              <a:latin typeface="Rockwell"/>
              <a:cs typeface="Rockwell"/>
            </a:endParaRPr>
          </a:p>
          <a:p>
            <a:pPr marL="12700" marR="43226">
              <a:lnSpc>
                <a:spcPts val="2470"/>
              </a:lnSpc>
            </a:pPr>
            <a:r>
              <a:rPr sz="2550" spc="-4" dirty="0" smtClean="0">
                <a:latin typeface="Rockwell"/>
                <a:cs typeface="Rockwell"/>
              </a:rPr>
              <a:t>un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k</a:t>
            </a:r>
            <a:r>
              <a:rPr sz="2550" spc="80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me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9" dirty="0" smtClean="0">
                <a:latin typeface="Rockwell"/>
                <a:cs typeface="Rockwell"/>
              </a:rPr>
              <a:t>y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202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h</a:t>
            </a:r>
            <a:r>
              <a:rPr sz="2550" spc="111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ti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0" dirty="0" smtClean="0">
                <a:latin typeface="Rockwell"/>
                <a:cs typeface="Rockwell"/>
              </a:rPr>
              <a:t>k</a:t>
            </a:r>
            <a:r>
              <a:rPr sz="2550" spc="79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h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ny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95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78" dirty="0" smtClean="0">
                <a:latin typeface="Rockwell"/>
                <a:cs typeface="Rockwell"/>
              </a:rPr>
              <a:t> 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u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endParaRPr sz="2550">
              <a:latin typeface="Rockwell"/>
              <a:cs typeface="Rockwell"/>
            </a:endParaRPr>
          </a:p>
          <a:p>
            <a:pPr marL="12700" marR="816828">
              <a:lnSpc>
                <a:spcPts val="2470"/>
              </a:lnSpc>
              <a:spcBef>
                <a:spcPts val="10"/>
              </a:spcBef>
            </a:pPr>
            <a:r>
              <a:rPr sz="2550" spc="-4" dirty="0" smtClean="0">
                <a:latin typeface="Rockwell"/>
                <a:cs typeface="Rockwell"/>
              </a:rPr>
              <a:t>day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67" dirty="0" smtClean="0">
                <a:latin typeface="Rockwell"/>
                <a:cs typeface="Rockwell"/>
              </a:rPr>
              <a:t> 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f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ma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134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4" dirty="0" smtClean="0">
                <a:latin typeface="Rockwell"/>
                <a:cs typeface="Rockwell"/>
              </a:rPr>
              <a:t>m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89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j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66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p</a:t>
            </a:r>
            <a:r>
              <a:rPr sz="2550" spc="-4" dirty="0" smtClean="0">
                <a:latin typeface="Rockwell"/>
                <a:cs typeface="Rockwell"/>
              </a:rPr>
              <a:t>ad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78" dirty="0" smtClean="0">
                <a:latin typeface="Rockwell"/>
                <a:cs typeface="Rockwell"/>
              </a:rPr>
              <a:t> 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86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bi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88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m 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25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.</a:t>
            </a:r>
            <a:endParaRPr sz="2550">
              <a:latin typeface="Rockwell"/>
              <a:cs typeface="Rockwell"/>
            </a:endParaRPr>
          </a:p>
          <a:p>
            <a:pPr marL="12700" marR="315330">
              <a:lnSpc>
                <a:spcPts val="2937"/>
              </a:lnSpc>
              <a:spcBef>
                <a:spcPts val="1298"/>
              </a:spcBef>
            </a:pPr>
            <a:r>
              <a:rPr sz="2500" spc="-9" dirty="0" smtClean="0">
                <a:latin typeface="Rockwell"/>
                <a:cs typeface="Rockwell"/>
              </a:rPr>
              <a:t>S</a:t>
            </a:r>
            <a:r>
              <a:rPr sz="2500" spc="-4" dirty="0" smtClean="0">
                <a:latin typeface="Rockwell"/>
                <a:cs typeface="Rockwell"/>
              </a:rPr>
              <a:t>ec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a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0" dirty="0" smtClean="0">
                <a:latin typeface="Rockwell"/>
                <a:cs typeface="Rockwell"/>
              </a:rPr>
              <a:t>m </a:t>
            </a:r>
            <a:r>
              <a:rPr sz="2500" spc="-9" dirty="0" smtClean="0">
                <a:latin typeface="Rockwell"/>
                <a:cs typeface="Rockwell"/>
              </a:rPr>
              <a:t>C</a:t>
            </a:r>
            <a:r>
              <a:rPr sz="2500" spc="0" dirty="0" smtClean="0">
                <a:latin typeface="Rockwell"/>
                <a:cs typeface="Rockwell"/>
              </a:rPr>
              <a:t>IO 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ik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po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kep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i="1" spc="-14" dirty="0" smtClean="0">
                <a:latin typeface="Rockwell"/>
                <a:cs typeface="Rockwell"/>
              </a:rPr>
              <a:t>C</a:t>
            </a:r>
            <a:r>
              <a:rPr sz="2500" i="1" spc="0" dirty="0" smtClean="0">
                <a:latin typeface="Rockwell"/>
                <a:cs typeface="Rockwell"/>
              </a:rPr>
              <a:t>hief </a:t>
            </a:r>
            <a:endParaRPr sz="2500">
              <a:latin typeface="Rockwell"/>
              <a:cs typeface="Rockwell"/>
            </a:endParaRPr>
          </a:p>
          <a:p>
            <a:pPr marL="12700" marR="315330">
              <a:lnSpc>
                <a:spcPts val="2937"/>
              </a:lnSpc>
            </a:pPr>
            <a:r>
              <a:rPr sz="2500" i="1" spc="-4" dirty="0" smtClean="0">
                <a:latin typeface="Rockwell"/>
                <a:cs typeface="Rockwell"/>
              </a:rPr>
              <a:t>Ek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if</a:t>
            </a:r>
            <a:r>
              <a:rPr sz="2500" i="1" spc="-4" dirty="0" smtClean="0">
                <a:latin typeface="Rockwell"/>
                <a:cs typeface="Rockwell"/>
              </a:rPr>
              <a:t> O</a:t>
            </a:r>
            <a:r>
              <a:rPr sz="2500" i="1" spc="0" dirty="0" smtClean="0">
                <a:latin typeface="Rockwell"/>
                <a:cs typeface="Rockwell"/>
              </a:rPr>
              <a:t>fficer </a:t>
            </a:r>
            <a:r>
              <a:rPr sz="2500" spc="0" dirty="0" smtClean="0">
                <a:latin typeface="Rockwell"/>
                <a:cs typeface="Rockwell"/>
              </a:rPr>
              <a:t>(</a:t>
            </a:r>
            <a:r>
              <a:rPr sz="2500" spc="-9" dirty="0" smtClean="0">
                <a:latin typeface="Rockwell"/>
                <a:cs typeface="Rockwell"/>
              </a:rPr>
              <a:t>C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O</a:t>
            </a:r>
            <a:r>
              <a:rPr sz="2500" spc="0" dirty="0" smtClean="0">
                <a:latin typeface="Rockwell"/>
                <a:cs typeface="Rockwell"/>
              </a:rPr>
              <a:t>), </a:t>
            </a:r>
            <a:r>
              <a:rPr sz="2500" i="1" spc="-14" dirty="0" smtClean="0">
                <a:latin typeface="Rockwell"/>
                <a:cs typeface="Rockwell"/>
              </a:rPr>
              <a:t>C</a:t>
            </a:r>
            <a:r>
              <a:rPr sz="2500" i="1" spc="0" dirty="0" smtClean="0">
                <a:latin typeface="Rockwell"/>
                <a:cs typeface="Rockwell"/>
              </a:rPr>
              <a:t>hief 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p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ffi</a:t>
            </a:r>
            <a:r>
              <a:rPr sz="2500" i="1" spc="-14" dirty="0" smtClean="0">
                <a:latin typeface="Rockwell"/>
                <a:cs typeface="Rockwell"/>
              </a:rPr>
              <a:t>c</a:t>
            </a:r>
            <a:r>
              <a:rPr sz="2500" i="1" spc="0" dirty="0" smtClean="0">
                <a:latin typeface="Rockwell"/>
                <a:cs typeface="Rockwell"/>
              </a:rPr>
              <a:t>er</a:t>
            </a:r>
            <a:r>
              <a:rPr sz="2500" i="1" spc="19" dirty="0" smtClean="0">
                <a:latin typeface="Rockwell"/>
                <a:cs typeface="Rockwell"/>
              </a:rPr>
              <a:t> </a:t>
            </a:r>
            <a:r>
              <a:rPr sz="2500" spc="0" dirty="0" smtClean="0">
                <a:latin typeface="Rockwell"/>
                <a:cs typeface="Rockwell"/>
              </a:rPr>
              <a:t>(</a:t>
            </a:r>
            <a:r>
              <a:rPr sz="2500" spc="-9" dirty="0" smtClean="0">
                <a:latin typeface="Rockwell"/>
                <a:cs typeface="Rockwell"/>
              </a:rPr>
              <a:t>COO</a:t>
            </a:r>
            <a:r>
              <a:rPr sz="2500" spc="0" dirty="0" smtClean="0">
                <a:latin typeface="Rockwell"/>
                <a:cs typeface="Rockwell"/>
              </a:rPr>
              <a:t>)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u </a:t>
            </a:r>
            <a:endParaRPr sz="2500">
              <a:latin typeface="Rockwell"/>
              <a:cs typeface="Rockwell"/>
            </a:endParaRPr>
          </a:p>
          <a:p>
            <a:pPr marL="12700" marR="315330">
              <a:lnSpc>
                <a:spcPts val="2937"/>
              </a:lnSpc>
            </a:pPr>
            <a:r>
              <a:rPr sz="2500" i="1" spc="-4" dirty="0" smtClean="0">
                <a:latin typeface="Rockwell"/>
                <a:cs typeface="Rockwell"/>
              </a:rPr>
              <a:t>C</a:t>
            </a:r>
            <a:r>
              <a:rPr sz="2500" i="1" spc="0" dirty="0" smtClean="0">
                <a:latin typeface="Rockwell"/>
                <a:cs typeface="Rockwell"/>
              </a:rPr>
              <a:t>hief </a:t>
            </a:r>
            <a:r>
              <a:rPr sz="2500" i="1" spc="-4" dirty="0" smtClean="0">
                <a:latin typeface="Rockwell"/>
                <a:cs typeface="Rockwell"/>
              </a:rPr>
              <a:t>F</a:t>
            </a:r>
            <a:r>
              <a:rPr sz="2500" i="1" spc="0" dirty="0" smtClean="0">
                <a:latin typeface="Rockwell"/>
                <a:cs typeface="Rockwell"/>
              </a:rPr>
              <a:t>in</a:t>
            </a:r>
            <a:r>
              <a:rPr sz="2500" i="1" spc="-1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nci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l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f</a:t>
            </a:r>
            <a:r>
              <a:rPr sz="2500" i="1" spc="0" dirty="0" smtClean="0">
                <a:latin typeface="Rockwell"/>
                <a:cs typeface="Rockwell"/>
              </a:rPr>
              <a:t>fi</a:t>
            </a:r>
            <a:r>
              <a:rPr sz="2500" i="1" spc="-14" dirty="0" smtClean="0">
                <a:latin typeface="Rockwell"/>
                <a:cs typeface="Rockwell"/>
              </a:rPr>
              <a:t>c</a:t>
            </a:r>
            <a:r>
              <a:rPr sz="2500" i="1" spc="0" dirty="0" smtClean="0">
                <a:latin typeface="Rockwell"/>
                <a:cs typeface="Rockwell"/>
              </a:rPr>
              <a:t>er</a:t>
            </a:r>
            <a:r>
              <a:rPr sz="2500" i="1" spc="25" dirty="0" smtClean="0">
                <a:latin typeface="Rockwell"/>
                <a:cs typeface="Rockwell"/>
              </a:rPr>
              <a:t> </a:t>
            </a:r>
            <a:r>
              <a:rPr sz="2500" spc="0" dirty="0" smtClean="0">
                <a:latin typeface="Rockwell"/>
                <a:cs typeface="Rockwell"/>
              </a:rPr>
              <a:t>(</a:t>
            </a:r>
            <a:r>
              <a:rPr sz="2500" spc="-9" dirty="0" smtClean="0">
                <a:latin typeface="Rockwell"/>
                <a:cs typeface="Rockwell"/>
              </a:rPr>
              <a:t>C</a:t>
            </a:r>
            <a:r>
              <a:rPr sz="2500" spc="0" dirty="0" smtClean="0">
                <a:latin typeface="Rockwell"/>
                <a:cs typeface="Rockwell"/>
              </a:rPr>
              <a:t>F</a:t>
            </a:r>
            <a:r>
              <a:rPr sz="2500" spc="-9" dirty="0" smtClean="0">
                <a:latin typeface="Rockwell"/>
                <a:cs typeface="Rockwell"/>
              </a:rPr>
              <a:t>O</a:t>
            </a:r>
            <a:r>
              <a:rPr sz="2500" spc="0" dirty="0" smtClean="0">
                <a:latin typeface="Rockwell"/>
                <a:cs typeface="Rockwell"/>
              </a:rPr>
              <a:t>).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994151" y="1302454"/>
            <a:ext cx="4137930" cy="4871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35"/>
              </a:lnSpc>
              <a:spcBef>
                <a:spcPts val="191"/>
              </a:spcBef>
            </a:pPr>
            <a:r>
              <a:rPr sz="3600" b="1" spc="-4" dirty="0" smtClean="0">
                <a:latin typeface="Rockwell"/>
                <a:cs typeface="Rockwell"/>
              </a:rPr>
              <a:t>Tug</a:t>
            </a:r>
            <a:r>
              <a:rPr sz="3600" b="1" spc="0" dirty="0" smtClean="0">
                <a:latin typeface="Rockwell"/>
                <a:cs typeface="Rockwell"/>
              </a:rPr>
              <a:t>as</a:t>
            </a:r>
            <a:r>
              <a:rPr sz="3600" b="1" spc="108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Ut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m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114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C</a:t>
            </a:r>
            <a:r>
              <a:rPr sz="3600" b="1" spc="-4" dirty="0" smtClean="0">
                <a:latin typeface="Rockwell"/>
                <a:cs typeface="Rockwell"/>
              </a:rPr>
              <a:t>I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1723" y="2325544"/>
            <a:ext cx="167320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2243" y="2326936"/>
            <a:ext cx="9003284" cy="5816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25"/>
              </a:lnSpc>
              <a:spcBef>
                <a:spcPts val="116"/>
              </a:spcBef>
            </a:pPr>
            <a:r>
              <a:rPr sz="3300" spc="0" baseline="-1290" dirty="0" smtClean="0">
                <a:latin typeface="Rockwell"/>
                <a:cs typeface="Rockwell"/>
              </a:rPr>
              <a:t>Se</a:t>
            </a:r>
            <a:r>
              <a:rPr sz="3300" spc="-4" baseline="-1290" dirty="0" smtClean="0">
                <a:latin typeface="Rockwell"/>
                <a:cs typeface="Rockwell"/>
              </a:rPr>
              <a:t>b</a:t>
            </a:r>
            <a:r>
              <a:rPr sz="3300" spc="0" baseline="-1290" dirty="0" smtClean="0">
                <a:latin typeface="Rockwell"/>
                <a:cs typeface="Rockwell"/>
              </a:rPr>
              <a:t>a</a:t>
            </a:r>
            <a:r>
              <a:rPr sz="3300" spc="-4" baseline="-1290" dirty="0" smtClean="0">
                <a:latin typeface="Rockwell"/>
                <a:cs typeface="Rockwell"/>
              </a:rPr>
              <a:t>g</a:t>
            </a:r>
            <a:r>
              <a:rPr sz="3300" spc="0" baseline="-1290" dirty="0" smtClean="0">
                <a:latin typeface="Rockwell"/>
                <a:cs typeface="Rockwell"/>
              </a:rPr>
              <a:t>ai</a:t>
            </a:r>
            <a:r>
              <a:rPr sz="3300" spc="106" baseline="-1290" dirty="0" smtClean="0">
                <a:latin typeface="Rockwell"/>
                <a:cs typeface="Rockwell"/>
              </a:rPr>
              <a:t> </a:t>
            </a:r>
            <a:r>
              <a:rPr sz="3300" spc="0" baseline="-1290" dirty="0" smtClean="0">
                <a:latin typeface="Rockwell"/>
                <a:cs typeface="Rockwell"/>
              </a:rPr>
              <a:t>sa</a:t>
            </a:r>
            <a:r>
              <a:rPr sz="3300" spc="4" baseline="-1290" dirty="0" smtClean="0">
                <a:latin typeface="Rockwell"/>
                <a:cs typeface="Rockwell"/>
              </a:rPr>
              <a:t>l</a:t>
            </a:r>
            <a:r>
              <a:rPr sz="3300" spc="0" baseline="-1290" dirty="0" smtClean="0">
                <a:latin typeface="Rockwell"/>
                <a:cs typeface="Rockwell"/>
              </a:rPr>
              <a:t>ah</a:t>
            </a:r>
            <a:r>
              <a:rPr sz="3300" spc="77" baseline="-1290" dirty="0" smtClean="0">
                <a:latin typeface="Rockwell"/>
                <a:cs typeface="Rockwell"/>
              </a:rPr>
              <a:t> </a:t>
            </a:r>
            <a:r>
              <a:rPr sz="3300" spc="0" baseline="-1290" dirty="0" smtClean="0">
                <a:latin typeface="Rockwell"/>
                <a:cs typeface="Rockwell"/>
              </a:rPr>
              <a:t>satu</a:t>
            </a:r>
            <a:r>
              <a:rPr sz="3300" spc="60" baseline="-1290" dirty="0" smtClean="0">
                <a:latin typeface="Rockwell"/>
                <a:cs typeface="Rockwell"/>
              </a:rPr>
              <a:t> </a:t>
            </a:r>
            <a:r>
              <a:rPr sz="3300" spc="0" baseline="-1290" dirty="0" smtClean="0">
                <a:latin typeface="Rockwell"/>
                <a:cs typeface="Rockwell"/>
              </a:rPr>
              <a:t>ma</a:t>
            </a:r>
            <a:r>
              <a:rPr sz="3300" spc="-9" baseline="-1290" dirty="0" smtClean="0">
                <a:latin typeface="Rockwell"/>
                <a:cs typeface="Rockwell"/>
              </a:rPr>
              <a:t>n</a:t>
            </a:r>
            <a:r>
              <a:rPr sz="3300" spc="0" baseline="-1290" dirty="0" smtClean="0">
                <a:latin typeface="Rockwell"/>
                <a:cs typeface="Rockwell"/>
              </a:rPr>
              <a:t>a</a:t>
            </a:r>
            <a:r>
              <a:rPr sz="3300" spc="-4" baseline="-1290" dirty="0" smtClean="0">
                <a:latin typeface="Rockwell"/>
                <a:cs typeface="Rockwell"/>
              </a:rPr>
              <a:t>g</a:t>
            </a:r>
            <a:r>
              <a:rPr sz="3300" spc="0" baseline="-1290" dirty="0" smtClean="0">
                <a:latin typeface="Rockwell"/>
                <a:cs typeface="Rockwell"/>
              </a:rPr>
              <a:t>er,</a:t>
            </a:r>
            <a:r>
              <a:rPr sz="3300" spc="116" baseline="-1290" dirty="0" smtClean="0">
                <a:latin typeface="Rockwell"/>
                <a:cs typeface="Rockwell"/>
              </a:rPr>
              <a:t> </a:t>
            </a:r>
            <a:r>
              <a:rPr sz="3300" spc="0" baseline="-1290" dirty="0" smtClean="0">
                <a:latin typeface="Rockwell"/>
                <a:cs typeface="Rockwell"/>
              </a:rPr>
              <a:t>meru</a:t>
            </a:r>
            <a:r>
              <a:rPr sz="3300" spc="-4" baseline="-1290" dirty="0" smtClean="0">
                <a:latin typeface="Rockwell"/>
                <a:cs typeface="Rockwell"/>
              </a:rPr>
              <a:t>p</a:t>
            </a:r>
            <a:r>
              <a:rPr sz="3300" spc="0" baseline="-1290" dirty="0" smtClean="0">
                <a:latin typeface="Rockwell"/>
                <a:cs typeface="Rockwell"/>
              </a:rPr>
              <a:t>akan</a:t>
            </a:r>
            <a:r>
              <a:rPr sz="3300" spc="150" baseline="-1290" dirty="0" smtClean="0">
                <a:latin typeface="Rockwell"/>
                <a:cs typeface="Rockwell"/>
              </a:rPr>
              <a:t> </a:t>
            </a:r>
            <a:r>
              <a:rPr sz="3300" spc="0" baseline="-1290" dirty="0" smtClean="0">
                <a:latin typeface="Rockwell"/>
                <a:cs typeface="Rockwell"/>
              </a:rPr>
              <a:t>tu</a:t>
            </a:r>
            <a:r>
              <a:rPr sz="3300" spc="-4" baseline="-1290" dirty="0" smtClean="0">
                <a:latin typeface="Rockwell"/>
                <a:cs typeface="Rockwell"/>
              </a:rPr>
              <a:t>g</a:t>
            </a:r>
            <a:r>
              <a:rPr sz="3300" spc="0" baseline="-1290" dirty="0" smtClean="0">
                <a:latin typeface="Rockwell"/>
                <a:cs typeface="Rockwell"/>
              </a:rPr>
              <a:t>as</a:t>
            </a:r>
            <a:r>
              <a:rPr sz="3300" spc="69" baseline="-1290" dirty="0" smtClean="0">
                <a:latin typeface="Rockwell"/>
                <a:cs typeface="Rockwell"/>
              </a:rPr>
              <a:t> </a:t>
            </a:r>
            <a:r>
              <a:rPr sz="3300" spc="-4" baseline="-1290" dirty="0" smtClean="0">
                <a:latin typeface="Rockwell"/>
                <a:cs typeface="Rockwell"/>
              </a:rPr>
              <a:t>C</a:t>
            </a:r>
            <a:r>
              <a:rPr sz="3300" spc="0" baseline="-1290" dirty="0" smtClean="0">
                <a:latin typeface="Rockwell"/>
                <a:cs typeface="Rockwell"/>
              </a:rPr>
              <a:t>IO</a:t>
            </a:r>
            <a:r>
              <a:rPr sz="3300" spc="56" baseline="-1290" dirty="0" smtClean="0">
                <a:latin typeface="Rockwell"/>
                <a:cs typeface="Rockwell"/>
              </a:rPr>
              <a:t> </a:t>
            </a:r>
            <a:r>
              <a:rPr sz="3300" spc="0" baseline="-1290" dirty="0" smtClean="0">
                <a:latin typeface="Rockwell"/>
                <a:cs typeface="Rockwell"/>
              </a:rPr>
              <a:t>untuk</a:t>
            </a:r>
            <a:r>
              <a:rPr sz="3300" spc="81" baseline="-1290" dirty="0" smtClean="0">
                <a:latin typeface="Rockwell"/>
                <a:cs typeface="Rockwell"/>
              </a:rPr>
              <a:t> </a:t>
            </a:r>
            <a:r>
              <a:rPr sz="3300" spc="0" baseline="-1290" dirty="0" smtClean="0">
                <a:latin typeface="Rockwell"/>
                <a:cs typeface="Rockwell"/>
              </a:rPr>
              <a:t>men</a:t>
            </a:r>
            <a:r>
              <a:rPr sz="3300" spc="-4" baseline="-1290" dirty="0" smtClean="0">
                <a:latin typeface="Rockwell"/>
                <a:cs typeface="Rockwell"/>
              </a:rPr>
              <a:t>g</a:t>
            </a:r>
            <a:r>
              <a:rPr sz="3300" spc="0" baseline="-1290" dirty="0" smtClean="0">
                <a:latin typeface="Rockwell"/>
                <a:cs typeface="Rockwell"/>
              </a:rPr>
              <a:t>e</a:t>
            </a:r>
            <a:r>
              <a:rPr sz="3300" spc="-4" baseline="-1290" dirty="0" smtClean="0">
                <a:latin typeface="Rockwell"/>
                <a:cs typeface="Rockwell"/>
              </a:rPr>
              <a:t>l</a:t>
            </a:r>
            <a:r>
              <a:rPr sz="3300" spc="0" baseline="-1290" dirty="0" smtClean="0">
                <a:latin typeface="Rockwell"/>
                <a:cs typeface="Rockwell"/>
              </a:rPr>
              <a:t>o</a:t>
            </a:r>
            <a:r>
              <a:rPr sz="3300" spc="-4" baseline="-1290" dirty="0" smtClean="0">
                <a:latin typeface="Rockwell"/>
                <a:cs typeface="Rockwell"/>
              </a:rPr>
              <a:t>l</a:t>
            </a:r>
            <a:r>
              <a:rPr sz="3300" spc="0" baseline="-1290" dirty="0" smtClean="0">
                <a:latin typeface="Rockwell"/>
                <a:cs typeface="Rockwell"/>
              </a:rPr>
              <a:t>a</a:t>
            </a:r>
            <a:endParaRPr sz="2200">
              <a:latin typeface="Rockwell"/>
              <a:cs typeface="Rockwell"/>
            </a:endParaRPr>
          </a:p>
          <a:p>
            <a:pPr marL="12700" marR="49215">
              <a:lnSpc>
                <a:spcPts val="2225"/>
              </a:lnSpc>
            </a:pPr>
            <a:r>
              <a:rPr sz="3300" spc="0" baseline="1290" dirty="0" smtClean="0">
                <a:latin typeface="Rockwell"/>
                <a:cs typeface="Rockwell"/>
              </a:rPr>
              <a:t>TI</a:t>
            </a:r>
            <a:r>
              <a:rPr sz="3300" spc="34" baseline="1290" dirty="0" smtClean="0">
                <a:latin typeface="Rockwell"/>
                <a:cs typeface="Rockwell"/>
              </a:rPr>
              <a:t> </a:t>
            </a:r>
            <a:r>
              <a:rPr sz="3300" spc="-4" baseline="1290" dirty="0" smtClean="0">
                <a:latin typeface="Rockwell"/>
                <a:cs typeface="Rockwell"/>
              </a:rPr>
              <a:t>b</a:t>
            </a:r>
            <a:r>
              <a:rPr sz="3300" spc="0" baseline="1290" dirty="0" smtClean="0">
                <a:latin typeface="Rockwell"/>
                <a:cs typeface="Rockwell"/>
              </a:rPr>
              <a:t>er</a:t>
            </a:r>
            <a:r>
              <a:rPr sz="3300" spc="-4" baseline="1290" dirty="0" smtClean="0">
                <a:latin typeface="Rockwell"/>
                <a:cs typeface="Rockwell"/>
              </a:rPr>
              <a:t>d</a:t>
            </a:r>
            <a:r>
              <a:rPr sz="3300" spc="0" baseline="1290" dirty="0" smtClean="0">
                <a:latin typeface="Rockwell"/>
                <a:cs typeface="Rockwell"/>
              </a:rPr>
              <a:t>asarkan</a:t>
            </a:r>
            <a:r>
              <a:rPr sz="3300" spc="164" baseline="1290" dirty="0" smtClean="0">
                <a:latin typeface="Rockwell"/>
                <a:cs typeface="Rockwell"/>
              </a:rPr>
              <a:t> </a:t>
            </a:r>
            <a:r>
              <a:rPr sz="3300" spc="0" baseline="1290" dirty="0" smtClean="0">
                <a:latin typeface="Rockwell"/>
                <a:cs typeface="Rockwell"/>
              </a:rPr>
              <a:t>t</a:t>
            </a:r>
            <a:r>
              <a:rPr sz="3300" spc="-4" baseline="1290" dirty="0" smtClean="0">
                <a:latin typeface="Rockwell"/>
                <a:cs typeface="Rockwell"/>
              </a:rPr>
              <a:t>ig</a:t>
            </a:r>
            <a:r>
              <a:rPr sz="3300" spc="0" baseline="1290" dirty="0" smtClean="0">
                <a:latin typeface="Rockwell"/>
                <a:cs typeface="Rockwell"/>
              </a:rPr>
              <a:t>a</a:t>
            </a:r>
            <a:r>
              <a:rPr sz="3300" spc="58" baseline="1290" dirty="0" smtClean="0">
                <a:latin typeface="Rockwell"/>
                <a:cs typeface="Rockwell"/>
              </a:rPr>
              <a:t> </a:t>
            </a:r>
            <a:r>
              <a:rPr sz="3300" spc="0" baseline="1290" dirty="0" smtClean="0">
                <a:latin typeface="Rockwell"/>
                <a:cs typeface="Rockwell"/>
              </a:rPr>
              <a:t>kate</a:t>
            </a:r>
            <a:r>
              <a:rPr sz="3300" spc="-4" baseline="1290" dirty="0" smtClean="0">
                <a:latin typeface="Rockwell"/>
                <a:cs typeface="Rockwell"/>
              </a:rPr>
              <a:t>g</a:t>
            </a:r>
            <a:r>
              <a:rPr sz="3300" spc="0" baseline="1290" dirty="0" smtClean="0">
                <a:latin typeface="Rockwell"/>
                <a:cs typeface="Rockwell"/>
              </a:rPr>
              <a:t>or</a:t>
            </a:r>
            <a:r>
              <a:rPr sz="3300" spc="9" baseline="1290" dirty="0" smtClean="0">
                <a:latin typeface="Rockwell"/>
                <a:cs typeface="Rockwell"/>
              </a:rPr>
              <a:t>i</a:t>
            </a:r>
            <a:r>
              <a:rPr sz="3300" spc="0" baseline="1290" dirty="0" smtClean="0">
                <a:latin typeface="Rockwell"/>
                <a:cs typeface="Rockwell"/>
              </a:rPr>
              <a:t>,</a:t>
            </a:r>
            <a:r>
              <a:rPr sz="3300" spc="101" baseline="1290" dirty="0" smtClean="0">
                <a:latin typeface="Rockwell"/>
                <a:cs typeface="Rockwell"/>
              </a:rPr>
              <a:t> </a:t>
            </a:r>
            <a:r>
              <a:rPr sz="3300" spc="0" baseline="1290" dirty="0" smtClean="0">
                <a:latin typeface="Rockwell"/>
                <a:cs typeface="Rockwell"/>
              </a:rPr>
              <a:t>ya</a:t>
            </a:r>
            <a:r>
              <a:rPr sz="3300" spc="-4" baseline="1290" dirty="0" smtClean="0">
                <a:latin typeface="Rockwell"/>
                <a:cs typeface="Rockwell"/>
              </a:rPr>
              <a:t>i</a:t>
            </a:r>
            <a:r>
              <a:rPr sz="3300" spc="0" baseline="1290" dirty="0" smtClean="0">
                <a:latin typeface="Rockwell"/>
                <a:cs typeface="Rockwell"/>
              </a:rPr>
              <a:t>t</a:t>
            </a:r>
            <a:r>
              <a:rPr sz="3300" spc="25" baseline="1290" dirty="0" smtClean="0">
                <a:latin typeface="Rockwell"/>
                <a:cs typeface="Rockwell"/>
              </a:rPr>
              <a:t>u</a:t>
            </a:r>
            <a:r>
              <a:rPr sz="3300" spc="0" baseline="1290" dirty="0" smtClean="0">
                <a:latin typeface="Rockwell"/>
                <a:cs typeface="Rockwell"/>
              </a:rPr>
              <a:t>;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8068" y="2925105"/>
            <a:ext cx="182722" cy="7797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89"/>
              </a:lnSpc>
              <a:spcBef>
                <a:spcPts val="94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5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90675" y="2926197"/>
            <a:ext cx="1315187" cy="7797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3375">
              <a:lnSpc>
                <a:spcPts val="1910"/>
              </a:lnSpc>
              <a:spcBef>
                <a:spcPts val="95"/>
              </a:spcBef>
            </a:pPr>
            <a:r>
              <a:rPr sz="1750" spc="-4" dirty="0" smtClean="0">
                <a:latin typeface="Rockwell"/>
                <a:cs typeface="Rockwell"/>
              </a:rPr>
              <a:t>S</a:t>
            </a:r>
            <a:r>
              <a:rPr sz="1750" spc="0" dirty="0" smtClean="0">
                <a:latin typeface="Rockwell"/>
                <a:cs typeface="Rockwell"/>
              </a:rPr>
              <a:t>tr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0" dirty="0" smtClean="0">
                <a:latin typeface="Rockwell"/>
                <a:cs typeface="Rockwell"/>
              </a:rPr>
              <a:t>t</a:t>
            </a:r>
            <a:r>
              <a:rPr sz="1750" spc="-9" dirty="0" smtClean="0">
                <a:latin typeface="Rockwell"/>
                <a:cs typeface="Rockwell"/>
              </a:rPr>
              <a:t>e</a:t>
            </a:r>
            <a:r>
              <a:rPr sz="1750" spc="-4" dirty="0" smtClean="0">
                <a:latin typeface="Rockwell"/>
                <a:cs typeface="Rockwell"/>
              </a:rPr>
              <a:t>g</a:t>
            </a:r>
            <a:r>
              <a:rPr sz="1750" spc="0" dirty="0" smtClean="0">
                <a:latin typeface="Rockwell"/>
                <a:cs typeface="Rockwell"/>
              </a:rPr>
              <a:t>is</a:t>
            </a:r>
            <a:endParaRPr sz="1750">
              <a:latin typeface="Rockwell"/>
              <a:cs typeface="Rockwell"/>
            </a:endParaRPr>
          </a:p>
          <a:p>
            <a:pPr marL="12700" marR="33375">
              <a:lnSpc>
                <a:spcPct val="97859"/>
              </a:lnSpc>
            </a:pPr>
            <a:r>
              <a:rPr sz="1750" spc="0" dirty="0" smtClean="0">
                <a:latin typeface="Rockwell"/>
                <a:cs typeface="Rockwell"/>
              </a:rPr>
              <a:t>T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0" dirty="0" smtClean="0">
                <a:latin typeface="Rockwell"/>
                <a:cs typeface="Rockwell"/>
              </a:rPr>
              <a:t>k</a:t>
            </a:r>
            <a:r>
              <a:rPr sz="1750" spc="-9" dirty="0" smtClean="0">
                <a:latin typeface="Rockwell"/>
                <a:cs typeface="Rockwell"/>
              </a:rPr>
              <a:t>t</a:t>
            </a:r>
            <a:r>
              <a:rPr sz="1750" spc="0" dirty="0" smtClean="0">
                <a:latin typeface="Rockwell"/>
                <a:cs typeface="Rockwell"/>
              </a:rPr>
              <a:t>is</a:t>
            </a:r>
            <a:endParaRPr sz="17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30"/>
              </a:spcBef>
            </a:pPr>
            <a:r>
              <a:rPr sz="1750" spc="0" dirty="0" smtClean="0">
                <a:latin typeface="Rockwell"/>
                <a:cs typeface="Rockwell"/>
              </a:rPr>
              <a:t>O</a:t>
            </a:r>
            <a:r>
              <a:rPr sz="1750" spc="-4" dirty="0" smtClean="0">
                <a:latin typeface="Rockwell"/>
                <a:cs typeface="Rockwell"/>
              </a:rPr>
              <a:t>p</a:t>
            </a:r>
            <a:r>
              <a:rPr sz="1750" spc="-9" dirty="0" smtClean="0">
                <a:latin typeface="Rockwell"/>
                <a:cs typeface="Rockwell"/>
              </a:rPr>
              <a:t>e</a:t>
            </a:r>
            <a:r>
              <a:rPr sz="1750" spc="0" dirty="0" smtClean="0">
                <a:latin typeface="Rockwell"/>
                <a:cs typeface="Rockwell"/>
              </a:rPr>
              <a:t>r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0" dirty="0" smtClean="0">
                <a:latin typeface="Rockwell"/>
                <a:cs typeface="Rockwell"/>
              </a:rPr>
              <a:t>s</a:t>
            </a:r>
            <a:r>
              <a:rPr sz="1750" spc="-4" dirty="0" smtClean="0">
                <a:latin typeface="Rockwell"/>
                <a:cs typeface="Rockwell"/>
              </a:rPr>
              <a:t>i</a:t>
            </a:r>
            <a:r>
              <a:rPr sz="1750" spc="0" dirty="0" smtClean="0">
                <a:latin typeface="Rockwell"/>
                <a:cs typeface="Rockwell"/>
              </a:rPr>
              <a:t>on</a:t>
            </a:r>
            <a:r>
              <a:rPr sz="1750" spc="-19" dirty="0" smtClean="0">
                <a:latin typeface="Rockwell"/>
                <a:cs typeface="Rockwell"/>
              </a:rPr>
              <a:t>a</a:t>
            </a:r>
            <a:r>
              <a:rPr sz="1750" spc="0" dirty="0" smtClean="0">
                <a:latin typeface="Rockwell"/>
                <a:cs typeface="Rockwell"/>
              </a:rPr>
              <a:t>l</a:t>
            </a:r>
            <a:endParaRPr sz="17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1723" y="3738292"/>
            <a:ext cx="167320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2243" y="3739684"/>
            <a:ext cx="8345999" cy="852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3"/>
              </a:lnSpc>
              <a:spcBef>
                <a:spcPts val="170"/>
              </a:spcBef>
            </a:pPr>
            <a:r>
              <a:rPr sz="2200" spc="0" dirty="0" smtClean="0">
                <a:latin typeface="Rockwell"/>
                <a:cs typeface="Rockwell"/>
              </a:rPr>
              <a:t>Seorang</a:t>
            </a:r>
            <a:r>
              <a:rPr sz="2200" spc="108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C</a:t>
            </a:r>
            <a:r>
              <a:rPr sz="2200" spc="0" dirty="0" smtClean="0">
                <a:latin typeface="Rockwell"/>
                <a:cs typeface="Rockwell"/>
              </a:rPr>
              <a:t>IO</a:t>
            </a:r>
            <a:r>
              <a:rPr sz="2200" spc="51" dirty="0" smtClean="0">
                <a:latin typeface="Rockwell"/>
                <a:cs typeface="Rockwell"/>
              </a:rPr>
              <a:t> </a:t>
            </a:r>
            <a:r>
              <a:rPr sz="2200" spc="0" dirty="0" smtClean="0">
                <a:latin typeface="Rockwell"/>
                <a:cs typeface="Rockwell"/>
              </a:rPr>
              <a:t>yang</a:t>
            </a:r>
            <a:r>
              <a:rPr sz="2200" spc="70" dirty="0" smtClean="0">
                <a:latin typeface="Rockwell"/>
                <a:cs typeface="Rockwell"/>
              </a:rPr>
              <a:t> </a:t>
            </a:r>
            <a:r>
              <a:rPr sz="2200" spc="0" dirty="0" smtClean="0">
                <a:latin typeface="Rockwell"/>
                <a:cs typeface="Rockwell"/>
              </a:rPr>
              <a:t>ha</a:t>
            </a:r>
            <a:r>
              <a:rPr sz="2200" spc="-9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spc="0" dirty="0" smtClean="0">
                <a:latin typeface="Rockwell"/>
                <a:cs typeface="Rockwell"/>
              </a:rPr>
              <a:t>al</a:t>
            </a:r>
            <a:r>
              <a:rPr sz="2200" spc="88" dirty="0" smtClean="0">
                <a:latin typeface="Rockwell"/>
                <a:cs typeface="Rockwell"/>
              </a:rPr>
              <a:t> </a:t>
            </a:r>
            <a:r>
              <a:rPr sz="2200" spc="0" dirty="0" smtClean="0">
                <a:latin typeface="Rockwell"/>
                <a:cs typeface="Rockwell"/>
              </a:rPr>
              <a:t>t</a:t>
            </a:r>
            <a:r>
              <a:rPr sz="2200" spc="-4" dirty="0" smtClean="0">
                <a:latin typeface="Rockwell"/>
                <a:cs typeface="Rockwell"/>
              </a:rPr>
              <a:t>id</a:t>
            </a:r>
            <a:r>
              <a:rPr sz="2200" spc="0" dirty="0" smtClean="0">
                <a:latin typeface="Rockwell"/>
                <a:cs typeface="Rockwell"/>
              </a:rPr>
              <a:t>ak</a:t>
            </a:r>
            <a:r>
              <a:rPr sz="2200" spc="70" dirty="0" smtClean="0">
                <a:latin typeface="Rockwell"/>
                <a:cs typeface="Rockwell"/>
              </a:rPr>
              <a:t> </a:t>
            </a:r>
            <a:r>
              <a:rPr sz="2200" spc="0" dirty="0" smtClean="0">
                <a:latin typeface="Rockwell"/>
                <a:cs typeface="Rockwell"/>
              </a:rPr>
              <a:t>h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spc="0" dirty="0" smtClean="0">
                <a:latin typeface="Rockwell"/>
                <a:cs typeface="Rockwell"/>
              </a:rPr>
              <a:t>nya</a:t>
            </a:r>
            <a:r>
              <a:rPr sz="2200" spc="9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dip</a:t>
            </a:r>
            <a:r>
              <a:rPr sz="2200" spc="0" dirty="0" smtClean="0">
                <a:latin typeface="Rockwell"/>
                <a:cs typeface="Rockwell"/>
              </a:rPr>
              <a:t>ersyaratkan</a:t>
            </a:r>
            <a:r>
              <a:rPr sz="2200" spc="193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dibid</a:t>
            </a:r>
            <a:r>
              <a:rPr sz="2200" spc="0" dirty="0" smtClean="0">
                <a:latin typeface="Rockwell"/>
                <a:cs typeface="Rockwell"/>
              </a:rPr>
              <a:t>ang </a:t>
            </a:r>
            <a:endParaRPr sz="2200">
              <a:latin typeface="Rockwell"/>
              <a:cs typeface="Rockwell"/>
            </a:endParaRPr>
          </a:p>
          <a:p>
            <a:pPr marL="12700">
              <a:lnSpc>
                <a:spcPts val="2583"/>
              </a:lnSpc>
            </a:pPr>
            <a:r>
              <a:rPr sz="2200" spc="0" dirty="0" smtClean="0">
                <a:latin typeface="Rockwell"/>
                <a:cs typeface="Rockwell"/>
              </a:rPr>
              <a:t>akan</a:t>
            </a:r>
            <a:r>
              <a:rPr sz="2200" spc="73" dirty="0" smtClean="0">
                <a:latin typeface="Rockwell"/>
                <a:cs typeface="Rockwell"/>
              </a:rPr>
              <a:t> </a:t>
            </a:r>
            <a:r>
              <a:rPr sz="2200" spc="0" dirty="0" smtClean="0">
                <a:latin typeface="Rockwell"/>
                <a:cs typeface="Rockwell"/>
              </a:rPr>
              <a:t>teta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spc="0" dirty="0" smtClean="0">
                <a:latin typeface="Rockwell"/>
                <a:cs typeface="Rockwell"/>
              </a:rPr>
              <a:t>i</a:t>
            </a:r>
            <a:r>
              <a:rPr sz="2200" spc="77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j</a:t>
            </a:r>
            <a:r>
              <a:rPr sz="2200" spc="0" dirty="0" smtClean="0">
                <a:latin typeface="Rockwell"/>
                <a:cs typeface="Rockwell"/>
              </a:rPr>
              <a:t>u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spc="0" dirty="0" smtClean="0">
                <a:latin typeface="Rockwell"/>
                <a:cs typeface="Rockwell"/>
              </a:rPr>
              <a:t>a</a:t>
            </a:r>
            <a:r>
              <a:rPr sz="2200" spc="6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</a:t>
            </a:r>
            <a:r>
              <a:rPr sz="2200" spc="0" dirty="0" smtClean="0">
                <a:latin typeface="Rockwell"/>
                <a:cs typeface="Rockwell"/>
              </a:rPr>
              <a:t>har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spc="0" dirty="0" smtClean="0">
                <a:latin typeface="Rockwell"/>
                <a:cs typeface="Rockwell"/>
              </a:rPr>
              <a:t>kan</a:t>
            </a:r>
            <a:r>
              <a:rPr sz="2200" spc="150" dirty="0" smtClean="0">
                <a:latin typeface="Rockwell"/>
                <a:cs typeface="Rockwell"/>
              </a:rPr>
              <a:t> </a:t>
            </a:r>
            <a:r>
              <a:rPr sz="2200" spc="0" dirty="0" smtClean="0">
                <a:latin typeface="Rockwell"/>
                <a:cs typeface="Rockwell"/>
              </a:rPr>
              <a:t>mem</a:t>
            </a:r>
            <a:r>
              <a:rPr sz="2200" spc="4" dirty="0" smtClean="0">
                <a:latin typeface="Rockwell"/>
                <a:cs typeface="Rockwell"/>
              </a:rPr>
              <a:t>il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spc="0" dirty="0" smtClean="0">
                <a:latin typeface="Rockwell"/>
                <a:cs typeface="Rockwell"/>
              </a:rPr>
              <a:t>ki</a:t>
            </a:r>
            <a:r>
              <a:rPr sz="2200" spc="113" dirty="0" smtClean="0">
                <a:latin typeface="Rockwell"/>
                <a:cs typeface="Rockwell"/>
              </a:rPr>
              <a:t> </a:t>
            </a:r>
            <a:r>
              <a:rPr sz="2200" spc="0" dirty="0" smtClean="0">
                <a:latin typeface="Rockwell"/>
                <a:cs typeface="Rockwell"/>
              </a:rPr>
              <a:t>kema</a:t>
            </a:r>
            <a:r>
              <a:rPr sz="2200" spc="9" dirty="0" smtClean="0">
                <a:latin typeface="Rockwell"/>
                <a:cs typeface="Rockwell"/>
              </a:rPr>
              <a:t>m</a:t>
            </a:r>
            <a:r>
              <a:rPr sz="2200" spc="4" dirty="0" smtClean="0">
                <a:latin typeface="Rockwell"/>
                <a:cs typeface="Rockwell"/>
              </a:rPr>
              <a:t>p</a:t>
            </a:r>
            <a:r>
              <a:rPr sz="2200" spc="0" dirty="0" smtClean="0">
                <a:latin typeface="Rockwell"/>
                <a:cs typeface="Rockwell"/>
              </a:rPr>
              <a:t>uan</a:t>
            </a:r>
            <a:r>
              <a:rPr sz="2200" spc="16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spc="0" dirty="0" smtClean="0">
                <a:latin typeface="Rockwell"/>
                <a:cs typeface="Rockwell"/>
              </a:rPr>
              <a:t>i</a:t>
            </a:r>
            <a:r>
              <a:rPr sz="2200" spc="3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spc="0" dirty="0" smtClean="0">
                <a:latin typeface="Rockwell"/>
                <a:cs typeface="Rockwell"/>
              </a:rPr>
              <a:t>er</a:t>
            </a:r>
            <a:r>
              <a:rPr sz="2200" spc="-15" dirty="0" smtClean="0">
                <a:latin typeface="Rockwell"/>
                <a:cs typeface="Rockwell"/>
              </a:rPr>
              <a:t>b</a:t>
            </a:r>
            <a:r>
              <a:rPr sz="2200" spc="0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spc="0" dirty="0" smtClean="0">
                <a:latin typeface="Rockwell"/>
                <a:cs typeface="Rockwell"/>
              </a:rPr>
              <a:t>ai </a:t>
            </a:r>
            <a:endParaRPr sz="2200">
              <a:latin typeface="Rockwell"/>
              <a:cs typeface="Rockwell"/>
            </a:endParaRPr>
          </a:p>
          <a:p>
            <a:pPr marL="12700">
              <a:lnSpc>
                <a:spcPts val="2583"/>
              </a:lnSpc>
            </a:pPr>
            <a:r>
              <a:rPr sz="2200" spc="-4" dirty="0" smtClean="0">
                <a:latin typeface="Rockwell"/>
                <a:cs typeface="Rockwell"/>
              </a:rPr>
              <a:t>bid</a:t>
            </a:r>
            <a:r>
              <a:rPr sz="2200" spc="0" dirty="0" smtClean="0">
                <a:latin typeface="Rockwell"/>
                <a:cs typeface="Rockwell"/>
              </a:rPr>
              <a:t>an</a:t>
            </a:r>
            <a:r>
              <a:rPr sz="2200" spc="15" dirty="0" smtClean="0">
                <a:latin typeface="Rockwell"/>
                <a:cs typeface="Rockwell"/>
              </a:rPr>
              <a:t>g</a:t>
            </a:r>
            <a:r>
              <a:rPr sz="2200" spc="0" dirty="0" smtClean="0">
                <a:latin typeface="Rockwell"/>
                <a:cs typeface="Rockwell"/>
              </a:rPr>
              <a:t>;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38335" y="3739684"/>
            <a:ext cx="319261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00"/>
              </a:lnSpc>
              <a:spcBef>
                <a:spcPts val="120"/>
              </a:spcBef>
            </a:pPr>
            <a:r>
              <a:rPr sz="2200" spc="0" dirty="0" smtClean="0">
                <a:latin typeface="Rockwell"/>
                <a:cs typeface="Rockwell"/>
              </a:rPr>
              <a:t>TI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98068" y="4609125"/>
            <a:ext cx="182722" cy="1845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89"/>
              </a:lnSpc>
              <a:spcBef>
                <a:spcPts val="94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5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5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5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5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5"/>
              </a:spcBef>
            </a:pPr>
            <a:r>
              <a:rPr sz="1750" spc="0" dirty="0" smtClean="0">
                <a:latin typeface="Arial"/>
                <a:cs typeface="Arial"/>
              </a:rPr>
              <a:t>–</a:t>
            </a:r>
            <a:endParaRPr sz="17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90675" y="4610218"/>
            <a:ext cx="2717593" cy="1845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148">
              <a:lnSpc>
                <a:spcPts val="1910"/>
              </a:lnSpc>
              <a:spcBef>
                <a:spcPts val="95"/>
              </a:spcBef>
            </a:pPr>
            <a:r>
              <a:rPr sz="1750" spc="-4" dirty="0" smtClean="0">
                <a:latin typeface="Rockwell"/>
                <a:cs typeface="Rockwell"/>
              </a:rPr>
              <a:t>K</a:t>
            </a:r>
            <a:r>
              <a:rPr sz="1750" spc="0" dirty="0" smtClean="0">
                <a:latin typeface="Rockwell"/>
                <a:cs typeface="Rockwell"/>
              </a:rPr>
              <a:t>e</a:t>
            </a:r>
            <a:r>
              <a:rPr sz="1750" spc="-4" dirty="0" smtClean="0">
                <a:latin typeface="Rockwell"/>
                <a:cs typeface="Rockwell"/>
              </a:rPr>
              <a:t>ua</a:t>
            </a:r>
            <a:r>
              <a:rPr sz="1750" spc="0" dirty="0" smtClean="0">
                <a:latin typeface="Rockwell"/>
                <a:cs typeface="Rockwell"/>
              </a:rPr>
              <a:t>n</a:t>
            </a:r>
            <a:r>
              <a:rPr sz="1750" spc="-4" dirty="0" smtClean="0">
                <a:latin typeface="Rockwell"/>
                <a:cs typeface="Rockwell"/>
              </a:rPr>
              <a:t>ga</a:t>
            </a:r>
            <a:r>
              <a:rPr sz="1750" spc="0" dirty="0" smtClean="0">
                <a:latin typeface="Rockwell"/>
                <a:cs typeface="Rockwell"/>
              </a:rPr>
              <a:t>n</a:t>
            </a:r>
            <a:endParaRPr sz="1750">
              <a:latin typeface="Rockwell"/>
              <a:cs typeface="Rockwell"/>
            </a:endParaRPr>
          </a:p>
          <a:p>
            <a:pPr marL="12700" marR="39148">
              <a:lnSpc>
                <a:spcPct val="97859"/>
              </a:lnSpc>
            </a:pPr>
            <a:r>
              <a:rPr sz="1750" spc="-4" dirty="0" smtClean="0">
                <a:latin typeface="Rockwell"/>
                <a:cs typeface="Rockwell"/>
              </a:rPr>
              <a:t>SD</a:t>
            </a:r>
            <a:r>
              <a:rPr sz="1750" spc="0" dirty="0" smtClean="0">
                <a:latin typeface="Rockwell"/>
                <a:cs typeface="Rockwell"/>
              </a:rPr>
              <a:t>M</a:t>
            </a:r>
            <a:endParaRPr sz="17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30"/>
              </a:spcBef>
            </a:pPr>
            <a:r>
              <a:rPr sz="1750" spc="-4" dirty="0" smtClean="0">
                <a:latin typeface="Rockwell"/>
                <a:cs typeface="Rockwell"/>
              </a:rPr>
              <a:t>R</a:t>
            </a:r>
            <a:r>
              <a:rPr sz="1750" spc="0" dirty="0" smtClean="0">
                <a:latin typeface="Rockwell"/>
                <a:cs typeface="Rockwell"/>
              </a:rPr>
              <a:t>el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-9" dirty="0" smtClean="0">
                <a:latin typeface="Rockwell"/>
                <a:cs typeface="Rockwell"/>
              </a:rPr>
              <a:t>t</a:t>
            </a:r>
            <a:r>
              <a:rPr sz="1750" spc="-4" dirty="0" smtClean="0">
                <a:latin typeface="Rockwell"/>
                <a:cs typeface="Rockwell"/>
              </a:rPr>
              <a:t>i</a:t>
            </a:r>
            <a:r>
              <a:rPr sz="1750" spc="0" dirty="0" smtClean="0">
                <a:latin typeface="Rockwell"/>
                <a:cs typeface="Rockwell"/>
              </a:rPr>
              <a:t>ons</a:t>
            </a:r>
            <a:r>
              <a:rPr sz="1750" spc="-9" dirty="0" smtClean="0">
                <a:latin typeface="Rockwell"/>
                <a:cs typeface="Rockwell"/>
              </a:rPr>
              <a:t>h</a:t>
            </a:r>
            <a:r>
              <a:rPr sz="1750" spc="0" dirty="0" smtClean="0">
                <a:latin typeface="Rockwell"/>
                <a:cs typeface="Rockwell"/>
              </a:rPr>
              <a:t>ip</a:t>
            </a:r>
            <a:r>
              <a:rPr sz="1750" spc="-19" dirty="0" smtClean="0">
                <a:latin typeface="Rockwell"/>
                <a:cs typeface="Rockwell"/>
              </a:rPr>
              <a:t> </a:t>
            </a:r>
            <a:r>
              <a:rPr sz="1750" spc="-9" dirty="0" smtClean="0">
                <a:latin typeface="Rockwell"/>
                <a:cs typeface="Rockwell"/>
              </a:rPr>
              <a:t>M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0" dirty="0" smtClean="0">
                <a:latin typeface="Rockwell"/>
                <a:cs typeface="Rockwell"/>
              </a:rPr>
              <a:t>n</a:t>
            </a:r>
            <a:r>
              <a:rPr sz="1750" spc="-4" dirty="0" smtClean="0">
                <a:latin typeface="Rockwell"/>
                <a:cs typeface="Rockwell"/>
              </a:rPr>
              <a:t>ag</a:t>
            </a:r>
            <a:r>
              <a:rPr sz="1750" spc="0" dirty="0" smtClean="0">
                <a:latin typeface="Rockwell"/>
                <a:cs typeface="Rockwell"/>
              </a:rPr>
              <a:t>e</a:t>
            </a:r>
            <a:r>
              <a:rPr sz="1750" spc="-4" dirty="0" smtClean="0">
                <a:latin typeface="Rockwell"/>
                <a:cs typeface="Rockwell"/>
              </a:rPr>
              <a:t>m</a:t>
            </a:r>
            <a:r>
              <a:rPr sz="1750" spc="0" dirty="0" smtClean="0">
                <a:latin typeface="Rockwell"/>
                <a:cs typeface="Rockwell"/>
              </a:rPr>
              <a:t>e</a:t>
            </a:r>
            <a:r>
              <a:rPr sz="1750" spc="-9" dirty="0" smtClean="0">
                <a:latin typeface="Rockwell"/>
                <a:cs typeface="Rockwell"/>
              </a:rPr>
              <a:t>n</a:t>
            </a:r>
            <a:r>
              <a:rPr sz="1750" spc="0" dirty="0" smtClean="0">
                <a:latin typeface="Rockwell"/>
                <a:cs typeface="Rockwell"/>
              </a:rPr>
              <a:t>t</a:t>
            </a:r>
            <a:endParaRPr sz="1750">
              <a:latin typeface="Rockwell"/>
              <a:cs typeface="Rockwell"/>
            </a:endParaRPr>
          </a:p>
          <a:p>
            <a:pPr marL="12700" marR="39148">
              <a:lnSpc>
                <a:spcPct val="97859"/>
              </a:lnSpc>
              <a:spcBef>
                <a:spcPts val="45"/>
              </a:spcBef>
            </a:pPr>
            <a:r>
              <a:rPr sz="1750" spc="0" dirty="0" smtClean="0">
                <a:latin typeface="Rockwell"/>
                <a:cs typeface="Rockwell"/>
              </a:rPr>
              <a:t>Le</a:t>
            </a:r>
            <a:r>
              <a:rPr sz="1750" spc="-4" dirty="0" smtClean="0">
                <a:latin typeface="Rockwell"/>
                <a:cs typeface="Rockwell"/>
              </a:rPr>
              <a:t>ga</a:t>
            </a:r>
            <a:r>
              <a:rPr sz="1750" spc="0" dirty="0" smtClean="0">
                <a:latin typeface="Rockwell"/>
                <a:cs typeface="Rockwell"/>
              </a:rPr>
              <a:t>l</a:t>
            </a:r>
            <a:endParaRPr sz="1750">
              <a:latin typeface="Rockwell"/>
              <a:cs typeface="Rockwell"/>
            </a:endParaRPr>
          </a:p>
          <a:p>
            <a:pPr marL="12700" marR="1108828">
              <a:lnSpc>
                <a:spcPct val="100012"/>
              </a:lnSpc>
              <a:spcBef>
                <a:spcPts val="30"/>
              </a:spcBef>
            </a:pPr>
            <a:r>
              <a:rPr sz="1750" spc="0" dirty="0" smtClean="0">
                <a:latin typeface="Rockwell"/>
                <a:cs typeface="Rockwell"/>
              </a:rPr>
              <a:t>T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0" dirty="0" smtClean="0">
                <a:latin typeface="Rockwell"/>
                <a:cs typeface="Rockwell"/>
              </a:rPr>
              <a:t>ta </a:t>
            </a:r>
            <a:r>
              <a:rPr sz="1750" spc="-14" dirty="0" smtClean="0">
                <a:latin typeface="Rockwell"/>
                <a:cs typeface="Rockwell"/>
              </a:rPr>
              <a:t>K</a:t>
            </a:r>
            <a:r>
              <a:rPr sz="1750" spc="0" dirty="0" smtClean="0">
                <a:latin typeface="Rockwell"/>
                <a:cs typeface="Rockwell"/>
              </a:rPr>
              <a:t>e</a:t>
            </a:r>
            <a:r>
              <a:rPr sz="1750" spc="-4" dirty="0" smtClean="0">
                <a:latin typeface="Rockwell"/>
                <a:cs typeface="Rockwell"/>
              </a:rPr>
              <a:t>l</a:t>
            </a:r>
            <a:r>
              <a:rPr sz="1750" spc="0" dirty="0" smtClean="0">
                <a:latin typeface="Rockwell"/>
                <a:cs typeface="Rockwell"/>
              </a:rPr>
              <a:t>ola Ne</a:t>
            </a:r>
            <a:r>
              <a:rPr sz="1750" spc="-4" dirty="0" smtClean="0">
                <a:latin typeface="Rockwell"/>
                <a:cs typeface="Rockwell"/>
              </a:rPr>
              <a:t>g</a:t>
            </a:r>
            <a:r>
              <a:rPr sz="1750" spc="0" dirty="0" smtClean="0">
                <a:latin typeface="Rockwell"/>
                <a:cs typeface="Rockwell"/>
              </a:rPr>
              <a:t>o</a:t>
            </a:r>
            <a:r>
              <a:rPr sz="1750" spc="-9" dirty="0" smtClean="0">
                <a:latin typeface="Rockwell"/>
                <a:cs typeface="Rockwell"/>
              </a:rPr>
              <a:t>s</a:t>
            </a:r>
            <a:r>
              <a:rPr sz="1750" spc="0" dirty="0" smtClean="0">
                <a:latin typeface="Rockwell"/>
                <a:cs typeface="Rockwell"/>
              </a:rPr>
              <a:t>i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-9" dirty="0" smtClean="0">
                <a:latin typeface="Rockwell"/>
                <a:cs typeface="Rockwell"/>
              </a:rPr>
              <a:t>s</a:t>
            </a:r>
            <a:r>
              <a:rPr sz="1750" spc="0" dirty="0" smtClean="0">
                <a:latin typeface="Rockwell"/>
                <a:cs typeface="Rockwell"/>
              </a:rPr>
              <a:t>i </a:t>
            </a:r>
            <a:r>
              <a:rPr sz="1750" spc="-4" dirty="0" smtClean="0">
                <a:latin typeface="Rockwell"/>
                <a:cs typeface="Rockwell"/>
              </a:rPr>
              <a:t>K</a:t>
            </a:r>
            <a:r>
              <a:rPr sz="1750" spc="0" dirty="0" smtClean="0">
                <a:latin typeface="Rockwell"/>
                <a:cs typeface="Rockwell"/>
              </a:rPr>
              <a:t>e</a:t>
            </a:r>
            <a:r>
              <a:rPr sz="1750" spc="-4" dirty="0" smtClean="0">
                <a:latin typeface="Rockwell"/>
                <a:cs typeface="Rockwell"/>
              </a:rPr>
              <a:t>p</a:t>
            </a:r>
            <a:r>
              <a:rPr sz="1750" spc="0" dirty="0" smtClean="0">
                <a:latin typeface="Rockwell"/>
                <a:cs typeface="Rockwell"/>
              </a:rPr>
              <a:t>e</a:t>
            </a:r>
            <a:r>
              <a:rPr sz="1750" spc="-19" dirty="0" smtClean="0">
                <a:latin typeface="Rockwell"/>
                <a:cs typeface="Rockwell"/>
              </a:rPr>
              <a:t>m</a:t>
            </a:r>
            <a:r>
              <a:rPr sz="1750" spc="0" dirty="0" smtClean="0">
                <a:latin typeface="Rockwell"/>
                <a:cs typeface="Rockwell"/>
              </a:rPr>
              <a:t>i</a:t>
            </a:r>
            <a:r>
              <a:rPr sz="1750" spc="-4" dirty="0" smtClean="0">
                <a:latin typeface="Rockwell"/>
                <a:cs typeface="Rockwell"/>
              </a:rPr>
              <a:t>m</a:t>
            </a:r>
            <a:r>
              <a:rPr sz="1750" spc="-14" dirty="0" smtClean="0">
                <a:latin typeface="Rockwell"/>
                <a:cs typeface="Rockwell"/>
              </a:rPr>
              <a:t>p</a:t>
            </a:r>
            <a:r>
              <a:rPr sz="1750" spc="0" dirty="0" smtClean="0">
                <a:latin typeface="Rockwell"/>
                <a:cs typeface="Rockwell"/>
              </a:rPr>
              <a:t>in</a:t>
            </a:r>
            <a:r>
              <a:rPr sz="1750" spc="-4" dirty="0" smtClean="0">
                <a:latin typeface="Rockwell"/>
                <a:cs typeface="Rockwell"/>
              </a:rPr>
              <a:t>a</a:t>
            </a:r>
            <a:r>
              <a:rPr sz="1750" spc="0" dirty="0" smtClean="0">
                <a:latin typeface="Rockwell"/>
                <a:cs typeface="Rockwell"/>
              </a:rPr>
              <a:t>n</a:t>
            </a:r>
            <a:endParaRPr sz="17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0876" y="2214372"/>
            <a:ext cx="9758171" cy="45887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841751" y="1302454"/>
            <a:ext cx="4442786" cy="4871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35"/>
              </a:lnSpc>
              <a:spcBef>
                <a:spcPts val="191"/>
              </a:spcBef>
            </a:pPr>
            <a:r>
              <a:rPr sz="3600" b="1" spc="-9" dirty="0" smtClean="0">
                <a:latin typeface="Rockwell"/>
                <a:cs typeface="Rockwell"/>
              </a:rPr>
              <a:t>B</a:t>
            </a:r>
            <a:r>
              <a:rPr sz="3600" b="1" spc="0" dirty="0" smtClean="0">
                <a:latin typeface="Rockwell"/>
                <a:cs typeface="Rockwell"/>
              </a:rPr>
              <a:t>e</a:t>
            </a: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89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C</a:t>
            </a:r>
            <a:r>
              <a:rPr sz="3600" b="1" spc="-4" dirty="0" smtClean="0">
                <a:latin typeface="Rockwell"/>
                <a:cs typeface="Rockwell"/>
              </a:rPr>
              <a:t>I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84" dirty="0" smtClean="0">
                <a:latin typeface="Rockwell"/>
                <a:cs typeface="Rockwell"/>
              </a:rPr>
              <a:t> </a:t>
            </a:r>
            <a:r>
              <a:rPr sz="3600" b="1" spc="-19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65" dirty="0" smtClean="0">
                <a:latin typeface="Rockwell"/>
                <a:cs typeface="Rockwell"/>
              </a:rPr>
              <a:t> </a:t>
            </a:r>
            <a:r>
              <a:rPr sz="3600" b="1" spc="-10" dirty="0" smtClean="0">
                <a:latin typeface="Rockwell"/>
                <a:cs typeface="Rockwell"/>
              </a:rPr>
              <a:t>C</a:t>
            </a:r>
            <a:r>
              <a:rPr sz="3600" b="1" spc="-15" dirty="0" smtClean="0">
                <a:latin typeface="Rockwell"/>
                <a:cs typeface="Rockwell"/>
              </a:rPr>
              <a:t>E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12263" y="932681"/>
            <a:ext cx="5952743" cy="59375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392923" y="5193791"/>
            <a:ext cx="2263139" cy="16093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3295903" y="1302124"/>
            <a:ext cx="3543495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spc="0" dirty="0" smtClean="0">
                <a:latin typeface="Rockwell"/>
                <a:cs typeface="Rockwell"/>
              </a:rPr>
              <a:t>Le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0" dirty="0" smtClean="0">
                <a:latin typeface="Rockwell"/>
                <a:cs typeface="Rockwell"/>
              </a:rPr>
              <a:t>er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h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p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31723" y="2247481"/>
            <a:ext cx="198603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80"/>
              </a:lnSpc>
              <a:spcBef>
                <a:spcPts val="144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82243" y="2249179"/>
            <a:ext cx="1110866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B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h</a:t>
            </a:r>
            <a:r>
              <a:rPr sz="4050" spc="-4" baseline="1051" dirty="0" smtClean="0">
                <a:latin typeface="Rockwell"/>
                <a:cs typeface="Rockwell"/>
              </a:rPr>
              <a:t>w</a:t>
            </a:r>
            <a:r>
              <a:rPr sz="4050" spc="0" baseline="105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136139" y="2249179"/>
            <a:ext cx="671372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10" baseline="1051" dirty="0" smtClean="0">
                <a:latin typeface="Rockwell"/>
                <a:cs typeface="Rockwell"/>
              </a:rPr>
              <a:t>S</a:t>
            </a:r>
            <a:r>
              <a:rPr sz="4050" spc="0" baseline="1051" dirty="0" smtClean="0">
                <a:latin typeface="Rockwell"/>
                <a:cs typeface="Rockwell"/>
              </a:rPr>
              <a:t>IM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149600" y="2249179"/>
            <a:ext cx="1559026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b</a:t>
            </a:r>
            <a:r>
              <a:rPr sz="4050" spc="10" baseline="1051" dirty="0" smtClean="0">
                <a:latin typeface="Rockwell"/>
                <a:cs typeface="Rockwell"/>
              </a:rPr>
              <a:t>u</a:t>
            </a:r>
            <a:r>
              <a:rPr sz="4050" spc="-4" baseline="1051" dirty="0" smtClean="0">
                <a:latin typeface="Rockwell"/>
                <a:cs typeface="Rockwell"/>
              </a:rPr>
              <a:t>k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n</a:t>
            </a:r>
            <a:r>
              <a:rPr sz="4050" spc="4" baseline="1051" dirty="0" smtClean="0">
                <a:latin typeface="Rockwell"/>
                <a:cs typeface="Rockwell"/>
              </a:rPr>
              <a:t>l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h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053076" y="2249179"/>
            <a:ext cx="1732633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ko</a:t>
            </a:r>
            <a:r>
              <a:rPr sz="4050" spc="-10" baseline="1051" dirty="0" smtClean="0">
                <a:latin typeface="Rockwell"/>
                <a:cs typeface="Rockwell"/>
              </a:rPr>
              <a:t>m</a:t>
            </a:r>
            <a:r>
              <a:rPr sz="4050" spc="0" baseline="1051" dirty="0" smtClean="0">
                <a:latin typeface="Rockwell"/>
                <a:cs typeface="Rockwell"/>
              </a:rPr>
              <a:t>pu</a:t>
            </a:r>
            <a:r>
              <a:rPr sz="4050" spc="-4" baseline="1051" dirty="0" smtClean="0">
                <a:latin typeface="Rockwell"/>
                <a:cs typeface="Rockwell"/>
              </a:rPr>
              <a:t>te</a:t>
            </a:r>
            <a:r>
              <a:rPr sz="4050" spc="15" baseline="1051" dirty="0" smtClean="0">
                <a:latin typeface="Rockwell"/>
                <a:cs typeface="Rockwell"/>
              </a:rPr>
              <a:t>r</a:t>
            </a:r>
            <a:r>
              <a:rPr sz="4050" spc="0" baseline="1051" dirty="0" smtClean="0">
                <a:latin typeface="Rockwell"/>
                <a:cs typeface="Rockwell"/>
              </a:rPr>
              <a:t>,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127240" y="2249179"/>
            <a:ext cx="361507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i</a:t>
            </a:r>
            <a:r>
              <a:rPr sz="4050" spc="0" baseline="105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829803" y="2249179"/>
            <a:ext cx="1894539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m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rup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k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2243" y="2581411"/>
            <a:ext cx="6439448" cy="7035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620"/>
              </a:lnSpc>
              <a:spcBef>
                <a:spcPts val="326"/>
              </a:spcBef>
            </a:pP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9" dirty="0" smtClean="0">
                <a:latin typeface="Rockwell"/>
                <a:cs typeface="Rockwell"/>
              </a:rPr>
              <a:t>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r>
              <a:rPr sz="2700" spc="502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ri </a:t>
            </a:r>
            <a:r>
              <a:rPr sz="2700" spc="360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0" dirty="0" smtClean="0">
                <a:latin typeface="Rockwell"/>
                <a:cs typeface="Rockwell"/>
              </a:rPr>
              <a:t>u </a:t>
            </a:r>
            <a:r>
              <a:rPr sz="2700" spc="379" dirty="0" smtClean="0">
                <a:latin typeface="Rockwell"/>
                <a:cs typeface="Rockwell"/>
              </a:rPr>
              <a:t> </a:t>
            </a:r>
            <a:r>
              <a:rPr sz="2700" spc="-10" dirty="0" smtClean="0">
                <a:latin typeface="Rockwell"/>
                <a:cs typeface="Rockwell"/>
              </a:rPr>
              <a:t>ma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j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uh</a:t>
            </a:r>
            <a:r>
              <a:rPr sz="2700" spc="6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4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0" dirty="0" smtClean="0">
                <a:latin typeface="Rockwell"/>
                <a:cs typeface="Rockwell"/>
              </a:rPr>
              <a:t>um</a:t>
            </a:r>
            <a:r>
              <a:rPr sz="2700" spc="107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14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ya</a:t>
            </a:r>
            <a:r>
              <a:rPr sz="2700" spc="110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mpu</a:t>
            </a:r>
            <a:r>
              <a:rPr sz="2700" spc="-4" dirty="0" smtClean="0">
                <a:latin typeface="Rockwell"/>
                <a:cs typeface="Rockwell"/>
              </a:rPr>
              <a:t>te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259828" y="2581411"/>
            <a:ext cx="2467260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d</a:t>
            </a:r>
            <a:r>
              <a:rPr sz="4050" spc="-9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n </a:t>
            </a:r>
            <a:r>
              <a:rPr sz="4050" spc="361" baseline="1051" dirty="0" smtClean="0">
                <a:latin typeface="Rockwell"/>
                <a:cs typeface="Rockwell"/>
              </a:rPr>
              <a:t> </a:t>
            </a:r>
            <a:r>
              <a:rPr sz="4050" spc="4" baseline="1051" dirty="0" smtClean="0">
                <a:latin typeface="Rockwell"/>
                <a:cs typeface="Rockwell"/>
              </a:rPr>
              <a:t>t</a:t>
            </a:r>
            <a:r>
              <a:rPr sz="4050" spc="-4" baseline="1051" dirty="0" smtClean="0">
                <a:latin typeface="Rockwell"/>
                <a:cs typeface="Rockwell"/>
              </a:rPr>
              <a:t>el</a:t>
            </a:r>
            <a:r>
              <a:rPr sz="4050" spc="-9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h </a:t>
            </a:r>
            <a:r>
              <a:rPr sz="4050" spc="381" baseline="1051" dirty="0" smtClean="0">
                <a:latin typeface="Rockwell"/>
                <a:cs typeface="Rockwell"/>
              </a:rPr>
              <a:t> 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10" baseline="1051" dirty="0" smtClean="0">
                <a:latin typeface="Rockwell"/>
                <a:cs typeface="Rockwell"/>
              </a:rPr>
              <a:t>d</a:t>
            </a:r>
            <a:r>
              <a:rPr sz="4050" spc="0" baseline="105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31723" y="3326473"/>
            <a:ext cx="198603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80"/>
              </a:lnSpc>
              <a:spcBef>
                <a:spcPts val="144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82243" y="3328171"/>
            <a:ext cx="1110866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B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h</a:t>
            </a:r>
            <a:r>
              <a:rPr sz="4050" spc="-4" baseline="1051" dirty="0" smtClean="0">
                <a:latin typeface="Rockwell"/>
                <a:cs typeface="Rockwell"/>
              </a:rPr>
              <a:t>w</a:t>
            </a:r>
            <a:r>
              <a:rPr sz="4050" spc="0" baseline="105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39544" y="3328171"/>
            <a:ext cx="673798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4" baseline="1051" dirty="0" smtClean="0">
                <a:latin typeface="Rockwell"/>
                <a:cs typeface="Rockwell"/>
              </a:rPr>
              <a:t>S</a:t>
            </a:r>
            <a:r>
              <a:rPr sz="4050" spc="10" baseline="1051" dirty="0" smtClean="0">
                <a:latin typeface="Rockwell"/>
                <a:cs typeface="Rockwell"/>
              </a:rPr>
              <a:t>I</a:t>
            </a:r>
            <a:r>
              <a:rPr sz="4050" spc="0" baseline="1051" dirty="0" smtClean="0">
                <a:latin typeface="Rockwell"/>
                <a:cs typeface="Rockwell"/>
              </a:rPr>
              <a:t>M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759455" y="3328171"/>
            <a:ext cx="1893153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10" baseline="1051" dirty="0" smtClean="0">
                <a:latin typeface="Rockwell"/>
                <a:cs typeface="Rockwell"/>
              </a:rPr>
              <a:t>m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rup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k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798567" y="3328171"/>
            <a:ext cx="1292487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m</a:t>
            </a:r>
            <a:r>
              <a:rPr sz="4050" spc="-4" baseline="1051" dirty="0" smtClean="0">
                <a:latin typeface="Rockwell"/>
                <a:cs typeface="Rockwell"/>
              </a:rPr>
              <a:t>eto</a:t>
            </a:r>
            <a:r>
              <a:rPr sz="4050" spc="0" baseline="1051" dirty="0" smtClean="0">
                <a:latin typeface="Rockwell"/>
                <a:cs typeface="Rockwell"/>
              </a:rPr>
              <a:t>de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35700" y="3328171"/>
            <a:ext cx="803775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10" baseline="1051" dirty="0" smtClean="0">
                <a:latin typeface="Rockwell"/>
                <a:cs typeface="Rockwell"/>
              </a:rPr>
              <a:t>b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gi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185152" y="3328171"/>
            <a:ext cx="804468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ra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136128" y="3328171"/>
            <a:ext cx="1591260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-4" baseline="1051" dirty="0" smtClean="0">
                <a:latin typeface="Rockwell"/>
                <a:cs typeface="Rockwell"/>
              </a:rPr>
              <a:t>i</a:t>
            </a:r>
            <a:r>
              <a:rPr sz="4050" spc="-10" baseline="1051" dirty="0" smtClean="0">
                <a:latin typeface="Rockwell"/>
                <a:cs typeface="Rockwell"/>
              </a:rPr>
              <a:t>m</a:t>
            </a: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-4" baseline="1051" dirty="0" smtClean="0">
                <a:latin typeface="Rockwell"/>
                <a:cs typeface="Rockwell"/>
              </a:rPr>
              <a:t>in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82243" y="3658879"/>
            <a:ext cx="3396030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rus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h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n</a:t>
            </a:r>
            <a:r>
              <a:rPr sz="4050" spc="-4" baseline="1051" dirty="0" smtClean="0">
                <a:latin typeface="Rockwell"/>
                <a:cs typeface="Rockwell"/>
              </a:rPr>
              <a:t>/</a:t>
            </a:r>
            <a:r>
              <a:rPr sz="4050" spc="0" baseline="1051" dirty="0" smtClean="0">
                <a:latin typeface="Rockwell"/>
                <a:cs typeface="Rockwell"/>
              </a:rPr>
              <a:t>m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n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j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r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27295" y="3658879"/>
            <a:ext cx="1060955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d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l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m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33007" y="3658879"/>
            <a:ext cx="1051250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up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ya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28052" y="3658879"/>
            <a:ext cx="2196432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4" baseline="1051" dirty="0" smtClean="0">
                <a:latin typeface="Rockwell"/>
                <a:cs typeface="Rockwell"/>
              </a:rPr>
              <a:t>n</a:t>
            </a:r>
            <a:r>
              <a:rPr sz="4050" spc="0" baseline="1051" dirty="0" smtClean="0">
                <a:latin typeface="Rockwell"/>
                <a:cs typeface="Rockwell"/>
              </a:rPr>
              <a:t>g</a:t>
            </a:r>
            <a:r>
              <a:rPr sz="4050" spc="-10" baseline="1051" dirty="0" smtClean="0">
                <a:latin typeface="Rockwell"/>
                <a:cs typeface="Rockwell"/>
              </a:rPr>
              <a:t>am</a:t>
            </a:r>
            <a:r>
              <a:rPr sz="4050" spc="0" baseline="1051" dirty="0" smtClean="0">
                <a:latin typeface="Rockwell"/>
                <a:cs typeface="Rockwell"/>
              </a:rPr>
              <a:t>b</a:t>
            </a:r>
            <a:r>
              <a:rPr sz="4050" spc="-4" baseline="1051" dirty="0" smtClean="0">
                <a:latin typeface="Rockwell"/>
                <a:cs typeface="Rockwell"/>
              </a:rPr>
              <a:t>i</a:t>
            </a:r>
            <a:r>
              <a:rPr sz="4050" spc="4" baseline="1051" dirty="0" smtClean="0">
                <a:latin typeface="Rockwell"/>
                <a:cs typeface="Rockwell"/>
              </a:rPr>
              <a:t>l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2243" y="3991111"/>
            <a:ext cx="7626257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ke</a:t>
            </a:r>
            <a:r>
              <a:rPr sz="4050" spc="0" baseline="1051" dirty="0" smtClean="0">
                <a:latin typeface="Rockwell"/>
                <a:cs typeface="Rockwell"/>
              </a:rPr>
              <a:t>pu</a:t>
            </a:r>
            <a:r>
              <a:rPr sz="4050" spc="-4" baseline="1051" dirty="0" smtClean="0">
                <a:latin typeface="Rockwell"/>
                <a:cs typeface="Rockwell"/>
              </a:rPr>
              <a:t>t</a:t>
            </a:r>
            <a:r>
              <a:rPr sz="4050" spc="0" baseline="1051" dirty="0" smtClean="0">
                <a:latin typeface="Rockwell"/>
                <a:cs typeface="Rockwell"/>
              </a:rPr>
              <a:t>us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r>
              <a:rPr sz="4050" spc="128" baseline="1051" dirty="0" smtClean="0">
                <a:latin typeface="Rockwell"/>
                <a:cs typeface="Rockwell"/>
              </a:rPr>
              <a:t> </a:t>
            </a:r>
            <a:r>
              <a:rPr sz="4050" spc="0" baseline="1051" dirty="0" smtClean="0">
                <a:latin typeface="Rockwell"/>
                <a:cs typeface="Rockwell"/>
              </a:rPr>
              <a:t>y</a:t>
            </a:r>
            <a:r>
              <a:rPr sz="4050" spc="-9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n</a:t>
            </a:r>
            <a:r>
              <a:rPr sz="4050" spc="0" baseline="1051" dirty="0" smtClean="0">
                <a:latin typeface="Rockwell"/>
                <a:cs typeface="Rockwell"/>
              </a:rPr>
              <a:t>g</a:t>
            </a:r>
            <a:r>
              <a:rPr sz="4050" spc="71" baseline="1051" dirty="0" smtClean="0">
                <a:latin typeface="Rockwell"/>
                <a:cs typeface="Rockwell"/>
              </a:rPr>
              <a:t> </a:t>
            </a:r>
            <a:r>
              <a:rPr sz="4050" spc="0" baseline="1051" dirty="0" smtClean="0">
                <a:latin typeface="Rockwell"/>
                <a:cs typeface="Rockwell"/>
              </a:rPr>
              <a:t>d</a:t>
            </a:r>
            <a:r>
              <a:rPr sz="4050" spc="-9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t</a:t>
            </a:r>
            <a:r>
              <a:rPr sz="4050" spc="70" baseline="1051" dirty="0" smtClean="0">
                <a:latin typeface="Rockwell"/>
                <a:cs typeface="Rockwell"/>
              </a:rPr>
              <a:t> </a:t>
            </a:r>
            <a:r>
              <a:rPr sz="4050" spc="0" baseline="1051" dirty="0" smtClean="0">
                <a:latin typeface="Rockwell"/>
                <a:cs typeface="Rockwell"/>
              </a:rPr>
              <a:t>d</a:t>
            </a:r>
            <a:r>
              <a:rPr sz="4050" spc="-4" baseline="1051" dirty="0" smtClean="0">
                <a:latin typeface="Rockwell"/>
                <a:cs typeface="Rockwell"/>
              </a:rPr>
              <a:t>i</a:t>
            </a: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r</a:t>
            </a:r>
            <a:r>
              <a:rPr sz="4050" spc="-4" baseline="1051" dirty="0" smtClean="0">
                <a:latin typeface="Rockwell"/>
                <a:cs typeface="Rockwell"/>
              </a:rPr>
              <a:t>t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n</a:t>
            </a:r>
            <a:r>
              <a:rPr sz="4050" spc="0" baseline="1051" dirty="0" smtClean="0">
                <a:latin typeface="Rockwell"/>
                <a:cs typeface="Rockwell"/>
              </a:rPr>
              <a:t>ggu</a:t>
            </a:r>
            <a:r>
              <a:rPr sz="4050" spc="4" baseline="1051" dirty="0" smtClean="0">
                <a:latin typeface="Rockwell"/>
                <a:cs typeface="Rockwell"/>
              </a:rPr>
              <a:t>n</a:t>
            </a:r>
            <a:r>
              <a:rPr sz="4050" spc="0" baseline="1051" dirty="0" smtClean="0">
                <a:latin typeface="Rockwell"/>
                <a:cs typeface="Rockwell"/>
              </a:rPr>
              <a:t>g</a:t>
            </a:r>
            <a:r>
              <a:rPr sz="4050" spc="-4" baseline="1051" dirty="0" smtClean="0">
                <a:latin typeface="Rockwell"/>
                <a:cs typeface="Rockwell"/>
              </a:rPr>
              <a:t>j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w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b</a:t>
            </a:r>
            <a:r>
              <a:rPr sz="4050" spc="4" baseline="1051" dirty="0" smtClean="0">
                <a:latin typeface="Rockwell"/>
                <a:cs typeface="Rockwell"/>
              </a:rPr>
              <a:t>ka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1723" y="4403941"/>
            <a:ext cx="198603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80"/>
              </a:lnSpc>
              <a:spcBef>
                <a:spcPts val="144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2243" y="4405639"/>
            <a:ext cx="1110866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B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4" baseline="1051" dirty="0" smtClean="0">
                <a:latin typeface="Rockwell"/>
                <a:cs typeface="Rockwell"/>
              </a:rPr>
              <a:t>h</a:t>
            </a:r>
            <a:r>
              <a:rPr sz="4050" spc="-4" baseline="1051" dirty="0" smtClean="0">
                <a:latin typeface="Rockwell"/>
                <a:cs typeface="Rockwell"/>
              </a:rPr>
              <a:t>w</a:t>
            </a:r>
            <a:r>
              <a:rPr sz="4050" spc="0" baseline="105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16683" y="4405639"/>
            <a:ext cx="1497330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4" baseline="1051" dirty="0" smtClean="0">
                <a:latin typeface="Rockwell"/>
                <a:cs typeface="Rockwell"/>
              </a:rPr>
              <a:t>h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d</a:t>
            </a:r>
            <a:r>
              <a:rPr sz="4050" spc="-4" baseline="1051" dirty="0" smtClean="0">
                <a:latin typeface="Rockwell"/>
                <a:cs typeface="Rockwell"/>
              </a:rPr>
              <a:t>i</a:t>
            </a:r>
            <a:r>
              <a:rPr sz="4050" spc="0" baseline="1051" dirty="0" smtClean="0">
                <a:latin typeface="Rockwell"/>
                <a:cs typeface="Rockwell"/>
              </a:rPr>
              <a:t>r</a:t>
            </a:r>
            <a:r>
              <a:rPr sz="4050" spc="-4" baseline="1051" dirty="0" smtClean="0">
                <a:latin typeface="Rockwell"/>
                <a:cs typeface="Rockwell"/>
              </a:rPr>
              <a:t>n</a:t>
            </a:r>
            <a:r>
              <a:rPr sz="4050" spc="0" baseline="1051" dirty="0" smtClean="0">
                <a:latin typeface="Rockwell"/>
                <a:cs typeface="Rockwell"/>
              </a:rPr>
              <a:t>ya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38220" y="4405639"/>
            <a:ext cx="1591260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4" baseline="1051" dirty="0" smtClean="0">
                <a:latin typeface="Rockwell"/>
                <a:cs typeface="Rockwell"/>
              </a:rPr>
              <a:t>t</a:t>
            </a:r>
            <a:r>
              <a:rPr sz="4050" spc="-4" baseline="1051" dirty="0" smtClean="0">
                <a:latin typeface="Rockwell"/>
                <a:cs typeface="Rockwell"/>
              </a:rPr>
              <a:t>eknolo</a:t>
            </a:r>
            <a:r>
              <a:rPr sz="4050" spc="0" baseline="1051" dirty="0" smtClean="0">
                <a:latin typeface="Rockwell"/>
                <a:cs typeface="Rockwell"/>
              </a:rPr>
              <a:t>gi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2719" y="4405639"/>
            <a:ext cx="1631120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ko</a:t>
            </a:r>
            <a:r>
              <a:rPr sz="4050" spc="-10" baseline="1051" dirty="0" smtClean="0">
                <a:latin typeface="Rockwell"/>
                <a:cs typeface="Rockwell"/>
              </a:rPr>
              <a:t>m</a:t>
            </a:r>
            <a:r>
              <a:rPr sz="4050" spc="0" baseline="1051" dirty="0" smtClean="0">
                <a:latin typeface="Rockwell"/>
                <a:cs typeface="Rockwell"/>
              </a:rPr>
              <a:t>pu</a:t>
            </a:r>
            <a:r>
              <a:rPr sz="4050" spc="4" baseline="1051" dirty="0" smtClean="0">
                <a:latin typeface="Rockwell"/>
                <a:cs typeface="Rockwell"/>
              </a:rPr>
              <a:t>t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r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06843" y="4405639"/>
            <a:ext cx="860964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4" baseline="1051" dirty="0" smtClean="0">
                <a:latin typeface="Rockwell"/>
                <a:cs typeface="Rockwell"/>
              </a:rPr>
              <a:t>tel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h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91347" y="4405639"/>
            <a:ext cx="1742223" cy="702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05"/>
              </a:lnSpc>
              <a:spcBef>
                <a:spcPts val="140"/>
              </a:spcBef>
            </a:pPr>
            <a:r>
              <a:rPr sz="4050" spc="-10" baseline="-1051" dirty="0" smtClean="0">
                <a:latin typeface="Rockwell"/>
                <a:cs typeface="Rockwell"/>
              </a:rPr>
              <a:t>m</a:t>
            </a:r>
            <a:r>
              <a:rPr sz="4050" spc="-4" baseline="-1051" dirty="0" smtClean="0">
                <a:latin typeface="Rockwell"/>
                <a:cs typeface="Rockwell"/>
              </a:rPr>
              <a:t>e</a:t>
            </a:r>
            <a:r>
              <a:rPr sz="4050" spc="-10" baseline="-1051" dirty="0" smtClean="0">
                <a:latin typeface="Rockwell"/>
                <a:cs typeface="Rockwell"/>
              </a:rPr>
              <a:t>m</a:t>
            </a:r>
            <a:r>
              <a:rPr sz="4050" spc="10" baseline="-1051" dirty="0" smtClean="0">
                <a:latin typeface="Rockwell"/>
                <a:cs typeface="Rockwell"/>
              </a:rPr>
              <a:t>b</a:t>
            </a:r>
            <a:r>
              <a:rPr sz="4050" spc="-10" baseline="-1051" dirty="0" smtClean="0">
                <a:latin typeface="Rockwell"/>
                <a:cs typeface="Rockwell"/>
              </a:rPr>
              <a:t>a</a:t>
            </a:r>
            <a:r>
              <a:rPr sz="4050" spc="20" baseline="-1051" dirty="0" smtClean="0">
                <a:latin typeface="Rockwell"/>
                <a:cs typeface="Rockwell"/>
              </a:rPr>
              <a:t>w</a:t>
            </a:r>
            <a:r>
              <a:rPr sz="4050" spc="0" baseline="-105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  <a:p>
            <a:pPr marL="178816" marR="7376">
              <a:lnSpc>
                <a:spcPts val="2705"/>
              </a:lnSpc>
            </a:pPr>
            <a:r>
              <a:rPr sz="4050" spc="0" baseline="2102" dirty="0" smtClean="0">
                <a:latin typeface="Rockwell"/>
                <a:cs typeface="Rockwell"/>
              </a:rPr>
              <a:t>I</a:t>
            </a:r>
            <a:r>
              <a:rPr sz="4050" spc="-4" baseline="2102" dirty="0" smtClean="0">
                <a:latin typeface="Rockwell"/>
                <a:cs typeface="Rockwell"/>
              </a:rPr>
              <a:t>nfo</a:t>
            </a:r>
            <a:r>
              <a:rPr sz="4050" spc="0" baseline="2102" dirty="0" smtClean="0">
                <a:latin typeface="Rockwell"/>
                <a:cs typeface="Rockwell"/>
              </a:rPr>
              <a:t>rm</a:t>
            </a:r>
            <a:r>
              <a:rPr sz="4050" spc="-10" baseline="2102" dirty="0" smtClean="0">
                <a:latin typeface="Rockwell"/>
                <a:cs typeface="Rockwell"/>
              </a:rPr>
              <a:t>a</a:t>
            </a:r>
            <a:r>
              <a:rPr sz="4050" spc="0" baseline="2102" dirty="0" smtClean="0">
                <a:latin typeface="Rockwell"/>
                <a:cs typeface="Rockwell"/>
              </a:rPr>
              <a:t>si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2243" y="4736347"/>
            <a:ext cx="1818286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p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rub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h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70123" y="4736347"/>
            <a:ext cx="984702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b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s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r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25900" y="4736347"/>
            <a:ext cx="801002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b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gi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97271" y="4736347"/>
            <a:ext cx="1397162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k</a:t>
            </a:r>
            <a:r>
              <a:rPr sz="4050" spc="4" baseline="1051" dirty="0" smtClean="0">
                <a:latin typeface="Rockwell"/>
                <a:cs typeface="Rockwell"/>
              </a:rPr>
              <a:t>t</a:t>
            </a:r>
            <a:r>
              <a:rPr sz="4050" spc="-4" baseline="1051" dirty="0" smtClean="0">
                <a:latin typeface="Rockwell"/>
                <a:cs typeface="Rockwell"/>
              </a:rPr>
              <a:t>ivi</a:t>
            </a:r>
            <a:r>
              <a:rPr sz="4050" spc="4" baseline="1051" dirty="0" smtClean="0">
                <a:latin typeface="Rockwell"/>
                <a:cs typeface="Rockwell"/>
              </a:rPr>
              <a:t>t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0" baseline="1051" dirty="0" smtClean="0">
                <a:latin typeface="Rockwell"/>
                <a:cs typeface="Rockwell"/>
              </a:rPr>
              <a:t>s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66052" y="4736347"/>
            <a:ext cx="1121958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-10" baseline="1051" dirty="0" smtClean="0">
                <a:latin typeface="Rockwell"/>
                <a:cs typeface="Rockwell"/>
              </a:rPr>
              <a:t>S</a:t>
            </a:r>
            <a:r>
              <a:rPr sz="4050" spc="-4" baseline="1051" dirty="0" smtClean="0">
                <a:latin typeface="Rockwell"/>
                <a:cs typeface="Rockwell"/>
              </a:rPr>
              <a:t>i</a:t>
            </a:r>
            <a:r>
              <a:rPr sz="4050" spc="0" baseline="1051" dirty="0" smtClean="0">
                <a:latin typeface="Rockwell"/>
                <a:cs typeface="Rockwell"/>
              </a:rPr>
              <a:t>s</a:t>
            </a:r>
            <a:r>
              <a:rPr sz="4050" spc="4" baseline="1051" dirty="0" smtClean="0">
                <a:latin typeface="Rockwell"/>
                <a:cs typeface="Rockwell"/>
              </a:rPr>
              <a:t>t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m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82243" y="5068579"/>
            <a:ext cx="1940984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M</a:t>
            </a:r>
            <a:r>
              <a:rPr sz="4050" spc="-10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n</a:t>
            </a:r>
            <a:r>
              <a:rPr sz="4050" spc="4" baseline="1051" dirty="0" smtClean="0">
                <a:latin typeface="Rockwell"/>
                <a:cs typeface="Rockwell"/>
              </a:rPr>
              <a:t>a</a:t>
            </a:r>
            <a:r>
              <a:rPr sz="4050" spc="-4" baseline="1051" dirty="0" smtClean="0">
                <a:latin typeface="Rockwell"/>
                <a:cs typeface="Rockwell"/>
              </a:rPr>
              <a:t>je</a:t>
            </a:r>
            <a:r>
              <a:rPr sz="4050" spc="0" baseline="1051" dirty="0" smtClean="0">
                <a:latin typeface="Rockwell"/>
                <a:cs typeface="Rockwell"/>
              </a:rPr>
              <a:t>m</a:t>
            </a:r>
            <a:r>
              <a:rPr sz="4050" spc="-4" baseline="1051" dirty="0" smtClean="0">
                <a:latin typeface="Rockwell"/>
                <a:cs typeface="Rockwell"/>
              </a:rPr>
              <a:t>e</a:t>
            </a:r>
            <a:r>
              <a:rPr sz="4050" spc="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1078991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39572" y="1361560"/>
            <a:ext cx="8855359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M d</a:t>
            </a:r>
            <a:r>
              <a:rPr sz="4100" b="1" spc="-4" dirty="0" smtClean="0">
                <a:latin typeface="Rockwell"/>
                <a:cs typeface="Rockwell"/>
              </a:rPr>
              <a:t>ala</a:t>
            </a:r>
            <a:r>
              <a:rPr sz="4100" b="1" spc="0" dirty="0" smtClean="0">
                <a:latin typeface="Rockwell"/>
                <a:cs typeface="Rockwell"/>
              </a:rPr>
              <a:t>m </a:t>
            </a:r>
            <a:r>
              <a:rPr sz="4100" b="1" spc="-9" dirty="0" smtClean="0">
                <a:latin typeface="Rockwell"/>
                <a:cs typeface="Rockwell"/>
              </a:rPr>
              <a:t>M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y</a:t>
            </a:r>
            <a:r>
              <a:rPr sz="4100" b="1" spc="-4" dirty="0" smtClean="0">
                <a:latin typeface="Rockwell"/>
                <a:cs typeface="Rockwell"/>
              </a:rPr>
              <a:t>aji</a:t>
            </a:r>
            <a:r>
              <a:rPr sz="4100" b="1" spc="0" dirty="0" smtClean="0">
                <a:latin typeface="Rockwell"/>
                <a:cs typeface="Rockwell"/>
              </a:rPr>
              <a:t>k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 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f</a:t>
            </a:r>
            <a:r>
              <a:rPr sz="4100" b="1" spc="9" dirty="0" smtClean="0">
                <a:latin typeface="Rockwell"/>
                <a:cs typeface="Rockwell"/>
              </a:rPr>
              <a:t>o</a:t>
            </a:r>
            <a:r>
              <a:rPr sz="4100" b="1" spc="0" dirty="0" smtClean="0">
                <a:latin typeface="Rockwell"/>
                <a:cs typeface="Rockwell"/>
              </a:rPr>
              <a:t>rm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si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1723" y="2754844"/>
            <a:ext cx="234465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54"/>
              </a:lnSpc>
              <a:spcBef>
                <a:spcPts val="172"/>
              </a:spcBef>
            </a:pPr>
            <a:r>
              <a:rPr sz="3250" spc="0" dirty="0" smtClean="0">
                <a:latin typeface="Arial"/>
                <a:cs typeface="Arial"/>
              </a:rPr>
              <a:t>•</a:t>
            </a:r>
            <a:endParaRPr sz="32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56563" y="2756894"/>
            <a:ext cx="8024375" cy="25430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2704">
              <a:lnSpc>
                <a:spcPts val="3490"/>
              </a:lnSpc>
              <a:spcBef>
                <a:spcPts val="174"/>
              </a:spcBef>
            </a:pPr>
            <a:r>
              <a:rPr sz="3250" b="1" spc="-4" dirty="0" smtClean="0">
                <a:latin typeface="Rockwell"/>
                <a:cs typeface="Rockwell"/>
              </a:rPr>
              <a:t>Be</a:t>
            </a:r>
            <a:r>
              <a:rPr sz="3250" b="1" spc="0" dirty="0" smtClean="0">
                <a:latin typeface="Rockwell"/>
                <a:cs typeface="Rockwell"/>
              </a:rPr>
              <a:t>r</a:t>
            </a:r>
            <a:r>
              <a:rPr sz="3250" b="1" spc="-9" dirty="0" smtClean="0">
                <a:latin typeface="Rockwell"/>
                <a:cs typeface="Rockwell"/>
              </a:rPr>
              <a:t>m</a:t>
            </a:r>
            <a:r>
              <a:rPr sz="3250" b="1" spc="-4" dirty="0" smtClean="0">
                <a:latin typeface="Rockwell"/>
                <a:cs typeface="Rockwell"/>
              </a:rPr>
              <a:t>ut</a:t>
            </a:r>
            <a:r>
              <a:rPr sz="3250" b="1" spc="-9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6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bern</a:t>
            </a:r>
            <a:r>
              <a:rPr sz="3250" spc="0" dirty="0" smtClean="0">
                <a:latin typeface="Rockwell"/>
                <a:cs typeface="Rockwell"/>
              </a:rPr>
              <a:t>il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4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berkua</a:t>
            </a:r>
            <a:r>
              <a:rPr sz="3250" spc="9" dirty="0" smtClean="0">
                <a:latin typeface="Rockwell"/>
                <a:cs typeface="Rockwell"/>
              </a:rPr>
              <a:t>l</a:t>
            </a:r>
            <a:r>
              <a:rPr sz="3250" spc="0" dirty="0" smtClean="0">
                <a:latin typeface="Rockwell"/>
                <a:cs typeface="Rockwell"/>
              </a:rPr>
              <a:t>it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9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9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</a:t>
            </a:r>
            <a:r>
              <a:rPr sz="3250" spc="0" dirty="0" smtClean="0">
                <a:latin typeface="Rockwell"/>
                <a:cs typeface="Rockwell"/>
              </a:rPr>
              <a:t>itu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</a:pP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f</a:t>
            </a:r>
            <a:r>
              <a:rPr sz="3250" spc="-4" dirty="0" smtClean="0">
                <a:latin typeface="Rockwell"/>
                <a:cs typeface="Rockwell"/>
              </a:rPr>
              <a:t>ormas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5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re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v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3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7" dirty="0" smtClean="0">
                <a:latin typeface="Rockwell"/>
                <a:cs typeface="Rockwell"/>
              </a:rPr>
              <a:t> </a:t>
            </a:r>
            <a:r>
              <a:rPr sz="3250" spc="-15" dirty="0" smtClean="0">
                <a:latin typeface="Rockwell"/>
                <a:cs typeface="Rockwell"/>
              </a:rPr>
              <a:t>p</a:t>
            </a:r>
            <a:r>
              <a:rPr sz="3250" spc="-4" dirty="0" smtClean="0">
                <a:latin typeface="Rockwell"/>
                <a:cs typeface="Rockwell"/>
              </a:rPr>
              <a:t>erusa</a:t>
            </a:r>
            <a:r>
              <a:rPr sz="3250" spc="4" dirty="0" smtClean="0">
                <a:latin typeface="Rockwell"/>
                <a:cs typeface="Rockwell"/>
              </a:rPr>
              <a:t>ha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n/</a:t>
            </a:r>
            <a:endParaRPr sz="3250">
              <a:latin typeface="Rockwell"/>
              <a:cs typeface="Rockwell"/>
            </a:endParaRPr>
          </a:p>
          <a:p>
            <a:pPr marL="12700" marR="72704">
              <a:lnSpc>
                <a:spcPct val="97859"/>
              </a:lnSpc>
              <a:spcBef>
                <a:spcPts val="130"/>
              </a:spcBef>
            </a:pPr>
            <a:r>
              <a:rPr sz="3250" spc="-4" dirty="0" smtClean="0">
                <a:latin typeface="Rockwell"/>
                <a:cs typeface="Rockwell"/>
              </a:rPr>
              <a:t>organ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-4" dirty="0" smtClean="0">
                <a:latin typeface="Rockwell"/>
                <a:cs typeface="Rockwell"/>
              </a:rPr>
              <a:t>as</a:t>
            </a:r>
            <a:r>
              <a:rPr sz="3250" spc="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  <a:p>
            <a:pPr marL="12700" marR="233925">
              <a:lnSpc>
                <a:spcPct val="100893"/>
              </a:lnSpc>
              <a:spcBef>
                <a:spcPts val="899"/>
              </a:spcBef>
            </a:pPr>
            <a:r>
              <a:rPr sz="3250" b="1" spc="-4" dirty="0" smtClean="0">
                <a:latin typeface="Rockwell"/>
                <a:cs typeface="Rockwell"/>
              </a:rPr>
              <a:t>Aku</a:t>
            </a:r>
            <a:r>
              <a:rPr sz="3250" b="1" spc="0" dirty="0" smtClean="0">
                <a:latin typeface="Rockwell"/>
                <a:cs typeface="Rockwell"/>
              </a:rPr>
              <a:t>ra</a:t>
            </a:r>
            <a:r>
              <a:rPr sz="3250" b="1" spc="-4" dirty="0" smtClean="0">
                <a:latin typeface="Rockwell"/>
                <a:cs typeface="Rockwell"/>
              </a:rPr>
              <a:t>t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18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f</a:t>
            </a:r>
            <a:r>
              <a:rPr sz="3250" spc="-4" dirty="0" smtClean="0">
                <a:latin typeface="Rockwell"/>
                <a:cs typeface="Rockwell"/>
              </a:rPr>
              <a:t>or</a:t>
            </a:r>
            <a:r>
              <a:rPr sz="3250" spc="-14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5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</a:t>
            </a:r>
            <a:r>
              <a:rPr sz="3250" spc="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9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ep</a:t>
            </a:r>
            <a:r>
              <a:rPr sz="3250" spc="-19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9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wak</a:t>
            </a:r>
            <a:r>
              <a:rPr sz="3250" spc="0" dirty="0" smtClean="0">
                <a:latin typeface="Rockwell"/>
                <a:cs typeface="Rockwell"/>
              </a:rPr>
              <a:t>tu</a:t>
            </a:r>
            <a:r>
              <a:rPr sz="3250" spc="10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u ti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95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b</a:t>
            </a:r>
            <a:r>
              <a:rPr sz="3250" spc="-4" dirty="0" smtClean="0">
                <a:latin typeface="Rockwell"/>
                <a:cs typeface="Rockwell"/>
              </a:rPr>
              <a:t>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7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u</a:t>
            </a:r>
            <a:r>
              <a:rPr sz="3250" spc="8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kada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4" dirty="0" smtClean="0">
                <a:latin typeface="Rockwell"/>
                <a:cs typeface="Rockwell"/>
              </a:rPr>
              <a:t>u</a:t>
            </a:r>
            <a:r>
              <a:rPr sz="3250" spc="-4" dirty="0" smtClean="0">
                <a:latin typeface="Rockwell"/>
                <a:cs typeface="Rockwell"/>
              </a:rPr>
              <a:t>wars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4355044"/>
            <a:ext cx="234465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54"/>
              </a:lnSpc>
              <a:spcBef>
                <a:spcPts val="172"/>
              </a:spcBef>
            </a:pPr>
            <a:r>
              <a:rPr sz="3250" spc="0" dirty="0" smtClean="0">
                <a:latin typeface="Arial"/>
                <a:cs typeface="Arial"/>
              </a:rPr>
              <a:t>•</a:t>
            </a:r>
            <a:endParaRPr sz="3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378455" y="1302124"/>
            <a:ext cx="537773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9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kt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v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s </a:t>
            </a:r>
            <a:r>
              <a:rPr sz="4100" b="1" spc="-4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ma </a:t>
            </a:r>
            <a:r>
              <a:rPr sz="4100" b="1" spc="-4" dirty="0" smtClean="0">
                <a:latin typeface="Rockwell"/>
                <a:cs typeface="Rockwell"/>
              </a:rPr>
              <a:t>SI</a:t>
            </a:r>
            <a:r>
              <a:rPr sz="4100" b="1" spc="0" dirty="0" smtClean="0">
                <a:latin typeface="Rockwell"/>
                <a:cs typeface="Rockwell"/>
              </a:rPr>
              <a:t>M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82955" y="2268477"/>
            <a:ext cx="229887" cy="4338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85"/>
              </a:lnSpc>
              <a:spcBef>
                <a:spcPts val="169"/>
              </a:spcBef>
            </a:pPr>
            <a:r>
              <a:rPr sz="3200" spc="0" dirty="0" smtClean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3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33475" y="2270482"/>
            <a:ext cx="2695684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kt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iv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s </a:t>
            </a:r>
            <a:r>
              <a:rPr sz="3200" spc="630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M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22802" y="2270482"/>
            <a:ext cx="1022112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y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g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740655" y="2270482"/>
            <a:ext cx="1725129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b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er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ba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60895" y="2270482"/>
            <a:ext cx="2037591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k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o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m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ut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200" spc="4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,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780779" y="2270482"/>
            <a:ext cx="1024216" cy="8742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9095" marR="348" algn="ctr">
              <a:lnSpc>
                <a:spcPts val="3420"/>
              </a:lnSpc>
              <a:spcBef>
                <a:spcPts val="171"/>
              </a:spcBef>
            </a:pP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ra</a:t>
            </a:r>
            <a:endParaRPr sz="3200">
              <a:latin typeface="Rockwell"/>
              <a:cs typeface="Rockwell"/>
            </a:endParaRPr>
          </a:p>
          <a:p>
            <a:pPr algn="ctr">
              <a:lnSpc>
                <a:spcPts val="3465"/>
              </a:lnSpc>
              <a:spcBef>
                <a:spcPts val="2"/>
              </a:spcBef>
            </a:pPr>
            <a:r>
              <a:rPr sz="3200" spc="-4" dirty="0" smtClean="0">
                <a:latin typeface="Rockwell"/>
                <a:cs typeface="Rockwell"/>
              </a:rPr>
              <a:t>l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4" dirty="0" smtClean="0">
                <a:latin typeface="Rockwell"/>
                <a:cs typeface="Rockwell"/>
              </a:rPr>
              <a:t>b</a:t>
            </a:r>
            <a:r>
              <a:rPr sz="3200" spc="-1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h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3475" y="2710918"/>
            <a:ext cx="1869579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m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79851" y="2710918"/>
            <a:ext cx="3997047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er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us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h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/ma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200" spc="-1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00" spc="-4" dirty="0" smtClean="0">
                <a:solidFill>
                  <a:srgbClr val="FF0000"/>
                </a:solidFill>
                <a:latin typeface="Rockwell"/>
                <a:cs typeface="Rockwell"/>
              </a:rPr>
              <a:t>j</a:t>
            </a:r>
            <a:r>
              <a:rPr sz="3200" spc="-9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200" spc="0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253731" y="2710918"/>
            <a:ext cx="1276837" cy="8757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1264">
              <a:lnSpc>
                <a:spcPts val="3420"/>
              </a:lnSpc>
              <a:spcBef>
                <a:spcPts val="171"/>
              </a:spcBef>
            </a:pPr>
            <a:r>
              <a:rPr sz="3200" spc="0" dirty="0" smtClean="0">
                <a:latin typeface="Rockwell"/>
                <a:cs typeface="Rockwell"/>
              </a:rPr>
              <a:t>d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-9" dirty="0" smtClean="0">
                <a:latin typeface="Rockwell"/>
                <a:cs typeface="Rockwell"/>
              </a:rPr>
              <a:t>p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t</a:t>
            </a:r>
            <a:endParaRPr sz="3200">
              <a:latin typeface="Rockwell"/>
              <a:cs typeface="Rockwell"/>
            </a:endParaRPr>
          </a:p>
          <a:p>
            <a:pPr marL="43180">
              <a:lnSpc>
                <a:spcPts val="3475"/>
              </a:lnSpc>
              <a:spcBef>
                <a:spcPts val="2"/>
              </a:spcBef>
            </a:pPr>
            <a:r>
              <a:rPr sz="3200" spc="0" dirty="0" smtClean="0">
                <a:latin typeface="Rockwell"/>
                <a:cs typeface="Rockwell"/>
              </a:rPr>
              <a:t>d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-4" dirty="0" smtClean="0">
                <a:latin typeface="Rockwell"/>
                <a:cs typeface="Rockwell"/>
              </a:rPr>
              <a:t>la</a:t>
            </a:r>
            <a:r>
              <a:rPr sz="3200" spc="0" dirty="0" smtClean="0">
                <a:latin typeface="Rockwell"/>
                <a:cs typeface="Rockwell"/>
              </a:rPr>
              <a:t>m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3475" y="3152878"/>
            <a:ext cx="1493524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14" dirty="0" smtClean="0">
                <a:latin typeface="Rockwell"/>
                <a:cs typeface="Rockwell"/>
              </a:rPr>
              <a:t>u</a:t>
            </a:r>
            <a:r>
              <a:rPr sz="3200" spc="0" dirty="0" smtClean="0">
                <a:latin typeface="Rockwell"/>
                <a:cs typeface="Rockwell"/>
              </a:rPr>
              <a:t>d</a:t>
            </a:r>
            <a:r>
              <a:rPr sz="3200" spc="-4" dirty="0" smtClean="0">
                <a:latin typeface="Rockwell"/>
                <a:cs typeface="Rockwell"/>
              </a:rPr>
              <a:t>ah</a:t>
            </a:r>
            <a:r>
              <a:rPr sz="3200" spc="0" dirty="0" smtClean="0">
                <a:latin typeface="Rockwell"/>
                <a:cs typeface="Rockwell"/>
              </a:rPr>
              <a:t>,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97100" y="3152878"/>
            <a:ext cx="1408179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14" dirty="0" smtClean="0">
                <a:latin typeface="Rockwell"/>
                <a:cs typeface="Rockwell"/>
              </a:rPr>
              <a:t>u</a:t>
            </a:r>
            <a:r>
              <a:rPr sz="3200" spc="0" dirty="0" smtClean="0">
                <a:latin typeface="Rockwell"/>
                <a:cs typeface="Rockwell"/>
              </a:rPr>
              <a:t>r</a:t>
            </a:r>
            <a:r>
              <a:rPr sz="3200" spc="-4" dirty="0" smtClean="0">
                <a:latin typeface="Rockwell"/>
                <a:cs typeface="Rockwell"/>
              </a:rPr>
              <a:t>ah</a:t>
            </a:r>
            <a:r>
              <a:rPr sz="3200" spc="0" dirty="0" smtClean="0">
                <a:latin typeface="Rockwell"/>
                <a:cs typeface="Rockwell"/>
              </a:rPr>
              <a:t>,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75379" y="3152878"/>
            <a:ext cx="1331881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4" dirty="0" smtClean="0">
                <a:latin typeface="Rockwell"/>
                <a:cs typeface="Rockwell"/>
              </a:rPr>
              <a:t>fi</a:t>
            </a:r>
            <a:r>
              <a:rPr sz="3200" spc="0" dirty="0" smtClean="0">
                <a:latin typeface="Rockwell"/>
                <a:cs typeface="Rockwell"/>
              </a:rPr>
              <a:t>s</a:t>
            </a:r>
            <a:r>
              <a:rPr sz="3200" spc="-1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en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078983" y="3152878"/>
            <a:ext cx="793365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latin typeface="Rockwell"/>
                <a:cs typeface="Rockwell"/>
              </a:rPr>
              <a:t>d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44615" y="3152878"/>
            <a:ext cx="1266408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14" dirty="0" smtClean="0">
                <a:latin typeface="Rockwell"/>
                <a:cs typeface="Rockwell"/>
              </a:rPr>
              <a:t>f</a:t>
            </a:r>
            <a:r>
              <a:rPr sz="3200" spc="0" dirty="0" smtClean="0">
                <a:latin typeface="Rockwell"/>
                <a:cs typeface="Rockwell"/>
              </a:rPr>
              <a:t>ekt</a:t>
            </a:r>
            <a:r>
              <a:rPr sz="3200" spc="-1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f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02471" y="3152878"/>
            <a:ext cx="1232853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latin typeface="Rockwell"/>
                <a:cs typeface="Rockwell"/>
              </a:rPr>
              <a:t>u</a:t>
            </a:r>
            <a:r>
              <a:rPr sz="3200" spc="-9" dirty="0" smtClean="0">
                <a:latin typeface="Rockwell"/>
                <a:cs typeface="Rockwell"/>
              </a:rPr>
              <a:t>p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ya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3475" y="3593314"/>
            <a:ext cx="6691263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0" dirty="0" smtClean="0">
                <a:latin typeface="Rockwell"/>
                <a:cs typeface="Rockwell"/>
              </a:rPr>
              <a:t>p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9" dirty="0" smtClean="0">
                <a:latin typeface="Rockwell"/>
                <a:cs typeface="Rockwell"/>
              </a:rPr>
              <a:t>g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-14" dirty="0" smtClean="0">
                <a:latin typeface="Rockwell"/>
                <a:cs typeface="Rockwell"/>
              </a:rPr>
              <a:t>m</a:t>
            </a:r>
            <a:r>
              <a:rPr sz="3200" spc="-4" dirty="0" smtClean="0">
                <a:latin typeface="Rockwell"/>
                <a:cs typeface="Rockwell"/>
              </a:rPr>
              <a:t>bila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379" dirty="0" smtClean="0">
                <a:latin typeface="Rockwell"/>
                <a:cs typeface="Rockwell"/>
              </a:rPr>
              <a:t> </a:t>
            </a:r>
            <a:r>
              <a:rPr sz="3200" spc="-9" dirty="0" smtClean="0">
                <a:latin typeface="Rockwell"/>
                <a:cs typeface="Rockwell"/>
              </a:rPr>
              <a:t>k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9" dirty="0" smtClean="0">
                <a:latin typeface="Rockwell"/>
                <a:cs typeface="Rockwell"/>
              </a:rPr>
              <a:t>p</a:t>
            </a:r>
            <a:r>
              <a:rPr sz="3200" spc="0" dirty="0" smtClean="0">
                <a:latin typeface="Rockwell"/>
                <a:cs typeface="Rockwell"/>
              </a:rPr>
              <a:t>utu</a:t>
            </a:r>
            <a:r>
              <a:rPr sz="3200" spc="-9" dirty="0" smtClean="0">
                <a:latin typeface="Rockwell"/>
                <a:cs typeface="Rockwell"/>
              </a:rPr>
              <a:t>s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4" dirty="0" smtClean="0">
                <a:latin typeface="Rockwell"/>
                <a:cs typeface="Rockwell"/>
              </a:rPr>
              <a:t>n</a:t>
            </a:r>
            <a:r>
              <a:rPr sz="3200" spc="0" dirty="0" smtClean="0">
                <a:latin typeface="Rockwell"/>
                <a:cs typeface="Rockwell"/>
              </a:rPr>
              <a:t>,</a:t>
            </a:r>
            <a:r>
              <a:rPr sz="3200" spc="375" dirty="0" smtClean="0">
                <a:latin typeface="Rockwell"/>
                <a:cs typeface="Rockwell"/>
              </a:rPr>
              <a:t> </a:t>
            </a:r>
            <a:r>
              <a:rPr sz="3200" spc="0" dirty="0" smtClean="0">
                <a:latin typeface="Rockwell"/>
                <a:cs typeface="Rockwell"/>
              </a:rPr>
              <a:t>t</a:t>
            </a:r>
            <a:r>
              <a:rPr sz="3200" spc="-9" dirty="0" smtClean="0">
                <a:latin typeface="Rockwell"/>
                <a:cs typeface="Rockwell"/>
              </a:rPr>
              <a:t>er</a:t>
            </a:r>
            <a:r>
              <a:rPr sz="3200" spc="-14" dirty="0" smtClean="0">
                <a:latin typeface="Rockwell"/>
                <a:cs typeface="Rockwell"/>
              </a:rPr>
              <a:t>m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suk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86319" y="3593314"/>
            <a:ext cx="2450596" cy="8757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">
              <a:lnSpc>
                <a:spcPts val="3420"/>
              </a:lnSpc>
              <a:spcBef>
                <a:spcPts val="171"/>
              </a:spcBef>
            </a:pPr>
            <a:r>
              <a:rPr sz="3200" spc="0" dirty="0" smtClean="0">
                <a:latin typeface="Rockwell"/>
                <a:cs typeface="Rockwell"/>
              </a:rPr>
              <a:t>di</a:t>
            </a:r>
            <a:r>
              <a:rPr sz="3200" spc="375" dirty="0" smtClean="0">
                <a:latin typeface="Rockwell"/>
                <a:cs typeface="Rockwell"/>
              </a:rPr>
              <a:t> </a:t>
            </a:r>
            <a:r>
              <a:rPr sz="3200" spc="0" dirty="0" smtClean="0">
                <a:latin typeface="Rockwell"/>
                <a:cs typeface="Rockwell"/>
              </a:rPr>
              <a:t>d</a:t>
            </a:r>
            <a:r>
              <a:rPr sz="3200" spc="-4" dirty="0" smtClean="0">
                <a:latin typeface="Rockwell"/>
                <a:cs typeface="Rockwell"/>
              </a:rPr>
              <a:t>al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0" dirty="0" smtClean="0">
                <a:latin typeface="Rockwell"/>
                <a:cs typeface="Rockwell"/>
              </a:rPr>
              <a:t>ya</a:t>
            </a:r>
            <a:endParaRPr sz="3200">
              <a:latin typeface="Rockwell"/>
              <a:cs typeface="Rockwell"/>
            </a:endParaRPr>
          </a:p>
          <a:p>
            <a:pPr marL="66040">
              <a:lnSpc>
                <a:spcPts val="3475"/>
              </a:lnSpc>
              <a:spcBef>
                <a:spcPts val="2"/>
              </a:spcBef>
            </a:pP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4" dirty="0" smtClean="0">
                <a:latin typeface="Rockwell"/>
                <a:cs typeface="Rockwell"/>
              </a:rPr>
              <a:t>aj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-14" dirty="0" smtClean="0">
                <a:latin typeface="Rockwell"/>
                <a:cs typeface="Rockwell"/>
              </a:rPr>
              <a:t>m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n,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3475" y="4035274"/>
            <a:ext cx="1408812" cy="8742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1264">
              <a:lnSpc>
                <a:spcPts val="3420"/>
              </a:lnSpc>
              <a:spcBef>
                <a:spcPts val="171"/>
              </a:spcBef>
            </a:pPr>
            <a:r>
              <a:rPr sz="3200" spc="0" dirty="0" smtClean="0">
                <a:latin typeface="Rockwell"/>
                <a:cs typeface="Rockwell"/>
              </a:rPr>
              <a:t>d</a:t>
            </a:r>
            <a:r>
              <a:rPr sz="3200" spc="-4" dirty="0" smtClean="0">
                <a:latin typeface="Rockwell"/>
                <a:cs typeface="Rockwell"/>
              </a:rPr>
              <a:t>al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m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ts val="3465"/>
              </a:lnSpc>
              <a:spcBef>
                <a:spcPts val="2"/>
              </a:spcBef>
            </a:pPr>
            <a:r>
              <a:rPr sz="3200" spc="0" dirty="0" smtClean="0">
                <a:latin typeface="Rockwell"/>
                <a:cs typeface="Rockwell"/>
              </a:rPr>
              <a:t>se</a:t>
            </a:r>
            <a:r>
              <a:rPr sz="3200" spc="-9" dirty="0" smtClean="0">
                <a:latin typeface="Rockwell"/>
                <a:cs typeface="Rockwell"/>
              </a:rPr>
              <a:t>p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9" dirty="0" smtClean="0">
                <a:latin typeface="Rockwell"/>
                <a:cs typeface="Rockwell"/>
              </a:rPr>
              <a:t>r</a:t>
            </a:r>
            <a:r>
              <a:rPr sz="3200" spc="0" dirty="0" smtClean="0">
                <a:latin typeface="Rockwell"/>
                <a:cs typeface="Rockwell"/>
              </a:rPr>
              <a:t>ti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9000" y="4035274"/>
            <a:ext cx="2173197" cy="8742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463">
              <a:lnSpc>
                <a:spcPts val="3420"/>
              </a:lnSpc>
              <a:spcBef>
                <a:spcPts val="171"/>
              </a:spcBef>
            </a:pP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14" dirty="0" smtClean="0">
                <a:latin typeface="Rockwell"/>
                <a:cs typeface="Rockwell"/>
              </a:rPr>
              <a:t>l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k</a:t>
            </a:r>
            <a:r>
              <a:rPr sz="3200" spc="-14" dirty="0" smtClean="0">
                <a:latin typeface="Rockwell"/>
                <a:cs typeface="Rockwell"/>
              </a:rPr>
              <a:t>u</a:t>
            </a:r>
            <a:r>
              <a:rPr sz="3200" spc="0" dirty="0" smtClean="0">
                <a:latin typeface="Rockwell"/>
                <a:cs typeface="Rockwell"/>
              </a:rPr>
              <a:t>k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endParaRPr sz="3200">
              <a:latin typeface="Rockwell"/>
              <a:cs typeface="Rockwell"/>
            </a:endParaRPr>
          </a:p>
          <a:p>
            <a:pPr marL="12700" marR="61264">
              <a:lnSpc>
                <a:spcPts val="3465"/>
              </a:lnSpc>
              <a:spcBef>
                <a:spcPts val="2"/>
              </a:spcBef>
            </a:pPr>
            <a:r>
              <a:rPr sz="3200" spc="0" dirty="0" smtClean="0">
                <a:latin typeface="Rockwell"/>
                <a:cs typeface="Rockwell"/>
              </a:rPr>
              <a:t>: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29403" y="4035274"/>
            <a:ext cx="2515426" cy="4338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15"/>
              </a:lnSpc>
              <a:spcBef>
                <a:spcPts val="170"/>
              </a:spcBef>
            </a:pPr>
            <a:r>
              <a:rPr sz="3200" spc="-14" dirty="0" smtClean="0">
                <a:latin typeface="Rockwell"/>
                <a:cs typeface="Rockwell"/>
              </a:rPr>
              <a:t>fu</a:t>
            </a:r>
            <a:r>
              <a:rPr sz="3200" spc="0" dirty="0" smtClean="0">
                <a:latin typeface="Rockwell"/>
                <a:cs typeface="Rockwell"/>
              </a:rPr>
              <a:t>ngs</a:t>
            </a:r>
            <a:r>
              <a:rPr sz="3200" spc="-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-</a:t>
            </a:r>
            <a:r>
              <a:rPr sz="3200" spc="-4" dirty="0" smtClean="0">
                <a:latin typeface="Rockwell"/>
                <a:cs typeface="Rockwell"/>
              </a:rPr>
              <a:t>f</a:t>
            </a:r>
            <a:r>
              <a:rPr sz="3200" spc="-14" dirty="0" smtClean="0">
                <a:latin typeface="Rockwell"/>
                <a:cs typeface="Rockwell"/>
              </a:rPr>
              <a:t>u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0" dirty="0" smtClean="0">
                <a:latin typeface="Rockwell"/>
                <a:cs typeface="Rockwell"/>
              </a:rPr>
              <a:t>gsi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9300" y="4998643"/>
            <a:ext cx="241248" cy="17871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0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88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76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41908" y="5000254"/>
            <a:ext cx="5155549" cy="17871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9938">
              <a:lnSpc>
                <a:spcPts val="2990"/>
              </a:lnSpc>
              <a:spcBef>
                <a:spcPts val="149"/>
              </a:spcBef>
            </a:pPr>
            <a:r>
              <a:rPr sz="4200" spc="0" baseline="1013" dirty="0" smtClean="0">
                <a:latin typeface="Rockwell"/>
                <a:cs typeface="Rockwell"/>
              </a:rPr>
              <a:t>p</a:t>
            </a:r>
            <a:r>
              <a:rPr sz="4200" spc="-9" baseline="1013" dirty="0" smtClean="0">
                <a:latin typeface="Rockwell"/>
                <a:cs typeface="Rockwell"/>
              </a:rPr>
              <a:t>e</a:t>
            </a:r>
            <a:r>
              <a:rPr sz="4200" spc="-14" baseline="1013" dirty="0" smtClean="0">
                <a:latin typeface="Rockwell"/>
                <a:cs typeface="Rockwell"/>
              </a:rPr>
              <a:t>r</a:t>
            </a:r>
            <a:r>
              <a:rPr sz="4200" spc="0" baseline="1013" dirty="0" smtClean="0">
                <a:latin typeface="Rockwell"/>
                <a:cs typeface="Rockwell"/>
              </a:rPr>
              <a:t>en</a:t>
            </a:r>
            <a:r>
              <a:rPr sz="4200" spc="-4" baseline="1013" dirty="0" smtClean="0">
                <a:latin typeface="Rockwell"/>
                <a:cs typeface="Rockwell"/>
              </a:rPr>
              <a:t>c</a:t>
            </a:r>
            <a:r>
              <a:rPr sz="4200" spc="-9" baseline="1013" dirty="0" smtClean="0">
                <a:latin typeface="Rockwell"/>
                <a:cs typeface="Rockwell"/>
              </a:rPr>
              <a:t>an</a:t>
            </a:r>
            <a:r>
              <a:rPr sz="4200" spc="0" baseline="1013" dirty="0" smtClean="0">
                <a:latin typeface="Rockwell"/>
                <a:cs typeface="Rockwell"/>
              </a:rPr>
              <a:t>a</a:t>
            </a:r>
            <a:r>
              <a:rPr sz="4200" spc="-9" baseline="1013" dirty="0" smtClean="0">
                <a:latin typeface="Rockwell"/>
                <a:cs typeface="Rockwell"/>
              </a:rPr>
              <a:t>a</a:t>
            </a:r>
            <a:r>
              <a:rPr sz="4200" spc="0" baseline="1013" dirty="0" smtClean="0">
                <a:latin typeface="Rockwell"/>
                <a:cs typeface="Rockwell"/>
              </a:rPr>
              <a:t>n</a:t>
            </a:r>
            <a:r>
              <a:rPr sz="4200" spc="9" baseline="1013" dirty="0" smtClean="0">
                <a:latin typeface="Rockwell"/>
                <a:cs typeface="Rockwell"/>
              </a:rPr>
              <a:t> </a:t>
            </a:r>
            <a:r>
              <a:rPr sz="4200" spc="-4" baseline="1013" dirty="0" smtClean="0">
                <a:latin typeface="Rockwell"/>
                <a:cs typeface="Rockwell"/>
              </a:rPr>
              <a:t>(</a:t>
            </a:r>
            <a:r>
              <a:rPr sz="4200" i="1" spc="0" baseline="1013" dirty="0" smtClean="0">
                <a:latin typeface="Rockwell"/>
                <a:cs typeface="Rockwell"/>
              </a:rPr>
              <a:t>p</a:t>
            </a:r>
            <a:r>
              <a:rPr sz="4200" i="1" spc="-4" baseline="1013" dirty="0" smtClean="0">
                <a:latin typeface="Rockwell"/>
                <a:cs typeface="Rockwell"/>
              </a:rPr>
              <a:t>l</a:t>
            </a:r>
            <a:r>
              <a:rPr sz="4200" i="1" spc="0" baseline="1013" dirty="0" smtClean="0">
                <a:latin typeface="Rockwell"/>
                <a:cs typeface="Rockwell"/>
              </a:rPr>
              <a:t>a</a:t>
            </a:r>
            <a:r>
              <a:rPr sz="4200" i="1" spc="-9" baseline="1013" dirty="0" smtClean="0">
                <a:latin typeface="Rockwell"/>
                <a:cs typeface="Rockwell"/>
              </a:rPr>
              <a:t>n</a:t>
            </a:r>
            <a:r>
              <a:rPr sz="4200" i="1" spc="0" baseline="1013" dirty="0" smtClean="0">
                <a:latin typeface="Rockwell"/>
                <a:cs typeface="Rockwell"/>
              </a:rPr>
              <a:t>n</a:t>
            </a:r>
            <a:r>
              <a:rPr sz="4200" i="1" spc="-4" baseline="1013" dirty="0" smtClean="0">
                <a:latin typeface="Rockwell"/>
                <a:cs typeface="Rockwell"/>
              </a:rPr>
              <a:t>i</a:t>
            </a:r>
            <a:r>
              <a:rPr sz="4200" i="1" spc="0" baseline="1013" dirty="0" smtClean="0">
                <a:latin typeface="Rockwell"/>
                <a:cs typeface="Rockwell"/>
              </a:rPr>
              <a:t>n</a:t>
            </a:r>
            <a:r>
              <a:rPr sz="4200" i="1" spc="14" baseline="1013" dirty="0" smtClean="0">
                <a:latin typeface="Rockwell"/>
                <a:cs typeface="Rockwell"/>
              </a:rPr>
              <a:t>g</a:t>
            </a:r>
            <a:r>
              <a:rPr sz="4200" spc="0" baseline="1013" dirty="0" smtClean="0">
                <a:latin typeface="Rockwell"/>
                <a:cs typeface="Rockwell"/>
              </a:rPr>
              <a:t>),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ts val="3288"/>
              </a:lnSpc>
              <a:spcBef>
                <a:spcPts val="255"/>
              </a:spcBef>
            </a:pPr>
            <a:r>
              <a:rPr sz="2800" spc="0" dirty="0" smtClean="0">
                <a:latin typeface="Rockwell"/>
                <a:cs typeface="Rockwell"/>
              </a:rPr>
              <a:t>p</a:t>
            </a:r>
            <a:r>
              <a:rPr sz="2800" spc="-9" dirty="0" smtClean="0">
                <a:latin typeface="Rockwell"/>
                <a:cs typeface="Rockwell"/>
              </a:rPr>
              <a:t>eng</a:t>
            </a:r>
            <a:r>
              <a:rPr sz="2800" spc="0" dirty="0" smtClean="0">
                <a:latin typeface="Rockwell"/>
                <a:cs typeface="Rockwell"/>
              </a:rPr>
              <a:t>o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-9" dirty="0" smtClean="0">
                <a:latin typeface="Rockwell"/>
                <a:cs typeface="Rockwell"/>
              </a:rPr>
              <a:t>g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9" dirty="0" smtClean="0">
                <a:latin typeface="Rockwell"/>
                <a:cs typeface="Rockwell"/>
              </a:rPr>
              <a:t>n</a:t>
            </a:r>
            <a:r>
              <a:rPr sz="2800" spc="0" dirty="0" smtClean="0">
                <a:latin typeface="Rockwell"/>
                <a:cs typeface="Rockwell"/>
              </a:rPr>
              <a:t>isas</a:t>
            </a:r>
            <a:r>
              <a:rPr sz="2800" spc="-9" dirty="0" smtClean="0">
                <a:latin typeface="Rockwell"/>
                <a:cs typeface="Rockwell"/>
              </a:rPr>
              <a:t>ia</a:t>
            </a:r>
            <a:r>
              <a:rPr sz="2800" spc="0" dirty="0" smtClean="0">
                <a:latin typeface="Rockwell"/>
                <a:cs typeface="Rockwell"/>
              </a:rPr>
              <a:t>n </a:t>
            </a:r>
            <a:r>
              <a:rPr sz="2800" spc="-4" dirty="0" smtClean="0">
                <a:latin typeface="Rockwell"/>
                <a:cs typeface="Rockwell"/>
              </a:rPr>
              <a:t>(</a:t>
            </a:r>
            <a:r>
              <a:rPr sz="2800" i="1" spc="-4" dirty="0" smtClean="0">
                <a:latin typeface="Rockwell"/>
                <a:cs typeface="Rockwell"/>
              </a:rPr>
              <a:t>or</a:t>
            </a:r>
            <a:r>
              <a:rPr sz="2800" i="1" spc="0" dirty="0" smtClean="0">
                <a:latin typeface="Rockwell"/>
                <a:cs typeface="Rockwell"/>
              </a:rPr>
              <a:t>gan</a:t>
            </a:r>
            <a:r>
              <a:rPr sz="2800" i="1" spc="-4" dirty="0" smtClean="0">
                <a:latin typeface="Rockwell"/>
                <a:cs typeface="Rockwell"/>
              </a:rPr>
              <a:t>izi</a:t>
            </a:r>
            <a:r>
              <a:rPr sz="2800" i="1" spc="0" dirty="0" smtClean="0">
                <a:latin typeface="Rockwell"/>
                <a:cs typeface="Rockwell"/>
              </a:rPr>
              <a:t>n</a:t>
            </a:r>
            <a:r>
              <a:rPr sz="2800" i="1" spc="14" dirty="0" smtClean="0">
                <a:latin typeface="Rockwell"/>
                <a:cs typeface="Rockwell"/>
              </a:rPr>
              <a:t>g</a:t>
            </a:r>
            <a:r>
              <a:rPr sz="2800" spc="0" dirty="0" smtClean="0">
                <a:latin typeface="Rockwell"/>
                <a:cs typeface="Rockwell"/>
              </a:rPr>
              <a:t>), 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ts val="3290"/>
              </a:lnSpc>
              <a:spcBef>
                <a:spcPts val="407"/>
              </a:spcBef>
            </a:pPr>
            <a:r>
              <a:rPr sz="2800" spc="0" dirty="0" smtClean="0">
                <a:latin typeface="Rockwell"/>
                <a:cs typeface="Rockwell"/>
              </a:rPr>
              <a:t>p</a:t>
            </a:r>
            <a:r>
              <a:rPr sz="2800" spc="-9" dirty="0" smtClean="0">
                <a:latin typeface="Rockwell"/>
                <a:cs typeface="Rockwell"/>
              </a:rPr>
              <a:t>en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9" dirty="0" smtClean="0">
                <a:latin typeface="Rockwell"/>
                <a:cs typeface="Rockwell"/>
              </a:rPr>
              <a:t>g</a:t>
            </a:r>
            <a:r>
              <a:rPr sz="2800" spc="0" dirty="0" smtClean="0">
                <a:latin typeface="Rockwell"/>
                <a:cs typeface="Rockwell"/>
              </a:rPr>
              <a:t>e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9" dirty="0" smtClean="0">
                <a:latin typeface="Rockwell"/>
                <a:cs typeface="Rockwell"/>
              </a:rPr>
              <a:t>k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 </a:t>
            </a:r>
            <a:r>
              <a:rPr sz="2800" spc="-4" dirty="0" smtClean="0">
                <a:latin typeface="Rockwell"/>
                <a:cs typeface="Rockwell"/>
              </a:rPr>
              <a:t>(</a:t>
            </a:r>
            <a:r>
              <a:rPr sz="2800" i="1" spc="-9" dirty="0" smtClean="0">
                <a:latin typeface="Rockwell"/>
                <a:cs typeface="Rockwell"/>
              </a:rPr>
              <a:t>a</a:t>
            </a:r>
            <a:r>
              <a:rPr sz="2800" i="1" spc="4" dirty="0" smtClean="0">
                <a:latin typeface="Rockwell"/>
                <a:cs typeface="Rockwell"/>
              </a:rPr>
              <a:t>c</a:t>
            </a:r>
            <a:r>
              <a:rPr sz="2800" i="1" spc="0" dirty="0" smtClean="0">
                <a:latin typeface="Rockwell"/>
                <a:cs typeface="Rockwell"/>
              </a:rPr>
              <a:t>t</a:t>
            </a:r>
            <a:r>
              <a:rPr sz="2800" i="1" spc="-9" dirty="0" smtClean="0">
                <a:latin typeface="Rockwell"/>
                <a:cs typeface="Rockwell"/>
              </a:rPr>
              <a:t>u</a:t>
            </a:r>
            <a:r>
              <a:rPr sz="2800" i="1" spc="0" dirty="0" smtClean="0">
                <a:latin typeface="Rockwell"/>
                <a:cs typeface="Rockwell"/>
              </a:rPr>
              <a:t>at</a:t>
            </a:r>
            <a:r>
              <a:rPr sz="2800" i="1" spc="-4" dirty="0" smtClean="0">
                <a:latin typeface="Rockwell"/>
                <a:cs typeface="Rockwell"/>
              </a:rPr>
              <a:t>i</a:t>
            </a:r>
            <a:r>
              <a:rPr sz="2800" i="1" spc="0" dirty="0" smtClean="0">
                <a:latin typeface="Rockwell"/>
                <a:cs typeface="Rockwell"/>
              </a:rPr>
              <a:t>n</a:t>
            </a:r>
            <a:r>
              <a:rPr sz="2800" i="1" spc="9" dirty="0" smtClean="0">
                <a:latin typeface="Rockwell"/>
                <a:cs typeface="Rockwell"/>
              </a:rPr>
              <a:t>g</a:t>
            </a:r>
            <a:r>
              <a:rPr sz="2800" spc="0" dirty="0" smtClean="0">
                <a:latin typeface="Rockwell"/>
                <a:cs typeface="Rockwell"/>
              </a:rPr>
              <a:t>),</a:t>
            </a:r>
            <a:r>
              <a:rPr sz="2800" spc="-1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d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endParaRPr sz="2800">
              <a:latin typeface="Rockwell"/>
              <a:cs typeface="Rockwell"/>
            </a:endParaRPr>
          </a:p>
          <a:p>
            <a:pPr marL="12700" marR="49938">
              <a:lnSpc>
                <a:spcPts val="3275"/>
              </a:lnSpc>
              <a:spcBef>
                <a:spcPts val="571"/>
              </a:spcBef>
            </a:pPr>
            <a:r>
              <a:rPr sz="2800" spc="0" dirty="0" smtClean="0">
                <a:latin typeface="Rockwell"/>
                <a:cs typeface="Rockwell"/>
              </a:rPr>
              <a:t>p</a:t>
            </a:r>
            <a:r>
              <a:rPr sz="2800" spc="-9" dirty="0" smtClean="0">
                <a:latin typeface="Rockwell"/>
                <a:cs typeface="Rockwell"/>
              </a:rPr>
              <a:t>en</a:t>
            </a:r>
            <a:r>
              <a:rPr sz="2800" spc="0" dirty="0" smtClean="0">
                <a:latin typeface="Rockwell"/>
                <a:cs typeface="Rockwell"/>
              </a:rPr>
              <a:t>ga</a:t>
            </a:r>
            <a:r>
              <a:rPr sz="2800" spc="-9" dirty="0" smtClean="0">
                <a:latin typeface="Rockwell"/>
                <a:cs typeface="Rockwell"/>
              </a:rPr>
              <a:t>wa</a:t>
            </a:r>
            <a:r>
              <a:rPr sz="2800" spc="0" dirty="0" smtClean="0">
                <a:latin typeface="Rockwell"/>
                <a:cs typeface="Rockwell"/>
              </a:rPr>
              <a:t>san</a:t>
            </a:r>
            <a:r>
              <a:rPr sz="2800" spc="9" dirty="0" smtClean="0">
                <a:latin typeface="Rockwell"/>
                <a:cs typeface="Rockwell"/>
              </a:rPr>
              <a:t> </a:t>
            </a:r>
            <a:r>
              <a:rPr sz="2800" spc="-4" dirty="0" smtClean="0">
                <a:latin typeface="Rockwell"/>
                <a:cs typeface="Rockwell"/>
              </a:rPr>
              <a:t>(</a:t>
            </a:r>
            <a:r>
              <a:rPr sz="2800" i="1" spc="4" dirty="0" smtClean="0">
                <a:latin typeface="Rockwell"/>
                <a:cs typeface="Rockwell"/>
              </a:rPr>
              <a:t>c</a:t>
            </a:r>
            <a:r>
              <a:rPr sz="2800" i="1" spc="-14" dirty="0" smtClean="0">
                <a:latin typeface="Rockwell"/>
                <a:cs typeface="Rockwell"/>
              </a:rPr>
              <a:t>o</a:t>
            </a:r>
            <a:r>
              <a:rPr sz="2800" i="1" spc="0" dirty="0" smtClean="0">
                <a:latin typeface="Rockwell"/>
                <a:cs typeface="Rockwell"/>
              </a:rPr>
              <a:t>n</a:t>
            </a:r>
            <a:r>
              <a:rPr sz="2800" i="1" spc="-9" dirty="0" smtClean="0">
                <a:latin typeface="Rockwell"/>
                <a:cs typeface="Rockwell"/>
              </a:rPr>
              <a:t>t</a:t>
            </a:r>
            <a:r>
              <a:rPr sz="2800" i="1" spc="-4" dirty="0" smtClean="0">
                <a:latin typeface="Rockwell"/>
                <a:cs typeface="Rockwell"/>
              </a:rPr>
              <a:t>rol</a:t>
            </a:r>
            <a:r>
              <a:rPr sz="2800" i="1" spc="4" dirty="0" smtClean="0">
                <a:latin typeface="Rockwell"/>
                <a:cs typeface="Rockwell"/>
              </a:rPr>
              <a:t>l</a:t>
            </a:r>
            <a:r>
              <a:rPr sz="2800" i="1" spc="-4" dirty="0" smtClean="0">
                <a:latin typeface="Rockwell"/>
                <a:cs typeface="Rockwell"/>
              </a:rPr>
              <a:t>i</a:t>
            </a:r>
            <a:r>
              <a:rPr sz="2800" i="1" spc="0" dirty="0" smtClean="0">
                <a:latin typeface="Rockwell"/>
                <a:cs typeface="Rockwell"/>
              </a:rPr>
              <a:t>n</a:t>
            </a:r>
            <a:r>
              <a:rPr sz="2800" i="1" spc="19" dirty="0" smtClean="0">
                <a:latin typeface="Rockwell"/>
                <a:cs typeface="Rockwell"/>
              </a:rPr>
              <a:t>g</a:t>
            </a:r>
            <a:r>
              <a:rPr sz="2800" spc="0" dirty="0" smtClean="0">
                <a:latin typeface="Rockwell"/>
                <a:cs typeface="Rockwell"/>
              </a:rPr>
              <a:t>).</a:t>
            </a:r>
            <a:endParaRPr sz="2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553211" y="2276855"/>
            <a:ext cx="4174235" cy="42763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30367" y="2276855"/>
            <a:ext cx="4325111" cy="43251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496315" y="1276216"/>
            <a:ext cx="9141395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mp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 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 </a:t>
            </a:r>
            <a:r>
              <a:rPr sz="4100" b="1" spc="4" dirty="0" smtClean="0">
                <a:latin typeface="Rockwell"/>
                <a:cs typeface="Rockwell"/>
              </a:rPr>
              <a:t>T</a:t>
            </a:r>
            <a:r>
              <a:rPr sz="4100" b="1" spc="0" dirty="0" smtClean="0">
                <a:latin typeface="Rockwell"/>
                <a:cs typeface="Rockwell"/>
              </a:rPr>
              <a:t>ek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o</a:t>
            </a:r>
            <a:r>
              <a:rPr sz="4100" b="1" spc="4" dirty="0" smtClean="0">
                <a:latin typeface="Rockwell"/>
                <a:cs typeface="Rockwell"/>
              </a:rPr>
              <a:t>l</a:t>
            </a:r>
            <a:r>
              <a:rPr sz="4100" b="1" spc="0" dirty="0" smtClean="0">
                <a:latin typeface="Rockwell"/>
                <a:cs typeface="Rockwell"/>
              </a:rPr>
              <a:t>o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spc="0" dirty="0" smtClean="0">
                <a:latin typeface="Rockwell"/>
                <a:cs typeface="Rockwell"/>
              </a:rPr>
              <a:t>i 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f</a:t>
            </a:r>
            <a:r>
              <a:rPr sz="4100" b="1" spc="0" dirty="0" smtClean="0">
                <a:latin typeface="Rockwell"/>
                <a:cs typeface="Rockwell"/>
              </a:rPr>
              <a:t>orm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si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object 43"/>
          <p:cNvSpPr txBox="1"/>
          <p:nvPr/>
        </p:nvSpPr>
        <p:spPr>
          <a:xfrm>
            <a:off x="331723" y="1418055"/>
            <a:ext cx="210870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L</a:t>
            </a:r>
            <a:r>
              <a:rPr sz="3050" spc="0" dirty="0" smtClean="0">
                <a:latin typeface="Rockwell"/>
                <a:cs typeface="Rockwell"/>
              </a:rPr>
              <a:t>ea</a:t>
            </a:r>
            <a:r>
              <a:rPr sz="3050" spc="-4" dirty="0" smtClean="0">
                <a:latin typeface="Rockwell"/>
                <a:cs typeface="Rockwell"/>
              </a:rPr>
              <a:t>d</a:t>
            </a:r>
            <a:r>
              <a:rPr sz="3050" spc="0" dirty="0" smtClean="0">
                <a:latin typeface="Rockwell"/>
                <a:cs typeface="Rockwell"/>
              </a:rPr>
              <a:t>er</a:t>
            </a: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hip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32023" y="1418055"/>
            <a:ext cx="835201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t</a:t>
            </a:r>
            <a:r>
              <a:rPr sz="3050" spc="0" dirty="0" smtClean="0">
                <a:latin typeface="Rockwell"/>
                <a:cs typeface="Rockwell"/>
              </a:rPr>
              <a:t>au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858259" y="1418055"/>
            <a:ext cx="280252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ke</a:t>
            </a: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emim</a:t>
            </a: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inan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953503" y="1418055"/>
            <a:ext cx="989991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t</a:t>
            </a:r>
            <a:r>
              <a:rPr sz="3050" spc="0" dirty="0" smtClean="0">
                <a:latin typeface="Rockwell"/>
                <a:cs typeface="Rockwell"/>
              </a:rPr>
              <a:t>i</a:t>
            </a:r>
            <a:r>
              <a:rPr sz="3050" spc="-4" dirty="0" smtClean="0">
                <a:latin typeface="Rockwell"/>
                <a:cs typeface="Rockwell"/>
              </a:rPr>
              <a:t>d</a:t>
            </a:r>
            <a:r>
              <a:rPr sz="3050" spc="0" dirty="0" smtClean="0">
                <a:latin typeface="Rockwell"/>
                <a:cs typeface="Rockwell"/>
              </a:rPr>
              <a:t>ak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233664" y="1418055"/>
            <a:ext cx="1549737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t</a:t>
            </a:r>
            <a:r>
              <a:rPr sz="3050" spc="0" dirty="0" smtClean="0">
                <a:latin typeface="Rockwell"/>
                <a:cs typeface="Rockwell"/>
              </a:rPr>
              <a:t>er</a:t>
            </a:r>
            <a:r>
              <a:rPr sz="3050" spc="-4" dirty="0" smtClean="0">
                <a:latin typeface="Rockwell"/>
                <a:cs typeface="Rockwell"/>
              </a:rPr>
              <a:t>b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t</a:t>
            </a:r>
            <a:r>
              <a:rPr sz="3050" spc="0" dirty="0" smtClean="0">
                <a:latin typeface="Rockwell"/>
                <a:cs typeface="Rockwell"/>
              </a:rPr>
              <a:t>as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31723" y="1885923"/>
            <a:ext cx="1165498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han</a:t>
            </a:r>
            <a:r>
              <a:rPr sz="3050" spc="-4" dirty="0" smtClean="0">
                <a:latin typeface="Rockwell"/>
                <a:cs typeface="Rockwell"/>
              </a:rPr>
              <a:t>y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756663" y="1885923"/>
            <a:ext cx="98608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d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001772" y="1885923"/>
            <a:ext cx="102595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su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t</a:t>
            </a:r>
            <a:r>
              <a:rPr sz="3050" spc="0" dirty="0" smtClean="0">
                <a:latin typeface="Rockwell"/>
                <a:cs typeface="Rockwell"/>
              </a:rPr>
              <a:t>u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286503" y="1885923"/>
            <a:ext cx="2113393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ke</a:t>
            </a:r>
            <a:r>
              <a:rPr sz="3050" spc="-4" dirty="0" smtClean="0">
                <a:latin typeface="Rockwell"/>
                <a:cs typeface="Rockwell"/>
              </a:rPr>
              <a:t>dudu</a:t>
            </a:r>
            <a:r>
              <a:rPr sz="3050" spc="0" dirty="0" smtClean="0">
                <a:latin typeface="Rockwell"/>
                <a:cs typeface="Rockwell"/>
              </a:rPr>
              <a:t>kan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659371" y="1885923"/>
            <a:ext cx="835201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t</a:t>
            </a:r>
            <a:r>
              <a:rPr sz="3050" spc="0" dirty="0" smtClean="0">
                <a:latin typeface="Rockwell"/>
                <a:cs typeface="Rockwell"/>
              </a:rPr>
              <a:t>au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753603" y="1885923"/>
            <a:ext cx="202799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eker</a:t>
            </a:r>
            <a:r>
              <a:rPr sz="3050" spc="-9" dirty="0" smtClean="0">
                <a:latin typeface="Rockwell"/>
                <a:cs typeface="Rockwell"/>
              </a:rPr>
              <a:t>j</a:t>
            </a:r>
            <a:r>
              <a:rPr sz="3050" spc="0" dirty="0" smtClean="0">
                <a:latin typeface="Rockwell"/>
                <a:cs typeface="Rockwell"/>
              </a:rPr>
              <a:t>aa</a:t>
            </a:r>
            <a:r>
              <a:rPr sz="3050" spc="9" dirty="0" smtClean="0">
                <a:latin typeface="Rockwell"/>
                <a:cs typeface="Rockwell"/>
              </a:rPr>
              <a:t>n</a:t>
            </a:r>
            <a:r>
              <a:rPr sz="3050" spc="0" dirty="0" smtClean="0">
                <a:latin typeface="Rockwell"/>
                <a:cs typeface="Rockwell"/>
              </a:rPr>
              <a:t>;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31723" y="2353791"/>
            <a:ext cx="280252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ke</a:t>
            </a: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emim</a:t>
            </a: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inan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381247" y="2353791"/>
            <a:ext cx="196720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men</a:t>
            </a:r>
            <a:r>
              <a:rPr sz="3050" spc="-4" dirty="0" smtClean="0">
                <a:latin typeface="Rockwell"/>
                <a:cs typeface="Rockwell"/>
              </a:rPr>
              <a:t>c</a:t>
            </a:r>
            <a:r>
              <a:rPr sz="3050" spc="0" dirty="0" smtClean="0">
                <a:latin typeface="Rockwell"/>
                <a:cs typeface="Rockwell"/>
              </a:rPr>
              <a:t>ak</a:t>
            </a:r>
            <a:r>
              <a:rPr sz="3050" spc="-4" dirty="0" smtClean="0">
                <a:latin typeface="Rockwell"/>
                <a:cs typeface="Rockwell"/>
              </a:rPr>
              <a:t>u</a:t>
            </a:r>
            <a:r>
              <a:rPr sz="3050" spc="0" dirty="0" smtClean="0">
                <a:latin typeface="Rockwell"/>
                <a:cs typeface="Rockwell"/>
              </a:rPr>
              <a:t>p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594095" y="2353791"/>
            <a:ext cx="1708436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w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w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an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547864" y="2353791"/>
            <a:ext cx="978655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y</a:t>
            </a:r>
            <a:r>
              <a:rPr sz="3050" spc="0" dirty="0" smtClean="0">
                <a:latin typeface="Rockwell"/>
                <a:cs typeface="Rockwell"/>
              </a:rPr>
              <a:t>ang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771635" y="2353791"/>
            <a:ext cx="1010708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le</a:t>
            </a:r>
            <a:r>
              <a:rPr sz="3050" spc="-4" dirty="0" smtClean="0">
                <a:latin typeface="Rockwell"/>
                <a:cs typeface="Rockwell"/>
              </a:rPr>
              <a:t>b</a:t>
            </a:r>
            <a:r>
              <a:rPr sz="3050" spc="0" dirty="0" smtClean="0">
                <a:latin typeface="Rockwell"/>
                <a:cs typeface="Rockwell"/>
              </a:rPr>
              <a:t>ih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31723" y="2821659"/>
            <a:ext cx="916996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l</a:t>
            </a:r>
            <a:r>
              <a:rPr sz="3050" spc="-4" dirty="0" smtClean="0">
                <a:latin typeface="Rockwell"/>
                <a:cs typeface="Rockwell"/>
              </a:rPr>
              <a:t>u</a:t>
            </a:r>
            <a:r>
              <a:rPr sz="3050" spc="0" dirty="0" smtClean="0">
                <a:latin typeface="Rockwell"/>
                <a:cs typeface="Rockwell"/>
              </a:rPr>
              <a:t>as.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334515" y="2821659"/>
            <a:ext cx="1131882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U</a:t>
            </a:r>
            <a:r>
              <a:rPr sz="3050" spc="0" dirty="0" smtClean="0">
                <a:latin typeface="Rockwell"/>
                <a:cs typeface="Rockwell"/>
              </a:rPr>
              <a:t>n</a:t>
            </a:r>
            <a:r>
              <a:rPr sz="3050" spc="-4" dirty="0" smtClean="0">
                <a:latin typeface="Rockwell"/>
                <a:cs typeface="Rockwell"/>
              </a:rPr>
              <a:t>tu</a:t>
            </a:r>
            <a:r>
              <a:rPr sz="3050" spc="0" dirty="0" smtClean="0">
                <a:latin typeface="Rockwell"/>
                <a:cs typeface="Rockwell"/>
              </a:rPr>
              <a:t>k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52191" y="2821659"/>
            <a:ext cx="1548565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menja</a:t>
            </a:r>
            <a:r>
              <a:rPr sz="3050" spc="-4" dirty="0" smtClean="0">
                <a:latin typeface="Rockwell"/>
                <a:cs typeface="Rockwell"/>
              </a:rPr>
              <a:t>d</a:t>
            </a:r>
            <a:r>
              <a:rPr sz="3050" spc="0" dirty="0" smtClean="0">
                <a:latin typeface="Rockwell"/>
                <a:cs typeface="Rockwell"/>
              </a:rPr>
              <a:t>i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187444" y="2821659"/>
            <a:ext cx="1548565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eorang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21171" y="2821659"/>
            <a:ext cx="1923423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emim</a:t>
            </a: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in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831328" y="2821659"/>
            <a:ext cx="1951176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e</a:t>
            </a: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eorang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1723" y="3289527"/>
            <a:ext cx="6039160" cy="4155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erlu</a:t>
            </a:r>
            <a:r>
              <a:rPr sz="3050" spc="9" dirty="0" smtClean="0">
                <a:latin typeface="Rockwell"/>
                <a:cs typeface="Rockwell"/>
              </a:rPr>
              <a:t> </a:t>
            </a:r>
            <a:r>
              <a:rPr sz="3050" spc="0" dirty="0" smtClean="0">
                <a:latin typeface="Rockwell"/>
                <a:cs typeface="Rockwell"/>
              </a:rPr>
              <a:t>memiliki</a:t>
            </a:r>
            <a:r>
              <a:rPr sz="3050" spc="25" dirty="0" smtClean="0">
                <a:latin typeface="Rockwell"/>
                <a:cs typeface="Rockwell"/>
              </a:rPr>
              <a:t> </a:t>
            </a:r>
            <a:r>
              <a:rPr sz="3050" spc="-9" dirty="0" smtClean="0">
                <a:latin typeface="Rockwell"/>
                <a:cs typeface="Rockwell"/>
              </a:rPr>
              <a:t>v</a:t>
            </a:r>
            <a:r>
              <a:rPr sz="3050" spc="0" dirty="0" smtClean="0">
                <a:latin typeface="Rockwell"/>
                <a:cs typeface="Rockwell"/>
              </a:rPr>
              <a:t>i</a:t>
            </a: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i</a:t>
            </a:r>
            <a:r>
              <a:rPr sz="3050" spc="9" dirty="0" smtClean="0">
                <a:latin typeface="Rockwell"/>
                <a:cs typeface="Rockwell"/>
              </a:rPr>
              <a:t> </a:t>
            </a:r>
            <a:r>
              <a:rPr sz="3050" spc="-4" dirty="0" smtClean="0">
                <a:latin typeface="Rockwell"/>
                <a:cs typeface="Rockwell"/>
              </a:rPr>
              <a:t>d</a:t>
            </a:r>
            <a:r>
              <a:rPr sz="3050" spc="0" dirty="0" smtClean="0">
                <a:latin typeface="Rockwell"/>
                <a:cs typeface="Rockwell"/>
              </a:rPr>
              <a:t>an imajina</a:t>
            </a: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19" dirty="0" smtClean="0">
                <a:latin typeface="Rockwell"/>
                <a:cs typeface="Rockwell"/>
              </a:rPr>
              <a:t>i</a:t>
            </a:r>
            <a:r>
              <a:rPr sz="3050" spc="0" dirty="0" smtClean="0">
                <a:latin typeface="Rockwell"/>
                <a:cs typeface="Rockwell"/>
              </a:rPr>
              <a:t>.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1723" y="4412715"/>
            <a:ext cx="1509867" cy="8834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8521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Bu</a:t>
            </a:r>
            <a:r>
              <a:rPr sz="3050" spc="0" dirty="0" smtClean="0">
                <a:latin typeface="Rockwell"/>
                <a:cs typeface="Rockwell"/>
              </a:rPr>
              <a:t>rke</a:t>
            </a:r>
            <a:endParaRPr sz="30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</a:pP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e</a:t>
            </a:r>
            <a:r>
              <a:rPr sz="3050" spc="-4" dirty="0" smtClean="0">
                <a:latin typeface="Rockwell"/>
                <a:cs typeface="Rockwell"/>
              </a:rPr>
              <a:t>b</a:t>
            </a:r>
            <a:r>
              <a:rPr sz="3050" spc="0" dirty="0" smtClean="0">
                <a:latin typeface="Rockwell"/>
                <a:cs typeface="Rockwell"/>
              </a:rPr>
              <a:t>a</a:t>
            </a:r>
            <a:r>
              <a:rPr sz="3050" spc="-4" dirty="0" smtClean="0">
                <a:latin typeface="Rockwell"/>
                <a:cs typeface="Rockwell"/>
              </a:rPr>
              <a:t>g</a:t>
            </a:r>
            <a:r>
              <a:rPr sz="3050" spc="0" dirty="0" smtClean="0">
                <a:latin typeface="Rockwell"/>
                <a:cs typeface="Rockwell"/>
              </a:rPr>
              <a:t>ai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49203" y="4412715"/>
            <a:ext cx="1222958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(2008)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650995" y="4412715"/>
            <a:ext cx="2850601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men</a:t>
            </a:r>
            <a:r>
              <a:rPr sz="3050" spc="-4" dirty="0" smtClean="0">
                <a:latin typeface="Rockwell"/>
                <a:cs typeface="Rockwell"/>
              </a:rPr>
              <a:t>d</a:t>
            </a:r>
            <a:r>
              <a:rPr sz="3050" spc="0" dirty="0" smtClean="0">
                <a:latin typeface="Rockwell"/>
                <a:cs typeface="Rockwell"/>
              </a:rPr>
              <a:t>efini</a:t>
            </a:r>
            <a:r>
              <a:rPr sz="3050" spc="-4" dirty="0" smtClean="0">
                <a:latin typeface="Rockwell"/>
                <a:cs typeface="Rockwell"/>
              </a:rPr>
              <a:t>s</a:t>
            </a:r>
            <a:r>
              <a:rPr sz="3050" spc="0" dirty="0" smtClean="0">
                <a:latin typeface="Rockwell"/>
                <a:cs typeface="Rockwell"/>
              </a:rPr>
              <a:t>ikan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80935" y="4412715"/>
            <a:ext cx="2802522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0" dirty="0" smtClean="0">
                <a:latin typeface="Rockwell"/>
                <a:cs typeface="Rockwell"/>
              </a:rPr>
              <a:t>ke</a:t>
            </a: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emim</a:t>
            </a:r>
            <a:r>
              <a:rPr sz="3050" spc="-4" dirty="0" smtClean="0">
                <a:latin typeface="Rockwell"/>
                <a:cs typeface="Rockwell"/>
              </a:rPr>
              <a:t>p</a:t>
            </a:r>
            <a:r>
              <a:rPr sz="3050" spc="0" dirty="0" smtClean="0">
                <a:latin typeface="Rockwell"/>
                <a:cs typeface="Rockwell"/>
              </a:rPr>
              <a:t>inan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38019" y="4880583"/>
            <a:ext cx="833851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spc="-4" dirty="0" smtClean="0">
                <a:latin typeface="Rockwell"/>
                <a:cs typeface="Rockwell"/>
              </a:rPr>
              <a:t>“</a:t>
            </a:r>
            <a:r>
              <a:rPr sz="3050" i="1" spc="0" dirty="0" smtClean="0">
                <a:latin typeface="Rockwell"/>
                <a:cs typeface="Rockwell"/>
              </a:rPr>
              <a:t>.....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67756" y="4880583"/>
            <a:ext cx="627641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t</a:t>
            </a:r>
            <a:r>
              <a:rPr sz="3050" i="1" spc="-4" dirty="0" smtClean="0">
                <a:latin typeface="Rockwell"/>
                <a:cs typeface="Rockwell"/>
              </a:rPr>
              <a:t>h</a:t>
            </a:r>
            <a:r>
              <a:rPr sz="3050" i="1" spc="0" dirty="0" smtClean="0">
                <a:latin typeface="Rockwell"/>
                <a:cs typeface="Rockwell"/>
              </a:rPr>
              <a:t>e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90502" y="4880583"/>
            <a:ext cx="1172534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ability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858139" y="4880583"/>
            <a:ext cx="417345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to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70980" y="4880583"/>
            <a:ext cx="1038070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b</a:t>
            </a:r>
            <a:r>
              <a:rPr sz="3050" i="1" spc="-4" dirty="0" smtClean="0">
                <a:latin typeface="Rockwell"/>
                <a:cs typeface="Rockwell"/>
              </a:rPr>
              <a:t>r</a:t>
            </a:r>
            <a:r>
              <a:rPr sz="3050" i="1" spc="0" dirty="0" smtClean="0">
                <a:latin typeface="Rockwell"/>
                <a:cs typeface="Rockwell"/>
              </a:rPr>
              <a:t>i</a:t>
            </a:r>
            <a:r>
              <a:rPr sz="3050" i="1" spc="-4" dirty="0" smtClean="0">
                <a:latin typeface="Rockwell"/>
                <a:cs typeface="Rockwell"/>
              </a:rPr>
              <a:t>n</a:t>
            </a:r>
            <a:r>
              <a:rPr sz="3050" i="1" spc="0" dirty="0" smtClean="0">
                <a:latin typeface="Rockwell"/>
                <a:cs typeface="Rockwell"/>
              </a:rPr>
              <a:t>g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04935" y="4880583"/>
            <a:ext cx="1423482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p</a:t>
            </a:r>
            <a:r>
              <a:rPr sz="3050" i="1" spc="-4" dirty="0" smtClean="0">
                <a:latin typeface="Rockwell"/>
                <a:cs typeface="Rockwell"/>
              </a:rPr>
              <a:t>eo</a:t>
            </a:r>
            <a:r>
              <a:rPr sz="3050" i="1" spc="0" dirty="0" smtClean="0">
                <a:latin typeface="Rockwell"/>
                <a:cs typeface="Rockwell"/>
              </a:rPr>
              <a:t>pl</a:t>
            </a:r>
            <a:r>
              <a:rPr sz="3050" i="1" spc="-4" dirty="0" smtClean="0">
                <a:latin typeface="Rockwell"/>
                <a:cs typeface="Rockwell"/>
              </a:rPr>
              <a:t>e</a:t>
            </a:r>
            <a:r>
              <a:rPr sz="3050" i="1" spc="0" dirty="0" smtClean="0">
                <a:latin typeface="Rockwell"/>
                <a:cs typeface="Rockwell"/>
              </a:rPr>
              <a:t>,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24303" y="4880583"/>
            <a:ext cx="912205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t</a:t>
            </a:r>
            <a:r>
              <a:rPr sz="3050" i="1" spc="-4" dirty="0" smtClean="0">
                <a:latin typeface="Rockwell"/>
                <a:cs typeface="Rockwell"/>
              </a:rPr>
              <a:t>oo</a:t>
            </a:r>
            <a:r>
              <a:rPr sz="3050" i="1" spc="0" dirty="0" smtClean="0">
                <a:latin typeface="Rockwell"/>
                <a:cs typeface="Rockwell"/>
              </a:rPr>
              <a:t>ls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32003" y="4880583"/>
            <a:ext cx="741779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a</a:t>
            </a:r>
            <a:r>
              <a:rPr sz="3050" i="1" spc="-4" dirty="0" smtClean="0">
                <a:latin typeface="Rockwell"/>
                <a:cs typeface="Rockwell"/>
              </a:rPr>
              <a:t>n</a:t>
            </a:r>
            <a:r>
              <a:rPr sz="3050" i="1" spc="0" dirty="0" smtClean="0">
                <a:latin typeface="Rockwell"/>
                <a:cs typeface="Rockwell"/>
              </a:rPr>
              <a:t>d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1723" y="5348451"/>
            <a:ext cx="1783486" cy="8834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-4" dirty="0" smtClean="0">
                <a:latin typeface="Rockwell"/>
                <a:cs typeface="Rockwell"/>
              </a:rPr>
              <a:t>resour</a:t>
            </a:r>
            <a:r>
              <a:rPr sz="3050" i="1" spc="0" dirty="0" smtClean="0">
                <a:latin typeface="Rockwell"/>
                <a:cs typeface="Rockwell"/>
              </a:rPr>
              <a:t>c</a:t>
            </a:r>
            <a:r>
              <a:rPr sz="3050" i="1" spc="4" dirty="0" smtClean="0">
                <a:latin typeface="Rockwell"/>
                <a:cs typeface="Rockwell"/>
              </a:rPr>
              <a:t>e</a:t>
            </a:r>
            <a:r>
              <a:rPr sz="3050" i="1" spc="0" dirty="0" smtClean="0">
                <a:latin typeface="Rockwell"/>
                <a:cs typeface="Rockwell"/>
              </a:rPr>
              <a:t>s</a:t>
            </a:r>
            <a:endParaRPr sz="3050">
              <a:latin typeface="Rockwell"/>
              <a:cs typeface="Rockwell"/>
            </a:endParaRPr>
          </a:p>
          <a:p>
            <a:pPr marL="12700" marR="58521">
              <a:lnSpc>
                <a:spcPct val="97859"/>
              </a:lnSpc>
            </a:pPr>
            <a:r>
              <a:rPr sz="3050" i="1" spc="-4" dirty="0" smtClean="0">
                <a:latin typeface="Rockwell"/>
                <a:cs typeface="Rockwell"/>
              </a:rPr>
              <a:t>resu</a:t>
            </a:r>
            <a:r>
              <a:rPr sz="3050" i="1" spc="0" dirty="0" smtClean="0">
                <a:latin typeface="Rockwell"/>
                <a:cs typeface="Rockwell"/>
              </a:rPr>
              <a:t>lt</a:t>
            </a:r>
            <a:r>
              <a:rPr sz="3050" i="1" spc="9" dirty="0" smtClean="0">
                <a:latin typeface="Rockwell"/>
                <a:cs typeface="Rockwell"/>
              </a:rPr>
              <a:t>s</a:t>
            </a:r>
            <a:r>
              <a:rPr sz="3050" spc="-4" dirty="0" smtClean="0">
                <a:latin typeface="Rockwell"/>
                <a:cs typeface="Rockwell"/>
              </a:rPr>
              <a:t>”</a:t>
            </a:r>
            <a:r>
              <a:rPr sz="3050" spc="0" dirty="0" smtClean="0">
                <a:latin typeface="Rockwell"/>
                <a:cs typeface="Rockwell"/>
              </a:rPr>
              <a:t>.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43930" y="5348451"/>
            <a:ext cx="1566155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t</a:t>
            </a:r>
            <a:r>
              <a:rPr sz="3050" i="1" spc="-4" dirty="0" smtClean="0">
                <a:latin typeface="Rockwell"/>
                <a:cs typeface="Rockwell"/>
              </a:rPr>
              <a:t>o</a:t>
            </a:r>
            <a:r>
              <a:rPr sz="3050" i="1" spc="0" dirty="0" smtClean="0">
                <a:latin typeface="Rockwell"/>
                <a:cs typeface="Rockwell"/>
              </a:rPr>
              <a:t>g</a:t>
            </a:r>
            <a:r>
              <a:rPr sz="3050" i="1" spc="-4" dirty="0" smtClean="0">
                <a:latin typeface="Rockwell"/>
                <a:cs typeface="Rockwell"/>
              </a:rPr>
              <a:t>e</a:t>
            </a:r>
            <a:r>
              <a:rPr sz="3050" i="1" spc="0" dirty="0" smtClean="0">
                <a:latin typeface="Rockwell"/>
                <a:cs typeface="Rockwell"/>
              </a:rPr>
              <a:t>t</a:t>
            </a:r>
            <a:r>
              <a:rPr sz="3050" i="1" spc="4" dirty="0" smtClean="0">
                <a:latin typeface="Rockwell"/>
                <a:cs typeface="Rockwell"/>
              </a:rPr>
              <a:t>h</a:t>
            </a:r>
            <a:r>
              <a:rPr sz="3050" i="1" spc="-4" dirty="0" smtClean="0">
                <a:latin typeface="Rockwell"/>
                <a:cs typeface="Rockwell"/>
              </a:rPr>
              <a:t>e</a:t>
            </a:r>
            <a:r>
              <a:rPr sz="3050" i="1" spc="0" dirty="0" smtClean="0">
                <a:latin typeface="Rockwell"/>
                <a:cs typeface="Rockwell"/>
              </a:rPr>
              <a:t>r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38413" y="5348451"/>
            <a:ext cx="417345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to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84479" y="5348451"/>
            <a:ext cx="981392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-4" dirty="0" smtClean="0">
                <a:latin typeface="Rockwell"/>
                <a:cs typeface="Rockwell"/>
              </a:rPr>
              <a:t>so</a:t>
            </a:r>
            <a:r>
              <a:rPr sz="3050" i="1" spc="0" dirty="0" smtClean="0">
                <a:latin typeface="Rockwell"/>
                <a:cs typeface="Rockwell"/>
              </a:rPr>
              <a:t>lve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94200" y="5348451"/>
            <a:ext cx="1752997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p</a:t>
            </a:r>
            <a:r>
              <a:rPr sz="3050" i="1" spc="-4" dirty="0" smtClean="0">
                <a:latin typeface="Rockwell"/>
                <a:cs typeface="Rockwell"/>
              </a:rPr>
              <a:t>ro</a:t>
            </a:r>
            <a:r>
              <a:rPr sz="3050" i="1" spc="0" dirty="0" smtClean="0">
                <a:latin typeface="Rockwell"/>
                <a:cs typeface="Rockwell"/>
              </a:rPr>
              <a:t>bl</a:t>
            </a:r>
            <a:r>
              <a:rPr sz="3050" i="1" spc="-4" dirty="0" smtClean="0">
                <a:latin typeface="Rockwell"/>
                <a:cs typeface="Rockwell"/>
              </a:rPr>
              <a:t>em</a:t>
            </a:r>
            <a:r>
              <a:rPr sz="3050" i="1" spc="0" dirty="0" smtClean="0">
                <a:latin typeface="Rockwell"/>
                <a:cs typeface="Rockwell"/>
              </a:rPr>
              <a:t>s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75917" y="5348451"/>
            <a:ext cx="741779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a</a:t>
            </a:r>
            <a:r>
              <a:rPr sz="3050" i="1" spc="-4" dirty="0" smtClean="0">
                <a:latin typeface="Rockwell"/>
                <a:cs typeface="Rockwell"/>
              </a:rPr>
              <a:t>n</a:t>
            </a:r>
            <a:r>
              <a:rPr sz="3050" i="1" spc="0" dirty="0" smtClean="0">
                <a:latin typeface="Rockwell"/>
                <a:cs typeface="Rockwell"/>
              </a:rPr>
              <a:t>d</a:t>
            </a:r>
            <a:endParaRPr sz="30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346807" y="5348451"/>
            <a:ext cx="1427782" cy="4155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70"/>
              </a:lnSpc>
              <a:spcBef>
                <a:spcPts val="163"/>
              </a:spcBef>
            </a:pPr>
            <a:r>
              <a:rPr sz="3050" i="1" spc="0" dirty="0" smtClean="0">
                <a:latin typeface="Rockwell"/>
                <a:cs typeface="Rockwell"/>
              </a:rPr>
              <a:t>ac</a:t>
            </a:r>
            <a:r>
              <a:rPr sz="3050" i="1" spc="-4" dirty="0" smtClean="0">
                <a:latin typeface="Rockwell"/>
                <a:cs typeface="Rockwell"/>
              </a:rPr>
              <a:t>h</a:t>
            </a:r>
            <a:r>
              <a:rPr sz="3050" i="1" spc="0" dirty="0" smtClean="0">
                <a:latin typeface="Rockwell"/>
                <a:cs typeface="Rockwell"/>
              </a:rPr>
              <a:t>i</a:t>
            </a:r>
            <a:r>
              <a:rPr sz="3050" i="1" spc="-4" dirty="0" smtClean="0">
                <a:latin typeface="Rockwell"/>
                <a:cs typeface="Rockwell"/>
              </a:rPr>
              <a:t>e</a:t>
            </a:r>
            <a:r>
              <a:rPr sz="3050" i="1" spc="0" dirty="0" smtClean="0">
                <a:latin typeface="Rockwell"/>
                <a:cs typeface="Rockwell"/>
              </a:rPr>
              <a:t>ve</a:t>
            </a:r>
            <a:endParaRPr sz="30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63700" y="1302124"/>
            <a:ext cx="6808877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Ja</a:t>
            </a:r>
            <a:r>
              <a:rPr sz="4100" b="1" spc="0" dirty="0" smtClean="0">
                <a:latin typeface="Rockwell"/>
                <a:cs typeface="Rockwell"/>
              </a:rPr>
              <a:t>di </a:t>
            </a:r>
            <a:r>
              <a:rPr sz="4100" b="1" spc="14" dirty="0" smtClean="0">
                <a:latin typeface="Rockwell"/>
                <a:cs typeface="Rockwell"/>
              </a:rPr>
              <a:t>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spc="0" dirty="0" smtClean="0">
                <a:latin typeface="Rockwell"/>
                <a:cs typeface="Rockwell"/>
              </a:rPr>
              <a:t>Le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rsh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p</a:t>
            </a:r>
            <a:r>
              <a:rPr sz="4100" b="1" spc="19" dirty="0" smtClean="0">
                <a:latin typeface="Rockwell"/>
                <a:cs typeface="Rockwell"/>
              </a:rPr>
              <a:t> 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-4" dirty="0" smtClean="0">
                <a:latin typeface="Rockwell"/>
                <a:cs typeface="Rockwell"/>
              </a:rPr>
              <a:t>al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h</a:t>
            </a:r>
            <a:r>
              <a:rPr sz="4100" b="1" spc="0" dirty="0" smtClean="0">
                <a:latin typeface="Rockwell"/>
                <a:cs typeface="Rockwell"/>
              </a:rPr>
              <a:t>…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0848" y="2543566"/>
            <a:ext cx="9494327" cy="25095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9938">
              <a:lnSpc>
                <a:spcPts val="2990"/>
              </a:lnSpc>
              <a:spcBef>
                <a:spcPts val="149"/>
              </a:spcBef>
            </a:pPr>
            <a:r>
              <a:rPr sz="4200" spc="0" baseline="1013" dirty="0" smtClean="0">
                <a:latin typeface="Rockwell"/>
                <a:cs typeface="Rockwell"/>
              </a:rPr>
              <a:t>Di</a:t>
            </a:r>
            <a:r>
              <a:rPr sz="4200" spc="-14" baseline="1013" dirty="0" smtClean="0">
                <a:latin typeface="Rockwell"/>
                <a:cs typeface="Rockwell"/>
              </a:rPr>
              <a:t> </a:t>
            </a:r>
            <a:r>
              <a:rPr sz="4200" spc="0" baseline="1013" dirty="0" smtClean="0">
                <a:latin typeface="Rockwell"/>
                <a:cs typeface="Rockwell"/>
              </a:rPr>
              <a:t>e</a:t>
            </a:r>
            <a:r>
              <a:rPr sz="4200" spc="-4" baseline="1013" dirty="0" smtClean="0">
                <a:latin typeface="Rockwell"/>
                <a:cs typeface="Rockwell"/>
              </a:rPr>
              <a:t>r</a:t>
            </a:r>
            <a:r>
              <a:rPr sz="4200" spc="0" baseline="1013" dirty="0" smtClean="0">
                <a:latin typeface="Rockwell"/>
                <a:cs typeface="Rockwell"/>
              </a:rPr>
              <a:t>a </a:t>
            </a:r>
            <a:r>
              <a:rPr sz="4200" spc="-9" baseline="1013" dirty="0" smtClean="0">
                <a:latin typeface="Rockwell"/>
                <a:cs typeface="Rockwell"/>
              </a:rPr>
              <a:t>gl</a:t>
            </a:r>
            <a:r>
              <a:rPr sz="4200" spc="0" baseline="1013" dirty="0" smtClean="0">
                <a:latin typeface="Rockwell"/>
                <a:cs typeface="Rockwell"/>
              </a:rPr>
              <a:t>o</a:t>
            </a:r>
            <a:r>
              <a:rPr sz="4200" spc="-9" baseline="1013" dirty="0" smtClean="0">
                <a:latin typeface="Rockwell"/>
                <a:cs typeface="Rockwell"/>
              </a:rPr>
              <a:t>b</a:t>
            </a:r>
            <a:r>
              <a:rPr sz="4200" spc="0" baseline="1013" dirty="0" smtClean="0">
                <a:latin typeface="Rockwell"/>
                <a:cs typeface="Rockwell"/>
              </a:rPr>
              <a:t>al</a:t>
            </a:r>
            <a:r>
              <a:rPr sz="4200" spc="9" baseline="1013" dirty="0" smtClean="0">
                <a:latin typeface="Rockwell"/>
                <a:cs typeface="Rockwell"/>
              </a:rPr>
              <a:t> </a:t>
            </a:r>
            <a:r>
              <a:rPr sz="4200" spc="-9" baseline="1013" dirty="0" smtClean="0">
                <a:latin typeface="Rockwell"/>
                <a:cs typeface="Rockwell"/>
              </a:rPr>
              <a:t>sek</a:t>
            </a:r>
            <a:r>
              <a:rPr sz="4200" spc="0" baseline="1013" dirty="0" smtClean="0">
                <a:latin typeface="Rockwell"/>
                <a:cs typeface="Rockwell"/>
              </a:rPr>
              <a:t>a</a:t>
            </a:r>
            <a:r>
              <a:rPr sz="4200" spc="-4" baseline="1013" dirty="0" smtClean="0">
                <a:latin typeface="Rockwell"/>
                <a:cs typeface="Rockwell"/>
              </a:rPr>
              <a:t>r</a:t>
            </a:r>
            <a:r>
              <a:rPr sz="4200" spc="-9" baseline="1013" dirty="0" smtClean="0">
                <a:latin typeface="Rockwell"/>
                <a:cs typeface="Rockwell"/>
              </a:rPr>
              <a:t>a</a:t>
            </a:r>
            <a:r>
              <a:rPr sz="4200" spc="0" baseline="1013" dirty="0" smtClean="0">
                <a:latin typeface="Rockwell"/>
                <a:cs typeface="Rockwell"/>
              </a:rPr>
              <a:t>ng </a:t>
            </a:r>
            <a:r>
              <a:rPr sz="4200" spc="-9" baseline="1013" dirty="0" smtClean="0">
                <a:latin typeface="Rockwell"/>
                <a:cs typeface="Rockwell"/>
              </a:rPr>
              <a:t>in</a:t>
            </a:r>
            <a:r>
              <a:rPr sz="4200" spc="0" baseline="1013" dirty="0" smtClean="0">
                <a:latin typeface="Rockwell"/>
                <a:cs typeface="Rockwell"/>
              </a:rPr>
              <a:t>i,</a:t>
            </a:r>
            <a:r>
              <a:rPr sz="4200" spc="-14" baseline="1013" dirty="0" smtClean="0">
                <a:latin typeface="Rockwell"/>
                <a:cs typeface="Rockwell"/>
              </a:rPr>
              <a:t> </a:t>
            </a:r>
            <a:r>
              <a:rPr sz="4200" spc="0" baseline="1013" dirty="0" smtClean="0">
                <a:latin typeface="Rockwell"/>
                <a:cs typeface="Rockwell"/>
              </a:rPr>
              <a:t>s</a:t>
            </a:r>
            <a:r>
              <a:rPr sz="4200" spc="-9" baseline="1013" dirty="0" smtClean="0">
                <a:latin typeface="Rockwell"/>
                <a:cs typeface="Rockwell"/>
              </a:rPr>
              <a:t>e</a:t>
            </a:r>
            <a:r>
              <a:rPr sz="4200" spc="0" baseline="1013" dirty="0" smtClean="0">
                <a:latin typeface="Rockwell"/>
                <a:cs typeface="Rockwell"/>
              </a:rPr>
              <a:t>o</a:t>
            </a:r>
            <a:r>
              <a:rPr sz="4200" spc="-4" baseline="1013" dirty="0" smtClean="0">
                <a:latin typeface="Rockwell"/>
                <a:cs typeface="Rockwell"/>
              </a:rPr>
              <a:t>r</a:t>
            </a:r>
            <a:r>
              <a:rPr sz="4200" spc="-9" baseline="1013" dirty="0" smtClean="0">
                <a:latin typeface="Rockwell"/>
                <a:cs typeface="Rockwell"/>
              </a:rPr>
              <a:t>an</a:t>
            </a:r>
            <a:r>
              <a:rPr sz="4200" spc="0" baseline="1013" dirty="0" smtClean="0">
                <a:latin typeface="Rockwell"/>
                <a:cs typeface="Rockwell"/>
              </a:rPr>
              <a:t>g p</a:t>
            </a:r>
            <a:r>
              <a:rPr sz="4200" spc="-9" baseline="1013" dirty="0" smtClean="0">
                <a:latin typeface="Rockwell"/>
                <a:cs typeface="Rockwell"/>
              </a:rPr>
              <a:t>e</a:t>
            </a:r>
            <a:r>
              <a:rPr sz="4200" spc="0" baseline="1013" dirty="0" smtClean="0">
                <a:latin typeface="Rockwell"/>
                <a:cs typeface="Rockwell"/>
              </a:rPr>
              <a:t>m</a:t>
            </a:r>
            <a:r>
              <a:rPr sz="4200" spc="-9" baseline="1013" dirty="0" smtClean="0">
                <a:latin typeface="Rockwell"/>
                <a:cs typeface="Rockwell"/>
              </a:rPr>
              <a:t>i</a:t>
            </a:r>
            <a:r>
              <a:rPr sz="4200" spc="0" baseline="1013" dirty="0" smtClean="0">
                <a:latin typeface="Rockwell"/>
                <a:cs typeface="Rockwell"/>
              </a:rPr>
              <a:t>m</a:t>
            </a:r>
            <a:r>
              <a:rPr sz="4200" spc="-9" baseline="1013" dirty="0" smtClean="0">
                <a:latin typeface="Rockwell"/>
                <a:cs typeface="Rockwell"/>
              </a:rPr>
              <a:t>pi</a:t>
            </a:r>
            <a:r>
              <a:rPr sz="4200" spc="0" baseline="1013" dirty="0" smtClean="0">
                <a:latin typeface="Rockwell"/>
                <a:cs typeface="Rockwell"/>
              </a:rPr>
              <a:t>n </a:t>
            </a:r>
            <a:r>
              <a:rPr sz="4200" spc="-9" baseline="1013" dirty="0" smtClean="0">
                <a:latin typeface="Rockwell"/>
                <a:cs typeface="Rockwell"/>
              </a:rPr>
              <a:t>p</a:t>
            </a:r>
            <a:r>
              <a:rPr sz="4200" spc="0" baseline="1013" dirty="0" smtClean="0">
                <a:latin typeface="Rockwell"/>
                <a:cs typeface="Rockwell"/>
              </a:rPr>
              <a:t>e</a:t>
            </a:r>
            <a:r>
              <a:rPr sz="4200" spc="-14" baseline="1013" dirty="0" smtClean="0">
                <a:latin typeface="Rockwell"/>
                <a:cs typeface="Rockwell"/>
              </a:rPr>
              <a:t>r</a:t>
            </a:r>
            <a:r>
              <a:rPr sz="4200" spc="0" baseline="1013" dirty="0" smtClean="0">
                <a:latin typeface="Rockwell"/>
                <a:cs typeface="Rockwell"/>
              </a:rPr>
              <a:t>lu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ct val="99816"/>
              </a:lnSpc>
            </a:pPr>
            <a:r>
              <a:rPr sz="2800" spc="0" dirty="0" smtClean="0">
                <a:latin typeface="Rockwell"/>
                <a:cs typeface="Rockwell"/>
              </a:rPr>
              <a:t>m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0" dirty="0" smtClean="0">
                <a:latin typeface="Rockwell"/>
                <a:cs typeface="Rockwell"/>
              </a:rPr>
              <a:t>l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gk</a:t>
            </a:r>
            <a:r>
              <a:rPr sz="2800" spc="0" dirty="0" smtClean="0">
                <a:latin typeface="Rockwell"/>
                <a:cs typeface="Rockwell"/>
              </a:rPr>
              <a:t>ah </a:t>
            </a:r>
            <a:r>
              <a:rPr sz="2800" spc="-9" dirty="0" smtClean="0">
                <a:latin typeface="Rockwell"/>
                <a:cs typeface="Rockwell"/>
              </a:rPr>
              <a:t>le</a:t>
            </a:r>
            <a:r>
              <a:rPr sz="2800" spc="0" dirty="0" smtClean="0">
                <a:latin typeface="Rockwell"/>
                <a:cs typeface="Rockwell"/>
              </a:rPr>
              <a:t>b</a:t>
            </a:r>
            <a:r>
              <a:rPr sz="2800" spc="-9" dirty="0" smtClean="0">
                <a:latin typeface="Rockwell"/>
                <a:cs typeface="Rockwell"/>
              </a:rPr>
              <a:t>i</a:t>
            </a:r>
            <a:r>
              <a:rPr sz="2800" spc="0" dirty="0" smtClean="0">
                <a:latin typeface="Rockwell"/>
                <a:cs typeface="Rockwell"/>
              </a:rPr>
              <a:t>h </a:t>
            </a:r>
            <a:r>
              <a:rPr sz="2800" spc="-9" dirty="0" smtClean="0">
                <a:latin typeface="Rockwell"/>
                <a:cs typeface="Rockwell"/>
              </a:rPr>
              <a:t>j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uh</a:t>
            </a:r>
            <a:r>
              <a:rPr sz="2800" spc="0" dirty="0" smtClean="0">
                <a:latin typeface="Rockwell"/>
                <a:cs typeface="Rockwell"/>
              </a:rPr>
              <a:t>, m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mpu </a:t>
            </a:r>
            <a:r>
              <a:rPr sz="2800" spc="-9" dirty="0" smtClean="0">
                <a:latin typeface="Rockwell"/>
                <a:cs typeface="Rockwell"/>
              </a:rPr>
              <a:t>me</a:t>
            </a:r>
            <a:r>
              <a:rPr sz="2800" spc="0" dirty="0" smtClean="0">
                <a:latin typeface="Rockwell"/>
                <a:cs typeface="Rockwell"/>
              </a:rPr>
              <a:t>mb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wa</a:t>
            </a:r>
            <a:r>
              <a:rPr sz="2800" spc="4" dirty="0" smtClean="0">
                <a:latin typeface="Rockwell"/>
                <a:cs typeface="Rockwell"/>
              </a:rPr>
              <a:t> </a:t>
            </a:r>
            <a:r>
              <a:rPr sz="2800" spc="-9" dirty="0" smtClean="0">
                <a:latin typeface="Rockwell"/>
                <a:cs typeface="Rockwell"/>
              </a:rPr>
              <a:t>S</a:t>
            </a:r>
            <a:r>
              <a:rPr sz="2800" spc="0" dirty="0" smtClean="0">
                <a:latin typeface="Rockwell"/>
                <a:cs typeface="Rockwell"/>
              </a:rPr>
              <a:t>DM </a:t>
            </a:r>
            <a:r>
              <a:rPr sz="2800" spc="-4" dirty="0" smtClean="0">
                <a:latin typeface="Rockwell"/>
                <a:cs typeface="Rockwell"/>
              </a:rPr>
              <a:t>y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ng di</a:t>
            </a:r>
            <a:r>
              <a:rPr sz="2800" spc="-9" dirty="0" smtClean="0">
                <a:latin typeface="Rockwell"/>
                <a:cs typeface="Rockwell"/>
              </a:rPr>
              <a:t>p</a:t>
            </a:r>
            <a:r>
              <a:rPr sz="2800" spc="0" dirty="0" smtClean="0">
                <a:latin typeface="Rockwell"/>
                <a:cs typeface="Rockwell"/>
              </a:rPr>
              <a:t>i</a:t>
            </a:r>
            <a:r>
              <a:rPr sz="2800" spc="-9" dirty="0" smtClean="0">
                <a:latin typeface="Rockwell"/>
                <a:cs typeface="Rockwell"/>
              </a:rPr>
              <a:t>m</a:t>
            </a:r>
            <a:r>
              <a:rPr sz="2800" spc="0" dirty="0" smtClean="0">
                <a:latin typeface="Rockwell"/>
                <a:cs typeface="Rockwell"/>
              </a:rPr>
              <a:t>p</a:t>
            </a:r>
            <a:r>
              <a:rPr sz="2800" spc="-9" dirty="0" smtClean="0">
                <a:latin typeface="Rockwell"/>
                <a:cs typeface="Rockwell"/>
              </a:rPr>
              <a:t>in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y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b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-9" dirty="0" smtClean="0">
                <a:latin typeface="Rockwell"/>
                <a:cs typeface="Rockwell"/>
              </a:rPr>
              <a:t>s</a:t>
            </a:r>
            <a:r>
              <a:rPr sz="2800" spc="0" dirty="0" smtClean="0">
                <a:latin typeface="Rockwell"/>
                <a:cs typeface="Rockwell"/>
              </a:rPr>
              <a:t>am</a:t>
            </a:r>
            <a:r>
              <a:rPr sz="2800" spc="9" dirty="0" smtClean="0">
                <a:latin typeface="Rockwell"/>
                <a:cs typeface="Rockwell"/>
              </a:rPr>
              <a:t>a</a:t>
            </a:r>
            <a:r>
              <a:rPr sz="2800" spc="-9" dirty="0" smtClean="0">
                <a:latin typeface="Rockwell"/>
                <a:cs typeface="Rockwell"/>
              </a:rPr>
              <a:t>-</a:t>
            </a:r>
            <a:r>
              <a:rPr sz="2800" spc="0" dirty="0" smtClean="0">
                <a:latin typeface="Rockwell"/>
                <a:cs typeface="Rockwell"/>
              </a:rPr>
              <a:t>s</a:t>
            </a:r>
            <a:r>
              <a:rPr sz="2800" spc="-9" dirty="0" smtClean="0">
                <a:latin typeface="Rockwell"/>
                <a:cs typeface="Rockwell"/>
              </a:rPr>
              <a:t>am</a:t>
            </a:r>
            <a:r>
              <a:rPr sz="2800" spc="0" dirty="0" smtClean="0">
                <a:latin typeface="Rockwell"/>
                <a:cs typeface="Rockwell"/>
              </a:rPr>
              <a:t>a </a:t>
            </a:r>
            <a:r>
              <a:rPr sz="2800" spc="-9" dirty="0" smtClean="0">
                <a:latin typeface="Rockwell"/>
                <a:cs typeface="Rockwell"/>
              </a:rPr>
              <a:t>m</a:t>
            </a:r>
            <a:r>
              <a:rPr sz="2800" spc="0" dirty="0" smtClean="0">
                <a:latin typeface="Rockwell"/>
                <a:cs typeface="Rockwell"/>
              </a:rPr>
              <a:t>el</a:t>
            </a:r>
            <a:r>
              <a:rPr sz="2800" spc="-9" dirty="0" smtClean="0">
                <a:latin typeface="Rockwell"/>
                <a:cs typeface="Rockwell"/>
              </a:rPr>
              <a:t>i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s b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ngsa,</a:t>
            </a:r>
            <a:r>
              <a:rPr sz="2800" spc="-14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9" dirty="0" smtClean="0">
                <a:latin typeface="Rockwell"/>
                <a:cs typeface="Rockwell"/>
              </a:rPr>
              <a:t>eo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f</a:t>
            </a:r>
            <a:r>
              <a:rPr sz="2800" spc="-9" dirty="0" smtClean="0">
                <a:latin typeface="Rockwell"/>
                <a:cs typeface="Rockwell"/>
              </a:rPr>
              <a:t>i</a:t>
            </a:r>
            <a:r>
              <a:rPr sz="2800" spc="4" dirty="0" smtClean="0">
                <a:latin typeface="Rockwell"/>
                <a:cs typeface="Rockwell"/>
              </a:rPr>
              <a:t>s</a:t>
            </a:r>
            <a:r>
              <a:rPr sz="2800" spc="0" dirty="0" smtClean="0">
                <a:latin typeface="Rockwell"/>
                <a:cs typeface="Rockwell"/>
              </a:rPr>
              <a:t>, b</a:t>
            </a:r>
            <a:r>
              <a:rPr sz="2800" spc="-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da</a:t>
            </a:r>
            <a:r>
              <a:rPr sz="2800" spc="-14" dirty="0" smtClean="0">
                <a:latin typeface="Rockwell"/>
                <a:cs typeface="Rockwell"/>
              </a:rPr>
              <a:t>y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9" dirty="0" smtClean="0">
                <a:latin typeface="Rockwell"/>
                <a:cs typeface="Rockwell"/>
              </a:rPr>
              <a:t> </a:t>
            </a:r>
            <a:r>
              <a:rPr sz="2800" spc="-9" dirty="0" smtClean="0">
                <a:latin typeface="Rockwell"/>
                <a:cs typeface="Rockwell"/>
              </a:rPr>
              <a:t>d</a:t>
            </a:r>
            <a:r>
              <a:rPr sz="2800" spc="0" dirty="0" smtClean="0">
                <a:latin typeface="Rockwell"/>
                <a:cs typeface="Rockwell"/>
              </a:rPr>
              <a:t>an </a:t>
            </a:r>
            <a:r>
              <a:rPr sz="2800" spc="-9" dirty="0" smtClean="0">
                <a:latin typeface="Rockwell"/>
                <a:cs typeface="Rockwell"/>
              </a:rPr>
              <a:t>b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as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9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-</a:t>
            </a:r>
            <a:r>
              <a:rPr sz="2800" spc="0" dirty="0" smtClean="0">
                <a:latin typeface="Rockwell"/>
                <a:cs typeface="Rockwell"/>
              </a:rPr>
              <a:t>ba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9" dirty="0" smtClean="0">
                <a:latin typeface="Rockwell"/>
                <a:cs typeface="Rockwell"/>
              </a:rPr>
              <a:t>sa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4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l</a:t>
            </a:r>
            <a:r>
              <a:rPr sz="2800" spc="-9" dirty="0" smtClean="0">
                <a:latin typeface="Rockwell"/>
                <a:cs typeface="Rockwell"/>
              </a:rPr>
              <a:t>ai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ya</a:t>
            </a:r>
            <a:r>
              <a:rPr sz="2800" spc="0" dirty="0" smtClean="0">
                <a:latin typeface="Rockwell"/>
                <a:cs typeface="Rockwell"/>
              </a:rPr>
              <a:t>, </a:t>
            </a:r>
            <a:r>
              <a:rPr sz="2800" spc="-9" dirty="0" smtClean="0">
                <a:latin typeface="Rockwell"/>
                <a:cs typeface="Rockwell"/>
              </a:rPr>
              <a:t>d</a:t>
            </a:r>
            <a:r>
              <a:rPr sz="2800" spc="0" dirty="0" smtClean="0">
                <a:latin typeface="Rockwell"/>
                <a:cs typeface="Rockwell"/>
              </a:rPr>
              <a:t>e</a:t>
            </a:r>
            <a:r>
              <a:rPr sz="2800" spc="-9" dirty="0" smtClean="0">
                <a:latin typeface="Rockwell"/>
                <a:cs typeface="Rockwell"/>
              </a:rPr>
              <a:t>n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 m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0" dirty="0" smtClean="0">
                <a:latin typeface="Rockwell"/>
                <a:cs typeface="Rockwell"/>
              </a:rPr>
              <a:t>m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fa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9" dirty="0" smtClean="0">
                <a:latin typeface="Rockwell"/>
                <a:cs typeface="Rockwell"/>
              </a:rPr>
              <a:t> 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-9" dirty="0" smtClean="0">
                <a:latin typeface="Rockwell"/>
                <a:cs typeface="Rockwell"/>
              </a:rPr>
              <a:t>ekn</a:t>
            </a:r>
            <a:r>
              <a:rPr sz="2800" spc="0" dirty="0" smtClean="0">
                <a:latin typeface="Rockwell"/>
                <a:cs typeface="Rockwell"/>
              </a:rPr>
              <a:t>o</a:t>
            </a:r>
            <a:r>
              <a:rPr sz="2800" spc="-9" dirty="0" smtClean="0">
                <a:latin typeface="Rockwell"/>
                <a:cs typeface="Rockwell"/>
              </a:rPr>
              <a:t>lo</a:t>
            </a:r>
            <a:r>
              <a:rPr sz="2800" spc="0" dirty="0" smtClean="0">
                <a:latin typeface="Rockwell"/>
                <a:cs typeface="Rockwell"/>
              </a:rPr>
              <a:t>gi </a:t>
            </a:r>
            <a:r>
              <a:rPr sz="2800" spc="-9" dirty="0" smtClean="0">
                <a:latin typeface="Rockwell"/>
                <a:cs typeface="Rockwell"/>
              </a:rPr>
              <a:t>i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f</a:t>
            </a:r>
            <a:r>
              <a:rPr sz="2800" spc="0" dirty="0" smtClean="0">
                <a:latin typeface="Rockwell"/>
                <a:cs typeface="Rockwell"/>
              </a:rPr>
              <a:t>o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masi</a:t>
            </a:r>
            <a:r>
              <a:rPr sz="2800" spc="9" dirty="0" smtClean="0">
                <a:latin typeface="Rockwell"/>
                <a:cs typeface="Rockwell"/>
              </a:rPr>
              <a:t> </a:t>
            </a:r>
            <a:r>
              <a:rPr sz="2800" spc="-1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tu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m</a:t>
            </a:r>
            <a:r>
              <a:rPr sz="2800" spc="-9" dirty="0" smtClean="0">
                <a:latin typeface="Rockwell"/>
                <a:cs typeface="Rockwell"/>
              </a:rPr>
              <a:t>en</a:t>
            </a:r>
            <a:r>
              <a:rPr sz="2800" spc="-4" dirty="0" smtClean="0">
                <a:latin typeface="Rockwell"/>
                <a:cs typeface="Rockwell"/>
              </a:rPr>
              <a:t>c</a:t>
            </a:r>
            <a:r>
              <a:rPr sz="2800" spc="0" dirty="0" smtClean="0">
                <a:latin typeface="Rockwell"/>
                <a:cs typeface="Rockwell"/>
              </a:rPr>
              <a:t>apai </a:t>
            </a:r>
            <a:r>
              <a:rPr sz="2800" spc="-4" dirty="0" smtClean="0">
                <a:latin typeface="Rockwell"/>
                <a:cs typeface="Rockwell"/>
              </a:rPr>
              <a:t>tu</a:t>
            </a:r>
            <a:r>
              <a:rPr sz="2800" spc="-9" dirty="0" smtClean="0">
                <a:latin typeface="Rockwell"/>
                <a:cs typeface="Rockwell"/>
              </a:rPr>
              <a:t>j</a:t>
            </a:r>
            <a:r>
              <a:rPr sz="2800" spc="-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an o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ni</a:t>
            </a:r>
            <a:r>
              <a:rPr sz="2800" spc="-9" dirty="0" smtClean="0">
                <a:latin typeface="Rockwell"/>
                <a:cs typeface="Rockwell"/>
              </a:rPr>
              <a:t>sa</a:t>
            </a:r>
            <a:r>
              <a:rPr sz="2800" spc="0" dirty="0" smtClean="0">
                <a:latin typeface="Rockwell"/>
                <a:cs typeface="Rockwell"/>
              </a:rPr>
              <a:t>s</a:t>
            </a:r>
            <a:r>
              <a:rPr sz="2800" spc="4" dirty="0" smtClean="0">
                <a:latin typeface="Rockwell"/>
                <a:cs typeface="Rockwell"/>
              </a:rPr>
              <a:t>i</a:t>
            </a:r>
            <a:r>
              <a:rPr sz="2800" spc="0" dirty="0" smtClean="0">
                <a:latin typeface="Rockwell"/>
                <a:cs typeface="Rockwell"/>
              </a:rPr>
              <a:t>.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80848" y="5693674"/>
            <a:ext cx="956352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0"/>
              </a:lnSpc>
              <a:spcBef>
                <a:spcPts val="149"/>
              </a:spcBef>
            </a:pPr>
            <a:r>
              <a:rPr sz="4200" spc="0" baseline="1013" dirty="0" smtClean="0">
                <a:latin typeface="Rockwell"/>
                <a:cs typeface="Rockwell"/>
              </a:rPr>
              <a:t>K</a:t>
            </a:r>
            <a:r>
              <a:rPr sz="4200" spc="-9" baseline="1013" dirty="0" smtClean="0">
                <a:latin typeface="Rockwell"/>
                <a:cs typeface="Rockwell"/>
              </a:rPr>
              <a:t>ep</a:t>
            </a:r>
            <a:r>
              <a:rPr sz="4200" spc="0" baseline="1013" dirty="0" smtClean="0">
                <a:latin typeface="Rockwell"/>
                <a:cs typeface="Rockwell"/>
              </a:rPr>
              <a:t>e</a:t>
            </a:r>
            <a:r>
              <a:rPr sz="4200" spc="-9" baseline="1013" dirty="0" smtClean="0">
                <a:latin typeface="Rockwell"/>
                <a:cs typeface="Rockwell"/>
              </a:rPr>
              <a:t>mi</a:t>
            </a:r>
            <a:r>
              <a:rPr sz="4200" spc="0" baseline="1013" dirty="0" smtClean="0">
                <a:latin typeface="Rockwell"/>
                <a:cs typeface="Rockwell"/>
              </a:rPr>
              <a:t>mp</a:t>
            </a:r>
            <a:r>
              <a:rPr sz="4200" spc="-9" baseline="1013" dirty="0" smtClean="0">
                <a:latin typeface="Rockwell"/>
                <a:cs typeface="Rockwell"/>
              </a:rPr>
              <a:t>in</a:t>
            </a:r>
            <a:r>
              <a:rPr sz="4200" spc="0" baseline="1013" dirty="0" smtClean="0">
                <a:latin typeface="Rockwell"/>
                <a:cs typeface="Rockwell"/>
              </a:rPr>
              <a:t>an </a:t>
            </a:r>
            <a:r>
              <a:rPr sz="4200" spc="-9" baseline="1013" dirty="0" smtClean="0">
                <a:latin typeface="Rockwell"/>
                <a:cs typeface="Rockwell"/>
              </a:rPr>
              <a:t>s</a:t>
            </a:r>
            <a:r>
              <a:rPr sz="4200" spc="0" baseline="1013" dirty="0" smtClean="0">
                <a:latin typeface="Rockwell"/>
                <a:cs typeface="Rockwell"/>
              </a:rPr>
              <a:t>e</a:t>
            </a:r>
            <a:r>
              <a:rPr sz="4200" spc="-9" baseline="1013" dirty="0" smtClean="0">
                <a:latin typeface="Rockwell"/>
                <a:cs typeface="Rockwell"/>
              </a:rPr>
              <a:t>m</a:t>
            </a:r>
            <a:r>
              <a:rPr sz="4200" spc="0" baseline="1013" dirty="0" smtClean="0">
                <a:latin typeface="Rockwell"/>
                <a:cs typeface="Rockwell"/>
              </a:rPr>
              <a:t>a</a:t>
            </a:r>
            <a:r>
              <a:rPr sz="4200" spc="-4" baseline="1013" dirty="0" smtClean="0">
                <a:latin typeface="Rockwell"/>
                <a:cs typeface="Rockwell"/>
              </a:rPr>
              <a:t>c</a:t>
            </a:r>
            <a:r>
              <a:rPr sz="4200" spc="0" baseline="1013" dirty="0" smtClean="0">
                <a:latin typeface="Rockwell"/>
                <a:cs typeface="Rockwell"/>
              </a:rPr>
              <a:t>am</a:t>
            </a:r>
            <a:r>
              <a:rPr sz="4200" spc="-4" baseline="1013" dirty="0" smtClean="0">
                <a:latin typeface="Rockwell"/>
                <a:cs typeface="Rockwell"/>
              </a:rPr>
              <a:t> </a:t>
            </a:r>
            <a:r>
              <a:rPr sz="4200" spc="0" baseline="1013" dirty="0" smtClean="0">
                <a:latin typeface="Rockwell"/>
                <a:cs typeface="Rockwell"/>
              </a:rPr>
              <a:t>i</a:t>
            </a:r>
            <a:r>
              <a:rPr sz="4200" spc="-9" baseline="1013" dirty="0" smtClean="0">
                <a:latin typeface="Rockwell"/>
                <a:cs typeface="Rockwell"/>
              </a:rPr>
              <a:t>n</a:t>
            </a:r>
            <a:r>
              <a:rPr sz="4200" spc="0" baseline="1013" dirty="0" smtClean="0">
                <a:latin typeface="Rockwell"/>
                <a:cs typeface="Rockwell"/>
              </a:rPr>
              <a:t>il</a:t>
            </a:r>
            <a:r>
              <a:rPr sz="4200" spc="-9" baseline="1013" dirty="0" smtClean="0">
                <a:latin typeface="Rockwell"/>
                <a:cs typeface="Rockwell"/>
              </a:rPr>
              <a:t>a</a:t>
            </a:r>
            <a:r>
              <a:rPr sz="4200" spc="0" baseline="1013" dirty="0" smtClean="0">
                <a:latin typeface="Rockwell"/>
                <a:cs typeface="Rockwell"/>
              </a:rPr>
              <a:t>h </a:t>
            </a:r>
            <a:r>
              <a:rPr sz="4200" spc="-4" baseline="1013" dirty="0" smtClean="0">
                <a:latin typeface="Rockwell"/>
                <a:cs typeface="Rockwell"/>
              </a:rPr>
              <a:t>y</a:t>
            </a:r>
            <a:r>
              <a:rPr sz="4200" spc="-9" baseline="1013" dirty="0" smtClean="0">
                <a:latin typeface="Rockwell"/>
                <a:cs typeface="Rockwell"/>
              </a:rPr>
              <a:t>a</a:t>
            </a:r>
            <a:r>
              <a:rPr sz="4200" spc="0" baseline="1013" dirty="0" smtClean="0">
                <a:latin typeface="Rockwell"/>
                <a:cs typeface="Rockwell"/>
              </a:rPr>
              <a:t>ng</a:t>
            </a:r>
            <a:r>
              <a:rPr sz="4200" spc="-9" baseline="1013" dirty="0" smtClean="0">
                <a:latin typeface="Rockwell"/>
                <a:cs typeface="Rockwell"/>
              </a:rPr>
              <a:t> </a:t>
            </a:r>
            <a:r>
              <a:rPr sz="4200" spc="0" baseline="1013" dirty="0" smtClean="0">
                <a:latin typeface="Rockwell"/>
                <a:cs typeface="Rockwell"/>
              </a:rPr>
              <a:t>di</a:t>
            </a:r>
            <a:r>
              <a:rPr sz="4200" spc="-9" baseline="1013" dirty="0" smtClean="0">
                <a:latin typeface="Rockwell"/>
                <a:cs typeface="Rockwell"/>
              </a:rPr>
              <a:t>s</a:t>
            </a:r>
            <a:r>
              <a:rPr sz="4200" spc="0" baseline="1013" dirty="0" smtClean="0">
                <a:latin typeface="Rockwell"/>
                <a:cs typeface="Rockwell"/>
              </a:rPr>
              <a:t>e</a:t>
            </a:r>
            <a:r>
              <a:rPr sz="4200" spc="-9" baseline="1013" dirty="0" smtClean="0">
                <a:latin typeface="Rockwell"/>
                <a:cs typeface="Rockwell"/>
              </a:rPr>
              <a:t>b</a:t>
            </a:r>
            <a:r>
              <a:rPr sz="4200" spc="-4" baseline="1013" dirty="0" smtClean="0">
                <a:latin typeface="Rockwell"/>
                <a:cs typeface="Rockwell"/>
              </a:rPr>
              <a:t>u</a:t>
            </a:r>
            <a:r>
              <a:rPr sz="4200" spc="0" baseline="1013" dirty="0" smtClean="0">
                <a:latin typeface="Rockwell"/>
                <a:cs typeface="Rockwell"/>
              </a:rPr>
              <a:t>t </a:t>
            </a:r>
            <a:r>
              <a:rPr sz="3750" b="1" spc="-4" baseline="1135" dirty="0" smtClean="0">
                <a:solidFill>
                  <a:srgbClr val="FF0000"/>
                </a:solidFill>
                <a:latin typeface="Rockwell"/>
                <a:cs typeface="Rockwell"/>
              </a:rPr>
              <a:t>e-</a:t>
            </a:r>
            <a:r>
              <a:rPr sz="3750" b="1" spc="0" baseline="1135" dirty="0" smtClean="0">
                <a:solidFill>
                  <a:srgbClr val="FF0000"/>
                </a:solidFill>
                <a:latin typeface="Rockwell"/>
                <a:cs typeface="Rockwell"/>
              </a:rPr>
              <a:t>L</a:t>
            </a:r>
            <a:r>
              <a:rPr sz="3750" b="1" spc="-4" baseline="1135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750" b="1" spc="-9" baseline="1135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750" b="1" spc="-4" baseline="1135" dirty="0" smtClean="0">
                <a:solidFill>
                  <a:srgbClr val="FF0000"/>
                </a:solidFill>
                <a:latin typeface="Rockwell"/>
                <a:cs typeface="Rockwell"/>
              </a:rPr>
              <a:t>dershi</a:t>
            </a:r>
            <a:r>
              <a:rPr sz="3750" b="1" spc="0" baseline="1135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33"/>
          <p:cNvSpPr/>
          <p:nvPr/>
        </p:nvSpPr>
        <p:spPr>
          <a:xfrm>
            <a:off x="0" y="978407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576831" y="1260976"/>
            <a:ext cx="6981639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Per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-4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m</a:t>
            </a:r>
            <a:r>
              <a:rPr sz="4100" b="1" spc="0" dirty="0" smtClean="0">
                <a:latin typeface="Rockwell"/>
                <a:cs typeface="Rockwell"/>
              </a:rPr>
              <a:t>a 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spc="0" dirty="0" smtClean="0">
                <a:latin typeface="Rockwell"/>
                <a:cs typeface="Rockwell"/>
              </a:rPr>
              <a:t>Le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0" dirty="0" smtClean="0">
                <a:latin typeface="Rockwell"/>
                <a:cs typeface="Rockwell"/>
              </a:rPr>
              <a:t>e</a:t>
            </a:r>
            <a:r>
              <a:rPr sz="4100" b="1" spc="9" dirty="0" smtClean="0">
                <a:latin typeface="Rockwell"/>
                <a:cs typeface="Rockwell"/>
              </a:rPr>
              <a:t>r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-9" dirty="0" smtClean="0">
                <a:latin typeface="Rockwell"/>
                <a:cs typeface="Rockwell"/>
              </a:rPr>
              <a:t>h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p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82955" y="2227798"/>
            <a:ext cx="162742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05"/>
              </a:lnSpc>
              <a:spcBef>
                <a:spcPts val="115"/>
              </a:spcBef>
            </a:pPr>
            <a:r>
              <a:rPr sz="2150" spc="0" dirty="0" smtClean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1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33475" y="2229144"/>
            <a:ext cx="9083685" cy="5969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V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on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3225" spc="9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y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:</a:t>
            </a:r>
            <a:r>
              <a:rPr sz="3225" spc="322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mili</a:t>
            </a:r>
            <a:r>
              <a:rPr sz="3225" spc="-1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r>
              <a:rPr sz="3225" spc="307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ke</a:t>
            </a:r>
            <a:r>
              <a:rPr sz="3225" spc="0" baseline="1320" dirty="0" smtClean="0">
                <a:latin typeface="Rockwell"/>
                <a:cs typeface="Rockwell"/>
              </a:rPr>
              <a:t>mamp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n</a:t>
            </a:r>
            <a:r>
              <a:rPr sz="3225" spc="307" baseline="1320" dirty="0" smtClean="0">
                <a:latin typeface="Rockwell"/>
                <a:cs typeface="Rockwell"/>
              </a:rPr>
              <a:t> </a:t>
            </a:r>
            <a:r>
              <a:rPr sz="3225" spc="4" baseline="1320" dirty="0" smtClean="0">
                <a:latin typeface="Rockwell"/>
                <a:cs typeface="Rockwell"/>
              </a:rPr>
              <a:t>u</a:t>
            </a:r>
            <a:r>
              <a:rPr sz="3225" spc="-4" baseline="1320" dirty="0" smtClean="0">
                <a:latin typeface="Rockwell"/>
                <a:cs typeface="Rockwell"/>
              </a:rPr>
              <a:t>n</a:t>
            </a:r>
            <a:r>
              <a:rPr sz="3225" spc="4" baseline="1320" dirty="0" smtClean="0">
                <a:latin typeface="Rockwell"/>
                <a:cs typeface="Rockwell"/>
              </a:rPr>
              <a:t>t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k</a:t>
            </a:r>
            <a:r>
              <a:rPr sz="3225" spc="302" baseline="1320" dirty="0" smtClean="0">
                <a:latin typeface="Rockwell"/>
                <a:cs typeface="Rockwell"/>
              </a:rPr>
              <a:t> </a:t>
            </a:r>
            <a:r>
              <a:rPr sz="3225" spc="9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li</a:t>
            </a:r>
            <a:r>
              <a:rPr sz="3225" spc="-4" baseline="1320" dirty="0" smtClean="0">
                <a:latin typeface="Rockwell"/>
                <a:cs typeface="Rockwell"/>
              </a:rPr>
              <a:t>h</a:t>
            </a:r>
            <a:r>
              <a:rPr sz="3225" spc="0" baseline="1320" dirty="0" smtClean="0">
                <a:latin typeface="Rockwell"/>
                <a:cs typeface="Rockwell"/>
              </a:rPr>
              <a:t>at</a:t>
            </a:r>
            <a:r>
              <a:rPr sz="3225" spc="312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gam</a:t>
            </a:r>
            <a:r>
              <a:rPr sz="3225" spc="-4" baseline="1320" dirty="0" smtClean="0">
                <a:latin typeface="Rockwell"/>
                <a:cs typeface="Rockwell"/>
              </a:rPr>
              <a:t>b</a:t>
            </a:r>
            <a:r>
              <a:rPr sz="3225" spc="0" baseline="1320" dirty="0" smtClean="0">
                <a:latin typeface="Rockwell"/>
                <a:cs typeface="Rockwell"/>
              </a:rPr>
              <a:t>aran</a:t>
            </a:r>
            <a:r>
              <a:rPr sz="3225" spc="322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y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r>
              <a:rPr sz="3225" spc="-4" baseline="1320" dirty="0" smtClean="0">
                <a:latin typeface="Rockwell"/>
                <a:cs typeface="Rockwell"/>
              </a:rPr>
              <a:t>n</a:t>
            </a:r>
            <a:r>
              <a:rPr sz="3225" spc="0" baseline="1320" dirty="0" smtClean="0">
                <a:latin typeface="Rockwell"/>
                <a:cs typeface="Rockwell"/>
              </a:rPr>
              <a:t>g</a:t>
            </a:r>
            <a:r>
              <a:rPr sz="3225" spc="307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b</a:t>
            </a:r>
            <a:r>
              <a:rPr sz="3225" spc="4" baseline="1320" dirty="0" smtClean="0">
                <a:latin typeface="Rockwell"/>
                <a:cs typeface="Rockwell"/>
              </a:rPr>
              <a:t>e</a:t>
            </a:r>
            <a:r>
              <a:rPr sz="3225" spc="-4" baseline="1320" dirty="0" smtClean="0">
                <a:latin typeface="Rockwell"/>
                <a:cs typeface="Rockwell"/>
              </a:rPr>
              <a:t>s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r</a:t>
            </a:r>
            <a:endParaRPr sz="2150">
              <a:latin typeface="Rockwell"/>
              <a:cs typeface="Rockwell"/>
            </a:endParaRPr>
          </a:p>
          <a:p>
            <a:pPr marL="12700" marR="41148">
              <a:lnSpc>
                <a:spcPts val="2340"/>
              </a:lnSpc>
              <a:spcBef>
                <a:spcPts val="0"/>
              </a:spcBef>
            </a:pPr>
            <a:r>
              <a:rPr sz="2150" spc="0" dirty="0" smtClean="0">
                <a:latin typeface="Rockwell"/>
                <a:cs typeface="Rockwell"/>
              </a:rPr>
              <a:t>dan m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4" dirty="0" smtClean="0">
                <a:latin typeface="Rockwell"/>
                <a:cs typeface="Rockwell"/>
              </a:rPr>
              <a:t>n</a:t>
            </a:r>
            <a:r>
              <a:rPr sz="2150" spc="-4" dirty="0" smtClean="0">
                <a:latin typeface="Rockwell"/>
                <a:cs typeface="Rockwell"/>
              </a:rPr>
              <a:t>te</a:t>
            </a:r>
            <a:r>
              <a:rPr sz="2150" spc="0" dirty="0" smtClean="0">
                <a:latin typeface="Rockwell"/>
                <a:cs typeface="Rockwell"/>
              </a:rPr>
              <a:t>rj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0" dirty="0" smtClean="0">
                <a:latin typeface="Rockwell"/>
                <a:cs typeface="Rockwell"/>
              </a:rPr>
              <a:t>ma</a:t>
            </a:r>
            <a:r>
              <a:rPr sz="2150" spc="-4" dirty="0" smtClean="0">
                <a:latin typeface="Rockwell"/>
                <a:cs typeface="Rockwell"/>
              </a:rPr>
              <a:t>hk</a:t>
            </a:r>
            <a:r>
              <a:rPr sz="2150" spc="14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n</a:t>
            </a:r>
            <a:r>
              <a:rPr sz="2150" spc="4" dirty="0" smtClean="0">
                <a:latin typeface="Rockwell"/>
                <a:cs typeface="Rockwell"/>
              </a:rPr>
              <a:t>ny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r>
              <a:rPr sz="2150" spc="25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ke</a:t>
            </a:r>
            <a:r>
              <a:rPr sz="2150" spc="0" dirty="0" smtClean="0">
                <a:latin typeface="Rockwell"/>
                <a:cs typeface="Rockwell"/>
              </a:rPr>
              <a:t>pada</a:t>
            </a:r>
            <a:r>
              <a:rPr sz="2150" spc="14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r>
              <a:rPr sz="2150" spc="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gg</a:t>
            </a:r>
            <a:r>
              <a:rPr sz="2150" spc="-4" dirty="0" smtClean="0">
                <a:latin typeface="Rockwell"/>
                <a:cs typeface="Rockwell"/>
              </a:rPr>
              <a:t>ot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r>
              <a:rPr sz="2150" spc="14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o</a:t>
            </a:r>
            <a:r>
              <a:rPr sz="2150" spc="0" dirty="0" smtClean="0">
                <a:latin typeface="Rockwell"/>
                <a:cs typeface="Rockwell"/>
              </a:rPr>
              <a:t>rga</a:t>
            </a:r>
            <a:r>
              <a:rPr sz="2150" spc="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4" dirty="0" smtClean="0">
                <a:latin typeface="Rockwell"/>
                <a:cs typeface="Rockwell"/>
              </a:rPr>
              <a:t>n</a:t>
            </a:r>
            <a:r>
              <a:rPr sz="2150" spc="-4" dirty="0" smtClean="0">
                <a:latin typeface="Rockwell"/>
                <a:cs typeface="Rockwell"/>
              </a:rPr>
              <a:t>y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82955" y="2889214"/>
            <a:ext cx="162742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05"/>
              </a:lnSpc>
              <a:spcBef>
                <a:spcPts val="115"/>
              </a:spcBef>
            </a:pPr>
            <a:r>
              <a:rPr sz="2150" spc="0" dirty="0" smtClean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1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33475" y="2890561"/>
            <a:ext cx="8482079" cy="5968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C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on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v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ene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r:</a:t>
            </a:r>
            <a:r>
              <a:rPr sz="3225" spc="447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mili</a:t>
            </a:r>
            <a:r>
              <a:rPr sz="3225" spc="-1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r>
              <a:rPr sz="3225" spc="452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ke</a:t>
            </a:r>
            <a:r>
              <a:rPr sz="3225" spc="0" baseline="1320" dirty="0" smtClean="0">
                <a:latin typeface="Rockwell"/>
                <a:cs typeface="Rockwell"/>
              </a:rPr>
              <a:t>mamp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n</a:t>
            </a:r>
            <a:r>
              <a:rPr sz="3225" spc="437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en</a:t>
            </a:r>
            <a:r>
              <a:rPr sz="3225" spc="0" baseline="1320" dirty="0" smtClean="0">
                <a:latin typeface="Rockwell"/>
                <a:cs typeface="Rockwell"/>
              </a:rPr>
              <a:t>g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l</a:t>
            </a:r>
            <a:r>
              <a:rPr sz="3225" spc="-4" baseline="1320" dirty="0" smtClean="0">
                <a:latin typeface="Rockwell"/>
                <a:cs typeface="Rockwell"/>
              </a:rPr>
              <a:t>o</a:t>
            </a:r>
            <a:r>
              <a:rPr sz="3225" spc="0" baseline="1320" dirty="0" smtClean="0">
                <a:latin typeface="Rockwell"/>
                <a:cs typeface="Rockwell"/>
              </a:rPr>
              <a:t>la</a:t>
            </a:r>
            <a:r>
              <a:rPr sz="3225" spc="462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p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r</a:t>
            </a:r>
            <a:r>
              <a:rPr sz="3225" spc="-4" baseline="1320" dirty="0" smtClean="0">
                <a:latin typeface="Rockwell"/>
                <a:cs typeface="Rockwell"/>
              </a:rPr>
              <a:t>be</a:t>
            </a:r>
            <a:r>
              <a:rPr sz="3225" spc="0" baseline="1320" dirty="0" smtClean="0">
                <a:latin typeface="Rockwell"/>
                <a:cs typeface="Rockwell"/>
              </a:rPr>
              <a:t>daan</a:t>
            </a:r>
            <a:r>
              <a:rPr sz="3225" spc="452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r>
              <a:rPr sz="3225" spc="-4" baseline="1320" dirty="0" smtClean="0">
                <a:latin typeface="Rockwell"/>
                <a:cs typeface="Rockwell"/>
              </a:rPr>
              <a:t>n</a:t>
            </a:r>
            <a:r>
              <a:rPr sz="3225" spc="0" baseline="1320" dirty="0" smtClean="0">
                <a:latin typeface="Rockwell"/>
                <a:cs typeface="Rockwell"/>
              </a:rPr>
              <a:t>gg</a:t>
            </a:r>
            <a:r>
              <a:rPr sz="3225" spc="-4" baseline="1320" dirty="0" smtClean="0">
                <a:latin typeface="Rockwell"/>
                <a:cs typeface="Rockwell"/>
              </a:rPr>
              <a:t>ot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endParaRPr sz="2150">
              <a:latin typeface="Rockwell"/>
              <a:cs typeface="Rockwell"/>
            </a:endParaRPr>
          </a:p>
          <a:p>
            <a:pPr marL="12700" marR="41148">
              <a:lnSpc>
                <a:spcPts val="2340"/>
              </a:lnSpc>
              <a:spcBef>
                <a:spcPts val="0"/>
              </a:spcBef>
            </a:pPr>
            <a:r>
              <a:rPr sz="2150" spc="-4" dirty="0" smtClean="0">
                <a:latin typeface="Rockwell"/>
                <a:cs typeface="Rockwell"/>
              </a:rPr>
              <a:t>o</a:t>
            </a:r>
            <a:r>
              <a:rPr sz="2150" spc="0" dirty="0" smtClean="0">
                <a:latin typeface="Rockwell"/>
                <a:cs typeface="Rockwell"/>
              </a:rPr>
              <a:t>rga</a:t>
            </a:r>
            <a:r>
              <a:rPr sz="2150" spc="-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14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19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ke</a:t>
            </a:r>
            <a:r>
              <a:rPr sz="2150" spc="0" dirty="0" smtClean="0">
                <a:latin typeface="Rockwell"/>
                <a:cs typeface="Rockwell"/>
              </a:rPr>
              <a:t>arah</a:t>
            </a:r>
            <a:r>
              <a:rPr sz="2150" spc="4" dirty="0" smtClean="0">
                <a:latin typeface="Rockwell"/>
                <a:cs typeface="Rockwell"/>
              </a:rPr>
              <a:t> t</a:t>
            </a:r>
            <a:r>
              <a:rPr sz="2150" spc="-4" dirty="0" smtClean="0">
                <a:latin typeface="Rockwell"/>
                <a:cs typeface="Rockwell"/>
              </a:rPr>
              <a:t>u</a:t>
            </a:r>
            <a:r>
              <a:rPr sz="2150" spc="0" dirty="0" smtClean="0">
                <a:latin typeface="Rockwell"/>
                <a:cs typeface="Rockwell"/>
              </a:rPr>
              <a:t>j</a:t>
            </a:r>
            <a:r>
              <a:rPr sz="2150" spc="-4" dirty="0" smtClean="0">
                <a:latin typeface="Rockwell"/>
                <a:cs typeface="Rockwell"/>
              </a:rPr>
              <a:t>u</a:t>
            </a:r>
            <a:r>
              <a:rPr sz="2150" spc="14" dirty="0" smtClean="0">
                <a:latin typeface="Rockwell"/>
                <a:cs typeface="Rockwell"/>
              </a:rPr>
              <a:t>a</a:t>
            </a:r>
            <a:r>
              <a:rPr sz="2150" spc="0" dirty="0" smtClean="0">
                <a:latin typeface="Rockwell"/>
                <a:cs typeface="Rockwell"/>
              </a:rPr>
              <a:t>n</a:t>
            </a:r>
            <a:r>
              <a:rPr sz="2150" spc="4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y</a:t>
            </a:r>
            <a:r>
              <a:rPr sz="2150" spc="14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g</a:t>
            </a:r>
            <a:r>
              <a:rPr sz="2150" spc="9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j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0" dirty="0" smtClean="0">
                <a:latin typeface="Rockwell"/>
                <a:cs typeface="Rockwell"/>
              </a:rPr>
              <a:t>las</a:t>
            </a:r>
            <a:r>
              <a:rPr sz="2150" spc="4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dan p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0" dirty="0" smtClean="0">
                <a:latin typeface="Rockwell"/>
                <a:cs typeface="Rockwell"/>
              </a:rPr>
              <a:t>m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9" dirty="0" smtClean="0">
                <a:latin typeface="Rockwell"/>
                <a:cs typeface="Rockwell"/>
              </a:rPr>
              <a:t>c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h</a:t>
            </a:r>
            <a:r>
              <a:rPr sz="2150" spc="0" dirty="0" smtClean="0">
                <a:latin typeface="Rockwell"/>
                <a:cs typeface="Rockwell"/>
              </a:rPr>
              <a:t>an</a:t>
            </a:r>
            <a:r>
              <a:rPr sz="2150" spc="9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m</a:t>
            </a:r>
            <a:r>
              <a:rPr sz="2150" spc="14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0" dirty="0" smtClean="0">
                <a:latin typeface="Rockwell"/>
                <a:cs typeface="Rockwell"/>
              </a:rPr>
              <a:t>alah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173971" y="2890561"/>
            <a:ext cx="543671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d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n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82955" y="3549106"/>
            <a:ext cx="162742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05"/>
              </a:lnSpc>
              <a:spcBef>
                <a:spcPts val="115"/>
              </a:spcBef>
            </a:pPr>
            <a:r>
              <a:rPr sz="2150" spc="0" dirty="0" smtClean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1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33475" y="3550453"/>
            <a:ext cx="764093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Te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am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38567" y="3550453"/>
            <a:ext cx="1156290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3225" spc="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o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225" spc="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s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o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r: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036823" y="3550453"/>
            <a:ext cx="1178278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mili</a:t>
            </a:r>
            <a:r>
              <a:rPr sz="3225" spc="-1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457191" y="3550453"/>
            <a:ext cx="1632864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latin typeface="Rockwell"/>
                <a:cs typeface="Rockwell"/>
              </a:rPr>
              <a:t>ke</a:t>
            </a:r>
            <a:r>
              <a:rPr sz="3225" spc="0" baseline="1320" dirty="0" smtClean="0">
                <a:latin typeface="Rockwell"/>
                <a:cs typeface="Rockwell"/>
              </a:rPr>
              <a:t>mamp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n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30188" y="3550453"/>
            <a:ext cx="2600700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4" baseline="1320" dirty="0" smtClean="0">
                <a:latin typeface="Rockwell"/>
                <a:cs typeface="Rockwell"/>
              </a:rPr>
              <a:t>nt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k   </a:t>
            </a:r>
            <a:r>
              <a:rPr sz="3225" spc="259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be</a:t>
            </a:r>
            <a:r>
              <a:rPr sz="3225" spc="4" baseline="1320" dirty="0" smtClean="0">
                <a:latin typeface="Rockwell"/>
                <a:cs typeface="Rockwell"/>
              </a:rPr>
              <a:t>nt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k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172447" y="3550453"/>
            <a:ext cx="543671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d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n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33475" y="3847632"/>
            <a:ext cx="7406742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en</a:t>
            </a:r>
            <a:r>
              <a:rPr sz="3225" spc="0" baseline="1320" dirty="0" smtClean="0">
                <a:latin typeface="Rockwell"/>
                <a:cs typeface="Rockwell"/>
              </a:rPr>
              <a:t>gara</a:t>
            </a:r>
            <a:r>
              <a:rPr sz="3225" spc="-4" baseline="1320" dirty="0" smtClean="0">
                <a:latin typeface="Rockwell"/>
                <a:cs typeface="Rockwell"/>
              </a:rPr>
              <a:t>h</a:t>
            </a:r>
            <a:r>
              <a:rPr sz="3225" spc="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an</a:t>
            </a:r>
            <a:r>
              <a:rPr sz="3225" spc="14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ke</a:t>
            </a:r>
            <a:r>
              <a:rPr sz="3225" spc="0" baseline="1320" dirty="0" smtClean="0">
                <a:latin typeface="Rockwell"/>
                <a:cs typeface="Rockwell"/>
              </a:rPr>
              <a:t>l</a:t>
            </a:r>
            <a:r>
              <a:rPr sz="3225" spc="-4" baseline="1320" dirty="0" smtClean="0">
                <a:latin typeface="Rockwell"/>
                <a:cs typeface="Rockwell"/>
              </a:rPr>
              <a:t>o</a:t>
            </a:r>
            <a:r>
              <a:rPr sz="3225" spc="0" baseline="1320" dirty="0" smtClean="0">
                <a:latin typeface="Rockwell"/>
                <a:cs typeface="Rockwell"/>
              </a:rPr>
              <a:t>mp</a:t>
            </a:r>
            <a:r>
              <a:rPr sz="3225" spc="4" baseline="1320" dirty="0" smtClean="0">
                <a:latin typeface="Rockwell"/>
                <a:cs typeface="Rockwell"/>
              </a:rPr>
              <a:t>o</a:t>
            </a:r>
            <a:r>
              <a:rPr sz="3225" spc="0" baseline="1320" dirty="0" smtClean="0">
                <a:latin typeface="Rockwell"/>
                <a:cs typeface="Rockwell"/>
              </a:rPr>
              <a:t>k</a:t>
            </a:r>
            <a:r>
              <a:rPr sz="3225" spc="4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ke</a:t>
            </a:r>
            <a:r>
              <a:rPr sz="3225" spc="0" baseline="1320" dirty="0" smtClean="0">
                <a:latin typeface="Rockwell"/>
                <a:cs typeface="Rockwell"/>
              </a:rPr>
              <a:t>rja</a:t>
            </a:r>
            <a:r>
              <a:rPr sz="3225" spc="14" baseline="1320" dirty="0" smtClean="0">
                <a:latin typeface="Rockwell"/>
                <a:cs typeface="Rockwell"/>
              </a:rPr>
              <a:t> </a:t>
            </a:r>
            <a:r>
              <a:rPr sz="3225" spc="4" baseline="1320" dirty="0" smtClean="0">
                <a:latin typeface="Rockwell"/>
                <a:cs typeface="Rockwell"/>
              </a:rPr>
              <a:t>n</a:t>
            </a:r>
            <a:r>
              <a:rPr sz="3225" spc="-4" baseline="1320" dirty="0" smtClean="0">
                <a:latin typeface="Rockwell"/>
                <a:cs typeface="Rockwell"/>
              </a:rPr>
              <a:t>y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r>
              <a:rPr sz="3225" spc="4" baseline="1320" dirty="0" smtClean="0">
                <a:latin typeface="Rockwell"/>
                <a:cs typeface="Rockwell"/>
              </a:rPr>
              <a:t>t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r>
              <a:rPr sz="3225" spc="14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dan </a:t>
            </a:r>
            <a:r>
              <a:rPr sz="3225" spc="-4" baseline="1320" dirty="0" smtClean="0">
                <a:latin typeface="Rockwell"/>
                <a:cs typeface="Rockwell"/>
              </a:rPr>
              <a:t>ke</a:t>
            </a:r>
            <a:r>
              <a:rPr sz="3225" spc="0" baseline="1320" dirty="0" smtClean="0">
                <a:latin typeface="Rockwell"/>
                <a:cs typeface="Rockwell"/>
              </a:rPr>
              <a:t>l</a:t>
            </a:r>
            <a:r>
              <a:rPr sz="3225" spc="-4" baseline="1320" dirty="0" smtClean="0">
                <a:latin typeface="Rockwell"/>
                <a:cs typeface="Rockwell"/>
              </a:rPr>
              <a:t>o</a:t>
            </a:r>
            <a:r>
              <a:rPr sz="3225" spc="9" baseline="1320" dirty="0" smtClean="0">
                <a:latin typeface="Rockwell"/>
                <a:cs typeface="Rockwell"/>
              </a:rPr>
              <a:t>m</a:t>
            </a:r>
            <a:r>
              <a:rPr sz="3225" spc="0" baseline="1320" dirty="0" smtClean="0">
                <a:latin typeface="Rockwell"/>
                <a:cs typeface="Rockwell"/>
              </a:rPr>
              <a:t>p</a:t>
            </a:r>
            <a:r>
              <a:rPr sz="3225" spc="-4" baseline="1320" dirty="0" smtClean="0">
                <a:latin typeface="Rockwell"/>
                <a:cs typeface="Rockwell"/>
              </a:rPr>
              <a:t>o</a:t>
            </a:r>
            <a:r>
              <a:rPr sz="3225" spc="0" baseline="1320" dirty="0" smtClean="0">
                <a:latin typeface="Rockwell"/>
                <a:cs typeface="Rockwell"/>
              </a:rPr>
              <a:t>k</a:t>
            </a:r>
            <a:r>
              <a:rPr sz="3225" spc="4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vir</a:t>
            </a:r>
            <a:r>
              <a:rPr sz="3225" spc="-4" baseline="1320" dirty="0" smtClean="0">
                <a:latin typeface="Rockwell"/>
                <a:cs typeface="Rockwell"/>
              </a:rPr>
              <a:t>tu</a:t>
            </a:r>
            <a:r>
              <a:rPr sz="3225" spc="0" baseline="1320" dirty="0" smtClean="0">
                <a:latin typeface="Rockwell"/>
                <a:cs typeface="Rockwell"/>
              </a:rPr>
              <a:t>al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82955" y="4210522"/>
            <a:ext cx="162742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05"/>
              </a:lnSpc>
              <a:spcBef>
                <a:spcPts val="115"/>
              </a:spcBef>
            </a:pPr>
            <a:r>
              <a:rPr sz="2150" spc="0" dirty="0" smtClean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1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3475" y="4211868"/>
            <a:ext cx="1279144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Ma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ag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e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r: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44344" y="4211868"/>
            <a:ext cx="1178552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mi</a:t>
            </a:r>
            <a:r>
              <a:rPr sz="3225" spc="-4" baseline="1320" dirty="0" smtClean="0">
                <a:latin typeface="Rockwell"/>
                <a:cs typeface="Rockwell"/>
              </a:rPr>
              <a:t>l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r>
              <a:rPr sz="3225" spc="-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53103" y="4211868"/>
            <a:ext cx="1632864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latin typeface="Rockwell"/>
                <a:cs typeface="Rockwell"/>
              </a:rPr>
              <a:t>ke</a:t>
            </a:r>
            <a:r>
              <a:rPr sz="3225" spc="0" baseline="1320" dirty="0" smtClean="0">
                <a:latin typeface="Rockwell"/>
                <a:cs typeface="Rockwell"/>
              </a:rPr>
              <a:t>mam</a:t>
            </a:r>
            <a:r>
              <a:rPr sz="3225" spc="14" baseline="1320" dirty="0" smtClean="0">
                <a:latin typeface="Rockwell"/>
                <a:cs typeface="Rockwell"/>
              </a:rPr>
              <a:t>p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an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17539" y="4211868"/>
            <a:ext cx="773437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4" baseline="1320" dirty="0" smtClean="0">
                <a:latin typeface="Rockwell"/>
                <a:cs typeface="Rockwell"/>
              </a:rPr>
              <a:t>n</a:t>
            </a:r>
            <a:r>
              <a:rPr sz="3225" spc="-4" baseline="1320" dirty="0" smtClean="0">
                <a:latin typeface="Rockwell"/>
                <a:cs typeface="Rockwell"/>
              </a:rPr>
              <a:t>t</a:t>
            </a:r>
            <a:r>
              <a:rPr sz="3225" spc="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k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19391" y="4211868"/>
            <a:ext cx="2025061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en</a:t>
            </a:r>
            <a:r>
              <a:rPr sz="3225" spc="14" baseline="1320" dirty="0" smtClean="0">
                <a:latin typeface="Rockwell"/>
                <a:cs typeface="Rockwell"/>
              </a:rPr>
              <a:t>g</a:t>
            </a:r>
            <a:r>
              <a:rPr sz="3225" spc="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pa</a:t>
            </a:r>
            <a:r>
              <a:rPr sz="3225" spc="-4" baseline="1320" dirty="0" smtClean="0">
                <a:latin typeface="Rockwell"/>
                <a:cs typeface="Rockwell"/>
              </a:rPr>
              <a:t>y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r>
              <a:rPr sz="3225" spc="-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an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175495" y="4211868"/>
            <a:ext cx="542022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dan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3475" y="4509049"/>
            <a:ext cx="9082289" cy="5969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en</a:t>
            </a:r>
            <a:r>
              <a:rPr sz="3225" spc="0" baseline="1320" dirty="0" smtClean="0">
                <a:latin typeface="Rockwell"/>
                <a:cs typeface="Rockwell"/>
              </a:rPr>
              <a:t>gal</a:t>
            </a:r>
            <a:r>
              <a:rPr sz="3225" spc="-4" baseline="1320" dirty="0" smtClean="0">
                <a:latin typeface="Rockwell"/>
                <a:cs typeface="Rockwell"/>
              </a:rPr>
              <a:t>ok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4" baseline="1320" dirty="0" smtClean="0">
                <a:latin typeface="Rockwell"/>
                <a:cs typeface="Rockwell"/>
              </a:rPr>
              <a:t>s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r>
              <a:rPr sz="3225" spc="-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an</a:t>
            </a:r>
            <a:r>
              <a:rPr sz="3225" spc="292" baseline="1320" dirty="0" smtClean="0">
                <a:latin typeface="Rockwell"/>
                <a:cs typeface="Rockwell"/>
              </a:rPr>
              <a:t> </a:t>
            </a:r>
            <a:r>
              <a:rPr sz="3225" spc="4" baseline="1320" dirty="0" smtClean="0">
                <a:latin typeface="Rockwell"/>
                <a:cs typeface="Rockwell"/>
              </a:rPr>
              <a:t>su</a:t>
            </a: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b</a:t>
            </a:r>
            <a:r>
              <a:rPr sz="3225" spc="4" baseline="1320" dirty="0" smtClean="0">
                <a:latin typeface="Rockwell"/>
                <a:cs typeface="Rockwell"/>
              </a:rPr>
              <a:t>er</a:t>
            </a:r>
            <a:r>
              <a:rPr sz="3225" spc="0" baseline="1320" dirty="0" smtClean="0">
                <a:latin typeface="Rockwell"/>
                <a:cs typeface="Rockwell"/>
              </a:rPr>
              <a:t>-</a:t>
            </a:r>
            <a:r>
              <a:rPr sz="3225" spc="4" baseline="1320" dirty="0" smtClean="0">
                <a:latin typeface="Rockwell"/>
                <a:cs typeface="Rockwell"/>
              </a:rPr>
              <a:t>s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4" baseline="1320" dirty="0" smtClean="0">
                <a:latin typeface="Rockwell"/>
                <a:cs typeface="Rockwell"/>
              </a:rPr>
              <a:t>b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r</a:t>
            </a:r>
            <a:r>
              <a:rPr sz="3225" spc="282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o</a:t>
            </a:r>
            <a:r>
              <a:rPr sz="3225" spc="9" baseline="1320" dirty="0" smtClean="0">
                <a:latin typeface="Rockwell"/>
                <a:cs typeface="Rockwell"/>
              </a:rPr>
              <a:t>r</a:t>
            </a:r>
            <a:r>
              <a:rPr sz="3225" spc="0" baseline="1320" dirty="0" smtClean="0">
                <a:latin typeface="Rockwell"/>
                <a:cs typeface="Rockwell"/>
              </a:rPr>
              <a:t>ga</a:t>
            </a:r>
            <a:r>
              <a:rPr sz="3225" spc="-4" baseline="1320" dirty="0" smtClean="0">
                <a:latin typeface="Rockwell"/>
                <a:cs typeface="Rockwell"/>
              </a:rPr>
              <a:t>n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r>
              <a:rPr sz="3225" spc="-4" baseline="1320" dirty="0" smtClean="0">
                <a:latin typeface="Rockwell"/>
                <a:cs typeface="Rockwell"/>
              </a:rPr>
              <a:t>s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r>
              <a:rPr sz="3225" spc="-4" baseline="1320" dirty="0" smtClean="0">
                <a:latin typeface="Rockwell"/>
                <a:cs typeface="Rockwell"/>
              </a:rPr>
              <a:t>s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r>
              <a:rPr sz="3225" spc="297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d</a:t>
            </a:r>
            <a:r>
              <a:rPr sz="3225" spc="4" baseline="1320" dirty="0" smtClean="0">
                <a:latin typeface="Rockwell"/>
                <a:cs typeface="Rockwell"/>
              </a:rPr>
              <a:t>e</a:t>
            </a:r>
            <a:r>
              <a:rPr sz="3225" spc="-4" baseline="1320" dirty="0" smtClean="0">
                <a:latin typeface="Rockwell"/>
                <a:cs typeface="Rockwell"/>
              </a:rPr>
              <a:t>n</a:t>
            </a:r>
            <a:r>
              <a:rPr sz="3225" spc="0" baseline="1320" dirty="0" smtClean="0">
                <a:latin typeface="Rockwell"/>
                <a:cs typeface="Rockwell"/>
              </a:rPr>
              <a:t>gan</a:t>
            </a:r>
            <a:r>
              <a:rPr sz="3225" spc="282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p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4" baseline="1320" dirty="0" smtClean="0">
                <a:latin typeface="Rockwell"/>
                <a:cs typeface="Rockwell"/>
              </a:rPr>
              <a:t>n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h</a:t>
            </a:r>
            <a:r>
              <a:rPr sz="3225" spc="302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t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r>
              <a:rPr sz="3225" spc="-4" baseline="1320" dirty="0" smtClean="0">
                <a:latin typeface="Rockwell"/>
                <a:cs typeface="Rockwell"/>
              </a:rPr>
              <a:t>n</a:t>
            </a:r>
            <a:r>
              <a:rPr sz="3225" spc="0" baseline="1320" dirty="0" smtClean="0">
                <a:latin typeface="Rockwell"/>
                <a:cs typeface="Rockwell"/>
              </a:rPr>
              <a:t>gg</a:t>
            </a:r>
            <a:r>
              <a:rPr sz="3225" spc="4" baseline="1320" dirty="0" smtClean="0">
                <a:latin typeface="Rockwell"/>
                <a:cs typeface="Rockwell"/>
              </a:rPr>
              <a:t>u</a:t>
            </a:r>
            <a:r>
              <a:rPr sz="3225" spc="-4" baseline="1320" dirty="0" smtClean="0">
                <a:latin typeface="Rockwell"/>
                <a:cs typeface="Rockwell"/>
              </a:rPr>
              <a:t>n</a:t>
            </a:r>
            <a:r>
              <a:rPr sz="3225" spc="14" baseline="1320" dirty="0" smtClean="0">
                <a:latin typeface="Rockwell"/>
                <a:cs typeface="Rockwell"/>
              </a:rPr>
              <a:t>g</a:t>
            </a:r>
            <a:r>
              <a:rPr sz="3225" spc="0" baseline="1320" dirty="0" smtClean="0">
                <a:latin typeface="Rockwell"/>
                <a:cs typeface="Rockwell"/>
              </a:rPr>
              <a:t>-</a:t>
            </a:r>
            <a:endParaRPr sz="2150">
              <a:latin typeface="Rockwell"/>
              <a:cs typeface="Rockwell"/>
            </a:endParaRPr>
          </a:p>
          <a:p>
            <a:pPr marL="12700" marR="41148">
              <a:lnSpc>
                <a:spcPts val="2340"/>
              </a:lnSpc>
              <a:spcBef>
                <a:spcPts val="0"/>
              </a:spcBef>
            </a:pPr>
            <a:r>
              <a:rPr sz="2150" spc="0" dirty="0" smtClean="0">
                <a:latin typeface="Rockwell"/>
                <a:cs typeface="Rockwell"/>
              </a:rPr>
              <a:t>jawab</a:t>
            </a:r>
            <a:r>
              <a:rPr sz="2150" spc="9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dan </a:t>
            </a:r>
            <a:r>
              <a:rPr sz="2150" spc="-4" dirty="0" smtClean="0">
                <a:latin typeface="Rockwell"/>
                <a:cs typeface="Rockwell"/>
              </a:rPr>
              <a:t>ke</a:t>
            </a:r>
            <a:r>
              <a:rPr sz="2150" spc="0" dirty="0" smtClean="0">
                <a:latin typeface="Rockwell"/>
                <a:cs typeface="Rockwell"/>
              </a:rPr>
              <a:t>mam</a:t>
            </a:r>
            <a:r>
              <a:rPr sz="2150" spc="14" dirty="0" smtClean="0">
                <a:latin typeface="Rockwell"/>
                <a:cs typeface="Rockwell"/>
              </a:rPr>
              <a:t>p</a:t>
            </a:r>
            <a:r>
              <a:rPr sz="2150" spc="-4" dirty="0" smtClean="0">
                <a:latin typeface="Rockwell"/>
                <a:cs typeface="Rockwell"/>
              </a:rPr>
              <a:t>u</a:t>
            </a:r>
            <a:r>
              <a:rPr sz="2150" spc="0" dirty="0" smtClean="0">
                <a:latin typeface="Rockwell"/>
                <a:cs typeface="Rockwell"/>
              </a:rPr>
              <a:t>an</a:t>
            </a:r>
            <a:r>
              <a:rPr sz="2150" spc="14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u</a:t>
            </a:r>
            <a:r>
              <a:rPr sz="2150" spc="4" dirty="0" smtClean="0">
                <a:latin typeface="Rockwell"/>
                <a:cs typeface="Rockwell"/>
              </a:rPr>
              <a:t>nt</a:t>
            </a:r>
            <a:r>
              <a:rPr sz="2150" spc="-4" dirty="0" smtClean="0">
                <a:latin typeface="Rockwell"/>
                <a:cs typeface="Rockwell"/>
              </a:rPr>
              <a:t>u</a:t>
            </a:r>
            <a:r>
              <a:rPr sz="2150" spc="0" dirty="0" smtClean="0">
                <a:latin typeface="Rockwell"/>
                <a:cs typeface="Rockwell"/>
              </a:rPr>
              <a:t>k </a:t>
            </a:r>
            <a:r>
              <a:rPr sz="2150" spc="9" dirty="0" smtClean="0">
                <a:latin typeface="Rockwell"/>
                <a:cs typeface="Rockwell"/>
              </a:rPr>
              <a:t>m</a:t>
            </a:r>
            <a:r>
              <a:rPr sz="2150" spc="-4" dirty="0" smtClean="0">
                <a:latin typeface="Rockwell"/>
                <a:cs typeface="Rockwell"/>
              </a:rPr>
              <a:t>en</a:t>
            </a:r>
            <a:r>
              <a:rPr sz="2150" spc="14" dirty="0" smtClean="0">
                <a:latin typeface="Rockwell"/>
                <a:cs typeface="Rockwell"/>
              </a:rPr>
              <a:t>g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0" dirty="0" smtClean="0">
                <a:latin typeface="Rockwell"/>
                <a:cs typeface="Rockwell"/>
              </a:rPr>
              <a:t>l</a:t>
            </a:r>
            <a:r>
              <a:rPr sz="2150" spc="-4" dirty="0" smtClean="0">
                <a:latin typeface="Rockwell"/>
                <a:cs typeface="Rockwell"/>
              </a:rPr>
              <a:t>o</a:t>
            </a:r>
            <a:r>
              <a:rPr sz="2150" spc="0" dirty="0" smtClean="0">
                <a:latin typeface="Rockwell"/>
                <a:cs typeface="Rockwell"/>
              </a:rPr>
              <a:t>la</a:t>
            </a:r>
            <a:r>
              <a:rPr sz="2150" spc="19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o</a:t>
            </a:r>
            <a:r>
              <a:rPr sz="2150" spc="0" dirty="0" smtClean="0">
                <a:latin typeface="Rockwell"/>
                <a:cs typeface="Rockwell"/>
              </a:rPr>
              <a:t>rga</a:t>
            </a:r>
            <a:r>
              <a:rPr sz="2150" spc="-4" dirty="0" smtClean="0">
                <a:latin typeface="Rockwell"/>
                <a:cs typeface="Rockwell"/>
              </a:rPr>
              <a:t>nis</a:t>
            </a:r>
            <a:r>
              <a:rPr sz="2150" spc="14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14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n</a:t>
            </a:r>
            <a:r>
              <a:rPr sz="2150" spc="4" dirty="0" smtClean="0">
                <a:latin typeface="Rockwell"/>
                <a:cs typeface="Rockwell"/>
              </a:rPr>
              <a:t>y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t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r>
              <a:rPr sz="2150" spc="14" dirty="0" smtClean="0">
                <a:latin typeface="Rockwell"/>
                <a:cs typeface="Rockwell"/>
              </a:rPr>
              <a:t> d</a:t>
            </a:r>
            <a:r>
              <a:rPr sz="2150" spc="0" dirty="0" smtClean="0">
                <a:latin typeface="Rockwell"/>
                <a:cs typeface="Rockwell"/>
              </a:rPr>
              <a:t>an vir</a:t>
            </a:r>
            <a:r>
              <a:rPr sz="2150" spc="-4" dirty="0" smtClean="0">
                <a:latin typeface="Rockwell"/>
                <a:cs typeface="Rockwell"/>
              </a:rPr>
              <a:t>tu</a:t>
            </a:r>
            <a:r>
              <a:rPr sz="2150" spc="0" dirty="0" smtClean="0">
                <a:latin typeface="Rockwell"/>
                <a:cs typeface="Rockwell"/>
              </a:rPr>
              <a:t>al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2955" y="5169118"/>
            <a:ext cx="162742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05"/>
              </a:lnSpc>
              <a:spcBef>
                <a:spcPts val="115"/>
              </a:spcBef>
            </a:pPr>
            <a:r>
              <a:rPr sz="2150" spc="0" dirty="0" smtClean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1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3475" y="5170465"/>
            <a:ext cx="1351977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In</a:t>
            </a:r>
            <a:r>
              <a:rPr sz="3225" spc="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o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va</a:t>
            </a:r>
            <a:r>
              <a:rPr sz="3225" spc="-4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to</a:t>
            </a:r>
            <a:r>
              <a:rPr sz="3225" spc="0" baseline="1320" dirty="0" smtClean="0">
                <a:solidFill>
                  <a:srgbClr val="FF0000"/>
                </a:solidFill>
                <a:latin typeface="Rockwell"/>
                <a:cs typeface="Rockwell"/>
              </a:rPr>
              <a:t>r: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85847" y="5170465"/>
            <a:ext cx="1178278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mili</a:t>
            </a:r>
            <a:r>
              <a:rPr sz="3225" spc="-14" baseline="1320" dirty="0" smtClean="0">
                <a:latin typeface="Rockwell"/>
                <a:cs typeface="Rockwell"/>
              </a:rPr>
              <a:t>k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64483" y="5170465"/>
            <a:ext cx="2503602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14" baseline="1320" dirty="0" smtClean="0">
                <a:latin typeface="Rockwell"/>
                <a:cs typeface="Rockwell"/>
              </a:rPr>
              <a:t>k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mam</a:t>
            </a:r>
            <a:r>
              <a:rPr sz="3225" spc="14" baseline="1320" dirty="0" smtClean="0">
                <a:latin typeface="Rockwell"/>
                <a:cs typeface="Rockwell"/>
              </a:rPr>
              <a:t>p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an </a:t>
            </a:r>
            <a:r>
              <a:rPr sz="3225" spc="234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un</a:t>
            </a:r>
            <a:r>
              <a:rPr sz="3225" spc="4" baseline="1320" dirty="0" smtClean="0">
                <a:latin typeface="Rockwell"/>
                <a:cs typeface="Rockwell"/>
              </a:rPr>
              <a:t>t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k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67475" y="5170465"/>
            <a:ext cx="1629841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latin typeface="Rockwell"/>
                <a:cs typeface="Rockwell"/>
              </a:rPr>
              <a:t>m</a:t>
            </a:r>
            <a:r>
              <a:rPr sz="3225" spc="4" baseline="1320" dirty="0" smtClean="0">
                <a:latin typeface="Rockwell"/>
                <a:cs typeface="Rockwell"/>
              </a:rPr>
              <a:t>e</a:t>
            </a:r>
            <a:r>
              <a:rPr sz="3225" spc="-4" baseline="1320" dirty="0" smtClean="0">
                <a:latin typeface="Rockwell"/>
                <a:cs typeface="Rockwell"/>
              </a:rPr>
              <a:t>ne</a:t>
            </a:r>
            <a:r>
              <a:rPr sz="3225" spc="9" baseline="1320" dirty="0" smtClean="0">
                <a:latin typeface="Rockwell"/>
                <a:cs typeface="Rockwell"/>
              </a:rPr>
              <a:t>m</a:t>
            </a:r>
            <a:r>
              <a:rPr sz="3225" spc="-4" baseline="1320" dirty="0" smtClean="0">
                <a:latin typeface="Rockwell"/>
                <a:cs typeface="Rockwell"/>
              </a:rPr>
              <a:t>uk</a:t>
            </a:r>
            <a:r>
              <a:rPr sz="3225" spc="0" baseline="1320" dirty="0" smtClean="0">
                <a:latin typeface="Rockwell"/>
                <a:cs typeface="Rockwell"/>
              </a:rPr>
              <a:t>an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95691" y="5170465"/>
            <a:ext cx="1264353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9" baseline="1320" dirty="0" smtClean="0">
                <a:latin typeface="Rockwell"/>
                <a:cs typeface="Rockwell"/>
              </a:rPr>
              <a:t>c</a:t>
            </a:r>
            <a:r>
              <a:rPr sz="3225" spc="0" baseline="1320" dirty="0" smtClean="0">
                <a:latin typeface="Rockwell"/>
                <a:cs typeface="Rockwell"/>
              </a:rPr>
              <a:t>ar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-cara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58147" y="5170465"/>
            <a:ext cx="657730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latin typeface="Rockwell"/>
                <a:cs typeface="Rockwell"/>
              </a:rPr>
              <a:t>b</a:t>
            </a:r>
            <a:r>
              <a:rPr sz="3225" spc="0" baseline="1320" dirty="0" smtClean="0">
                <a:latin typeface="Rockwell"/>
                <a:cs typeface="Rockwell"/>
              </a:rPr>
              <a:t>aru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3475" y="5467644"/>
            <a:ext cx="9073965" cy="959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397">
              <a:lnSpc>
                <a:spcPts val="2330"/>
              </a:lnSpc>
              <a:spcBef>
                <a:spcPts val="116"/>
              </a:spcBef>
            </a:pP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4" baseline="1320" dirty="0" smtClean="0">
                <a:latin typeface="Rockwell"/>
                <a:cs typeface="Rockwell"/>
              </a:rPr>
              <a:t>nt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k p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4" baseline="1320" dirty="0" smtClean="0">
                <a:latin typeface="Rockwell"/>
                <a:cs typeface="Rockwell"/>
              </a:rPr>
              <a:t>k</a:t>
            </a:r>
            <a:r>
              <a:rPr sz="3225" spc="-4" baseline="1320" dirty="0" smtClean="0">
                <a:latin typeface="Rockwell"/>
                <a:cs typeface="Rockwell"/>
              </a:rPr>
              <a:t>e</a:t>
            </a:r>
            <a:r>
              <a:rPr sz="3225" spc="0" baseline="1320" dirty="0" smtClean="0">
                <a:latin typeface="Rockwell"/>
                <a:cs typeface="Rockwell"/>
              </a:rPr>
              <a:t>rjaa</a:t>
            </a:r>
            <a:r>
              <a:rPr sz="3225" spc="9" baseline="1320" dirty="0" smtClean="0">
                <a:latin typeface="Rockwell"/>
                <a:cs typeface="Rockwell"/>
              </a:rPr>
              <a:t>n</a:t>
            </a:r>
            <a:r>
              <a:rPr sz="3225" spc="0" baseline="1320" dirty="0" smtClean="0">
                <a:latin typeface="Rockwell"/>
                <a:cs typeface="Rockwell"/>
              </a:rPr>
              <a:t>-p</a:t>
            </a:r>
            <a:r>
              <a:rPr sz="3225" spc="-4" baseline="1320" dirty="0" smtClean="0">
                <a:latin typeface="Rockwell"/>
                <a:cs typeface="Rockwell"/>
              </a:rPr>
              <a:t>eke</a:t>
            </a:r>
            <a:r>
              <a:rPr sz="3225" spc="0" baseline="1320" dirty="0" smtClean="0">
                <a:latin typeface="Rockwell"/>
                <a:cs typeface="Rockwell"/>
              </a:rPr>
              <a:t>rjaan</a:t>
            </a:r>
            <a:r>
              <a:rPr sz="3225" spc="9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di</a:t>
            </a:r>
            <a:r>
              <a:rPr sz="3225" spc="9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l</a:t>
            </a:r>
            <a:r>
              <a:rPr sz="3225" spc="-4" baseline="1320" dirty="0" smtClean="0">
                <a:latin typeface="Rockwell"/>
                <a:cs typeface="Rockwell"/>
              </a:rPr>
              <a:t>u</a:t>
            </a:r>
            <a:r>
              <a:rPr sz="3225" spc="0" baseline="1320" dirty="0" smtClean="0">
                <a:latin typeface="Rockwell"/>
                <a:cs typeface="Rockwell"/>
              </a:rPr>
              <a:t>ar</a:t>
            </a:r>
            <a:r>
              <a:rPr sz="3225" spc="9" baseline="1320" dirty="0" smtClean="0">
                <a:latin typeface="Rockwell"/>
                <a:cs typeface="Rockwell"/>
              </a:rPr>
              <a:t> </a:t>
            </a:r>
            <a:r>
              <a:rPr sz="3225" spc="-4" baseline="1320" dirty="0" smtClean="0">
                <a:latin typeface="Rockwell"/>
                <a:cs typeface="Rockwell"/>
              </a:rPr>
              <a:t>tu</a:t>
            </a:r>
            <a:r>
              <a:rPr sz="3225" spc="0" baseline="1320" dirty="0" smtClean="0">
                <a:latin typeface="Rockwell"/>
                <a:cs typeface="Rockwell"/>
              </a:rPr>
              <a:t>g</a:t>
            </a:r>
            <a:r>
              <a:rPr sz="3225" spc="14" baseline="1320" dirty="0" smtClean="0">
                <a:latin typeface="Rockwell"/>
                <a:cs typeface="Rockwell"/>
              </a:rPr>
              <a:t>a</a:t>
            </a:r>
            <a:r>
              <a:rPr sz="3225" spc="0" baseline="1320" dirty="0" smtClean="0">
                <a:latin typeface="Rockwell"/>
                <a:cs typeface="Rockwell"/>
              </a:rPr>
              <a:t>s p</a:t>
            </a:r>
            <a:r>
              <a:rPr sz="3225" spc="-4" baseline="1320" dirty="0" smtClean="0">
                <a:latin typeface="Rockwell"/>
                <a:cs typeface="Rockwell"/>
              </a:rPr>
              <a:t>ok</a:t>
            </a:r>
            <a:r>
              <a:rPr sz="3225" spc="4" baseline="1320" dirty="0" smtClean="0">
                <a:latin typeface="Rockwell"/>
                <a:cs typeface="Rockwell"/>
              </a:rPr>
              <a:t>o</a:t>
            </a:r>
            <a:r>
              <a:rPr sz="3225" spc="0" baseline="1320" dirty="0" smtClean="0">
                <a:latin typeface="Rockwell"/>
                <a:cs typeface="Rockwell"/>
              </a:rPr>
              <a:t>k</a:t>
            </a:r>
            <a:r>
              <a:rPr sz="3225" spc="14" baseline="1320" dirty="0" smtClean="0">
                <a:latin typeface="Rockwell"/>
                <a:cs typeface="Rockwell"/>
              </a:rPr>
              <a:t> </a:t>
            </a:r>
            <a:r>
              <a:rPr sz="3225" spc="0" baseline="1320" dirty="0" smtClean="0">
                <a:latin typeface="Rockwell"/>
                <a:cs typeface="Rockwell"/>
              </a:rPr>
              <a:t>dan f</a:t>
            </a:r>
            <a:r>
              <a:rPr sz="3225" spc="-4" baseline="1320" dirty="0" smtClean="0">
                <a:latin typeface="Rockwell"/>
                <a:cs typeface="Rockwell"/>
              </a:rPr>
              <a:t>un</a:t>
            </a:r>
            <a:r>
              <a:rPr sz="3225" spc="0" baseline="1320" dirty="0" smtClean="0">
                <a:latin typeface="Rockwell"/>
                <a:cs typeface="Rockwell"/>
              </a:rPr>
              <a:t>g</a:t>
            </a:r>
            <a:r>
              <a:rPr sz="3225" spc="-4" baseline="1320" dirty="0" smtClean="0">
                <a:latin typeface="Rockwell"/>
                <a:cs typeface="Rockwell"/>
              </a:rPr>
              <a:t>s</a:t>
            </a:r>
            <a:r>
              <a:rPr sz="3225" spc="0" baseline="1320" dirty="0" smtClean="0">
                <a:latin typeface="Rockwell"/>
                <a:cs typeface="Rockwell"/>
              </a:rPr>
              <a:t>i</a:t>
            </a:r>
            <a:r>
              <a:rPr sz="3225" spc="4" baseline="1320" dirty="0" smtClean="0">
                <a:latin typeface="Rockwell"/>
                <a:cs typeface="Rockwell"/>
              </a:rPr>
              <a:t>n</a:t>
            </a:r>
            <a:r>
              <a:rPr sz="3225" spc="-4" baseline="1320" dirty="0" smtClean="0">
                <a:latin typeface="Rockwell"/>
                <a:cs typeface="Rockwell"/>
              </a:rPr>
              <a:t>y</a:t>
            </a:r>
            <a:r>
              <a:rPr sz="3225" spc="0" baseline="1320" dirty="0" smtClean="0">
                <a:latin typeface="Rockwell"/>
                <a:cs typeface="Rockwell"/>
              </a:rPr>
              <a:t>a</a:t>
            </a:r>
            <a:endParaRPr sz="2150">
              <a:latin typeface="Rockwell"/>
              <a:cs typeface="Rockwell"/>
            </a:endParaRPr>
          </a:p>
          <a:p>
            <a:pPr marL="12700">
              <a:lnSpc>
                <a:spcPts val="2340"/>
              </a:lnSpc>
              <a:spcBef>
                <a:spcPts val="490"/>
              </a:spcBef>
            </a:pPr>
            <a:r>
              <a:rPr sz="2150" spc="0" dirty="0" smtClean="0">
                <a:solidFill>
                  <a:srgbClr val="FF0000"/>
                </a:solidFill>
                <a:latin typeface="Rockwell"/>
                <a:cs typeface="Rockwell"/>
              </a:rPr>
              <a:t>M</a:t>
            </a:r>
            <a:r>
              <a:rPr sz="2150" spc="-4" dirty="0" smtClean="0">
                <a:solidFill>
                  <a:srgbClr val="FF0000"/>
                </a:solidFill>
                <a:latin typeface="Rockwell"/>
                <a:cs typeface="Rockwell"/>
              </a:rPr>
              <a:t>ento</a:t>
            </a:r>
            <a:r>
              <a:rPr sz="2150" spc="0" dirty="0" smtClean="0">
                <a:solidFill>
                  <a:srgbClr val="FF0000"/>
                </a:solidFill>
                <a:latin typeface="Rockwell"/>
                <a:cs typeface="Rockwell"/>
              </a:rPr>
              <a:t>r:</a:t>
            </a:r>
            <a:r>
              <a:rPr sz="2150" spc="382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M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0" dirty="0" smtClean="0">
                <a:latin typeface="Rockwell"/>
                <a:cs typeface="Rockwell"/>
              </a:rPr>
              <a:t>mili</a:t>
            </a:r>
            <a:r>
              <a:rPr sz="2150" spc="-14" dirty="0" smtClean="0">
                <a:latin typeface="Rockwell"/>
                <a:cs typeface="Rockwell"/>
              </a:rPr>
              <a:t>k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392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ke</a:t>
            </a:r>
            <a:r>
              <a:rPr sz="2150" spc="0" dirty="0" smtClean="0">
                <a:latin typeface="Rockwell"/>
                <a:cs typeface="Rockwell"/>
              </a:rPr>
              <a:t>mamp</a:t>
            </a:r>
            <a:r>
              <a:rPr sz="2150" spc="-4" dirty="0" smtClean="0">
                <a:latin typeface="Rockwell"/>
                <a:cs typeface="Rockwell"/>
              </a:rPr>
              <a:t>u</a:t>
            </a:r>
            <a:r>
              <a:rPr sz="2150" spc="0" dirty="0" smtClean="0">
                <a:latin typeface="Rockwell"/>
                <a:cs typeface="Rockwell"/>
              </a:rPr>
              <a:t>an</a:t>
            </a:r>
            <a:r>
              <a:rPr sz="2150" spc="392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u</a:t>
            </a:r>
            <a:r>
              <a:rPr sz="2150" spc="4" dirty="0" smtClean="0">
                <a:latin typeface="Rockwell"/>
                <a:cs typeface="Rockwell"/>
              </a:rPr>
              <a:t>n</a:t>
            </a:r>
            <a:r>
              <a:rPr sz="2150" spc="-4" dirty="0" smtClean="0">
                <a:latin typeface="Rockwell"/>
                <a:cs typeface="Rockwell"/>
              </a:rPr>
              <a:t>t</a:t>
            </a:r>
            <a:r>
              <a:rPr sz="2150" spc="4" dirty="0" smtClean="0">
                <a:latin typeface="Rockwell"/>
                <a:cs typeface="Rockwell"/>
              </a:rPr>
              <a:t>u</a:t>
            </a:r>
            <a:r>
              <a:rPr sz="2150" spc="0" dirty="0" smtClean="0">
                <a:latin typeface="Rockwell"/>
                <a:cs typeface="Rockwell"/>
              </a:rPr>
              <a:t>k</a:t>
            </a:r>
            <a:r>
              <a:rPr sz="2150" spc="377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m</a:t>
            </a:r>
            <a:r>
              <a:rPr sz="2150" spc="4" dirty="0" smtClean="0">
                <a:latin typeface="Rockwell"/>
                <a:cs typeface="Rockwell"/>
              </a:rPr>
              <a:t>e</a:t>
            </a:r>
            <a:r>
              <a:rPr sz="2150" spc="0" dirty="0" smtClean="0">
                <a:latin typeface="Rockwell"/>
                <a:cs typeface="Rockwell"/>
              </a:rPr>
              <a:t>m</a:t>
            </a:r>
            <a:r>
              <a:rPr sz="2150" spc="-4" dirty="0" smtClean="0">
                <a:latin typeface="Rockwell"/>
                <a:cs typeface="Rockwell"/>
              </a:rPr>
              <a:t>b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9" dirty="0" smtClean="0">
                <a:latin typeface="Rockwell"/>
                <a:cs typeface="Rockwell"/>
              </a:rPr>
              <a:t>m</a:t>
            </a:r>
            <a:r>
              <a:rPr sz="2150" spc="-4" dirty="0" smtClean="0">
                <a:latin typeface="Rockwell"/>
                <a:cs typeface="Rockwell"/>
              </a:rPr>
              <a:t>b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-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g</a:t>
            </a:r>
            <a:r>
              <a:rPr sz="2150" spc="392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dan</a:t>
            </a:r>
            <a:r>
              <a:rPr sz="2150" spc="372" dirty="0" smtClean="0">
                <a:latin typeface="Rockwell"/>
                <a:cs typeface="Rockwell"/>
              </a:rPr>
              <a:t> </a:t>
            </a:r>
            <a:r>
              <a:rPr sz="2150" spc="9" dirty="0" smtClean="0">
                <a:latin typeface="Rockwell"/>
                <a:cs typeface="Rockwell"/>
              </a:rPr>
              <a:t>m</a:t>
            </a:r>
            <a:r>
              <a:rPr sz="2150" spc="-4" dirty="0" smtClean="0">
                <a:latin typeface="Rockwell"/>
                <a:cs typeface="Rockwell"/>
              </a:rPr>
              <a:t>en</a:t>
            </a:r>
            <a:r>
              <a:rPr sz="2150" spc="0" dirty="0" smtClean="0">
                <a:latin typeface="Rockwell"/>
                <a:cs typeface="Rockwell"/>
              </a:rPr>
              <a:t>gara</a:t>
            </a:r>
            <a:r>
              <a:rPr sz="2150" spc="-4" dirty="0" smtClean="0">
                <a:latin typeface="Rockwell"/>
                <a:cs typeface="Rockwell"/>
              </a:rPr>
              <a:t>hk</a:t>
            </a:r>
            <a:r>
              <a:rPr sz="2150" spc="0" dirty="0" smtClean="0">
                <a:latin typeface="Rockwell"/>
                <a:cs typeface="Rockwell"/>
              </a:rPr>
              <a:t>an cal</a:t>
            </a:r>
            <a:r>
              <a:rPr sz="2150" spc="-4" dirty="0" smtClean="0">
                <a:latin typeface="Rockwell"/>
                <a:cs typeface="Rockwell"/>
              </a:rPr>
              <a:t>o</a:t>
            </a:r>
            <a:r>
              <a:rPr sz="2150" spc="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-cal</a:t>
            </a:r>
            <a:r>
              <a:rPr sz="2150" spc="-4" dirty="0" smtClean="0">
                <a:latin typeface="Rockwell"/>
                <a:cs typeface="Rockwell"/>
              </a:rPr>
              <a:t>o</a:t>
            </a:r>
            <a:r>
              <a:rPr sz="2150" spc="0" dirty="0" smtClean="0">
                <a:latin typeface="Rockwell"/>
                <a:cs typeface="Rockwell"/>
              </a:rPr>
              <a:t>n</a:t>
            </a:r>
            <a:r>
              <a:rPr sz="2150" spc="9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p</a:t>
            </a:r>
            <a:r>
              <a:rPr sz="2150" spc="-4" dirty="0" smtClean="0">
                <a:latin typeface="Rockwell"/>
                <a:cs typeface="Rockwell"/>
              </a:rPr>
              <a:t>e</a:t>
            </a:r>
            <a:r>
              <a:rPr sz="2150" spc="0" dirty="0" smtClean="0">
                <a:latin typeface="Rockwell"/>
                <a:cs typeface="Rockwell"/>
              </a:rPr>
              <a:t>mimpin</a:t>
            </a:r>
            <a:r>
              <a:rPr sz="2150" spc="9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b</a:t>
            </a:r>
            <a:r>
              <a:rPr sz="2150" spc="0" dirty="0" smtClean="0">
                <a:latin typeface="Rockwell"/>
                <a:cs typeface="Rockwell"/>
              </a:rPr>
              <a:t>aru di</a:t>
            </a:r>
            <a:r>
              <a:rPr sz="2150" spc="9" dirty="0" smtClean="0">
                <a:latin typeface="Rockwell"/>
                <a:cs typeface="Rockwell"/>
              </a:rPr>
              <a:t> </a:t>
            </a:r>
            <a:r>
              <a:rPr sz="2150" spc="0" dirty="0" smtClean="0">
                <a:latin typeface="Rockwell"/>
                <a:cs typeface="Rockwell"/>
              </a:rPr>
              <a:t>li</a:t>
            </a:r>
            <a:r>
              <a:rPr sz="2150" spc="-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g</a:t>
            </a:r>
            <a:r>
              <a:rPr sz="2150" spc="-14" dirty="0" smtClean="0">
                <a:latin typeface="Rockwell"/>
                <a:cs typeface="Rockwell"/>
              </a:rPr>
              <a:t>k</a:t>
            </a:r>
            <a:r>
              <a:rPr sz="2150" spc="-4" dirty="0" smtClean="0">
                <a:latin typeface="Rockwell"/>
                <a:cs typeface="Rockwell"/>
              </a:rPr>
              <a:t>un</a:t>
            </a:r>
            <a:r>
              <a:rPr sz="2150" spc="0" dirty="0" smtClean="0">
                <a:latin typeface="Rockwell"/>
                <a:cs typeface="Rockwell"/>
              </a:rPr>
              <a:t>gan</a:t>
            </a:r>
            <a:r>
              <a:rPr sz="2150" spc="25" dirty="0" smtClean="0">
                <a:latin typeface="Rockwell"/>
                <a:cs typeface="Rockwell"/>
              </a:rPr>
              <a:t> </a:t>
            </a:r>
            <a:r>
              <a:rPr sz="2150" spc="-4" dirty="0" smtClean="0">
                <a:latin typeface="Rockwell"/>
                <a:cs typeface="Rockwell"/>
              </a:rPr>
              <a:t>o</a:t>
            </a:r>
            <a:r>
              <a:rPr sz="2150" spc="0" dirty="0" smtClean="0">
                <a:latin typeface="Rockwell"/>
                <a:cs typeface="Rockwell"/>
              </a:rPr>
              <a:t>rga</a:t>
            </a:r>
            <a:r>
              <a:rPr sz="2150" spc="-4" dirty="0" smtClean="0"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14" dirty="0" smtClean="0">
                <a:latin typeface="Rockwell"/>
                <a:cs typeface="Rockwell"/>
              </a:rPr>
              <a:t>a</a:t>
            </a:r>
            <a:r>
              <a:rPr sz="2150" spc="-4" dirty="0" smtClean="0">
                <a:latin typeface="Rockwell"/>
                <a:cs typeface="Rockwell"/>
              </a:rPr>
              <a:t>s</a:t>
            </a:r>
            <a:r>
              <a:rPr sz="2150" spc="0" dirty="0" smtClean="0">
                <a:latin typeface="Rockwell"/>
                <a:cs typeface="Rockwell"/>
              </a:rPr>
              <a:t>i</a:t>
            </a:r>
            <a:r>
              <a:rPr sz="2150" spc="-4" dirty="0" smtClean="0">
                <a:latin typeface="Rockwell"/>
                <a:cs typeface="Rockwell"/>
              </a:rPr>
              <a:t>ny</a:t>
            </a:r>
            <a:r>
              <a:rPr sz="2150" spc="0" dirty="0" smtClean="0">
                <a:latin typeface="Rockwell"/>
                <a:cs typeface="Rockwell"/>
              </a:rPr>
              <a:t>a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5829010"/>
            <a:ext cx="162742" cy="299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05"/>
              </a:lnSpc>
              <a:spcBef>
                <a:spcPts val="115"/>
              </a:spcBef>
            </a:pPr>
            <a:r>
              <a:rPr sz="2150" spc="0" dirty="0" smtClean="0">
                <a:solidFill>
                  <a:srgbClr val="FF0000"/>
                </a:solidFill>
                <a:latin typeface="Arial"/>
                <a:cs typeface="Arial"/>
              </a:rPr>
              <a:t>•</a:t>
            </a:r>
            <a:endParaRPr sz="2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67132" y="1300889"/>
            <a:ext cx="9790551" cy="4947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95"/>
              </a:lnSpc>
              <a:spcBef>
                <a:spcPts val="194"/>
              </a:spcBef>
            </a:pPr>
            <a:r>
              <a:rPr sz="3700" b="1" spc="0" dirty="0" smtClean="0">
                <a:latin typeface="Rockwell"/>
                <a:cs typeface="Rockwell"/>
              </a:rPr>
              <a:t>E</a:t>
            </a:r>
            <a:r>
              <a:rPr sz="3700" b="1" spc="-4" dirty="0" smtClean="0">
                <a:latin typeface="Rockwell"/>
                <a:cs typeface="Rockwell"/>
              </a:rPr>
              <a:t>x</a:t>
            </a:r>
            <a:r>
              <a:rPr sz="3700" b="1" spc="0" dirty="0" smtClean="0">
                <a:latin typeface="Rockwell"/>
                <a:cs typeface="Rockwell"/>
              </a:rPr>
              <a:t>:</a:t>
            </a:r>
            <a:r>
              <a:rPr sz="3700" b="1" spc="-4" dirty="0" smtClean="0">
                <a:latin typeface="Rockwell"/>
                <a:cs typeface="Rockwell"/>
              </a:rPr>
              <a:t>N</a:t>
            </a:r>
            <a:r>
              <a:rPr sz="3700" b="1" spc="0" dirty="0" smtClean="0">
                <a:latin typeface="Rockwell"/>
                <a:cs typeface="Rockwell"/>
              </a:rPr>
              <a:t>a</a:t>
            </a:r>
            <a:r>
              <a:rPr sz="3700" b="1" spc="4" dirty="0" smtClean="0">
                <a:latin typeface="Rockwell"/>
                <a:cs typeface="Rockwell"/>
              </a:rPr>
              <a:t>t</a:t>
            </a:r>
            <a:r>
              <a:rPr sz="3700" b="1" spc="0" dirty="0" smtClean="0">
                <a:latin typeface="Rockwell"/>
                <a:cs typeface="Rockwell"/>
              </a:rPr>
              <a:t>ional</a:t>
            </a:r>
            <a:r>
              <a:rPr sz="3700" b="1" spc="9" dirty="0" smtClean="0">
                <a:latin typeface="Rockwell"/>
                <a:cs typeface="Rockwell"/>
              </a:rPr>
              <a:t> </a:t>
            </a:r>
            <a:r>
              <a:rPr sz="3700" b="1" spc="-4" dirty="0" smtClean="0">
                <a:latin typeface="Rockwell"/>
                <a:cs typeface="Rockwell"/>
              </a:rPr>
              <a:t>I</a:t>
            </a:r>
            <a:r>
              <a:rPr sz="3700" b="1" spc="0" dirty="0" smtClean="0">
                <a:latin typeface="Rockwell"/>
                <a:cs typeface="Rockwell"/>
              </a:rPr>
              <a:t>CT</a:t>
            </a:r>
            <a:r>
              <a:rPr sz="3700" b="1" spc="9" dirty="0" smtClean="0">
                <a:latin typeface="Rockwell"/>
                <a:cs typeface="Rockwell"/>
              </a:rPr>
              <a:t> </a:t>
            </a:r>
            <a:r>
              <a:rPr sz="3700" b="1" spc="-4" dirty="0" smtClean="0">
                <a:latin typeface="Rockwell"/>
                <a:cs typeface="Rockwell"/>
              </a:rPr>
              <a:t>P</a:t>
            </a:r>
            <a:r>
              <a:rPr sz="3700" b="1" spc="4" dirty="0" smtClean="0">
                <a:latin typeface="Rockwell"/>
                <a:cs typeface="Rockwell"/>
              </a:rPr>
              <a:t>r</a:t>
            </a:r>
            <a:r>
              <a:rPr sz="3700" b="1" spc="0" dirty="0" smtClean="0">
                <a:latin typeface="Rockwell"/>
                <a:cs typeface="Rockwell"/>
              </a:rPr>
              <a:t>og</a:t>
            </a:r>
            <a:r>
              <a:rPr sz="3700" b="1" spc="-4" dirty="0" smtClean="0">
                <a:latin typeface="Rockwell"/>
                <a:cs typeface="Rockwell"/>
              </a:rPr>
              <a:t>r</a:t>
            </a:r>
            <a:r>
              <a:rPr sz="3700" b="1" spc="0" dirty="0" smtClean="0">
                <a:latin typeface="Rockwell"/>
                <a:cs typeface="Rockwell"/>
              </a:rPr>
              <a:t>a</a:t>
            </a:r>
            <a:r>
              <a:rPr sz="3700" b="1" spc="-4" dirty="0" smtClean="0">
                <a:latin typeface="Rockwell"/>
                <a:cs typeface="Rockwell"/>
              </a:rPr>
              <a:t>mm</a:t>
            </a:r>
            <a:r>
              <a:rPr sz="3700" b="1" spc="0" dirty="0" smtClean="0">
                <a:latin typeface="Rockwell"/>
                <a:cs typeface="Rockwell"/>
              </a:rPr>
              <a:t>e </a:t>
            </a:r>
            <a:r>
              <a:rPr sz="3700" b="1" spc="-4" dirty="0" smtClean="0">
                <a:latin typeface="Rockwell"/>
                <a:cs typeface="Rockwell"/>
              </a:rPr>
              <a:t>I</a:t>
            </a:r>
            <a:r>
              <a:rPr sz="3700" b="1" spc="0" dirty="0" smtClean="0">
                <a:latin typeface="Rockwell"/>
                <a:cs typeface="Rockwell"/>
              </a:rPr>
              <a:t>n</a:t>
            </a:r>
            <a:r>
              <a:rPr sz="3700" b="1" spc="14" dirty="0" smtClean="0">
                <a:latin typeface="Rockwell"/>
                <a:cs typeface="Rockwell"/>
              </a:rPr>
              <a:t> </a:t>
            </a:r>
            <a:r>
              <a:rPr sz="3700" b="1" spc="-4" dirty="0" smtClean="0">
                <a:latin typeface="Rockwell"/>
                <a:cs typeface="Rockwell"/>
              </a:rPr>
              <a:t>S</a:t>
            </a:r>
            <a:r>
              <a:rPr sz="3700" b="1" spc="0" dirty="0" smtClean="0">
                <a:latin typeface="Rockwell"/>
                <a:cs typeface="Rockwell"/>
              </a:rPr>
              <a:t>ingapu</a:t>
            </a:r>
            <a:r>
              <a:rPr sz="3700" b="1" spc="-4" dirty="0" smtClean="0">
                <a:latin typeface="Rockwell"/>
                <a:cs typeface="Rockwell"/>
              </a:rPr>
              <a:t>r</a:t>
            </a:r>
            <a:r>
              <a:rPr sz="3700" b="1" spc="0" dirty="0" smtClean="0">
                <a:latin typeface="Rockwell"/>
                <a:cs typeface="Rockwell"/>
              </a:rPr>
              <a:t>a</a:t>
            </a:r>
            <a:endParaRPr sz="370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1723" y="2364618"/>
            <a:ext cx="19402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82243" y="2366272"/>
            <a:ext cx="1847497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9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rupa</a:t>
            </a:r>
            <a:r>
              <a:rPr sz="3975" spc="9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98495" y="2366272"/>
            <a:ext cx="4148599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pr</a:t>
            </a:r>
            <a:r>
              <a:rPr sz="3975" spc="0" baseline="1071" dirty="0" smtClean="0">
                <a:latin typeface="Rockwell"/>
                <a:cs typeface="Rockwell"/>
              </a:rPr>
              <a:t>o</a:t>
            </a:r>
            <a:r>
              <a:rPr sz="3975" spc="-4" baseline="1071" dirty="0" smtClean="0">
                <a:latin typeface="Rockwell"/>
                <a:cs typeface="Rockwell"/>
              </a:rPr>
              <a:t>g</a:t>
            </a:r>
            <a:r>
              <a:rPr sz="3975" spc="9" baseline="1071" dirty="0" smtClean="0">
                <a:latin typeface="Rockwell"/>
                <a:cs typeface="Rockwell"/>
              </a:rPr>
              <a:t>r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m </a:t>
            </a:r>
            <a:r>
              <a:rPr sz="3975" spc="592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p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4" baseline="1071" dirty="0" smtClean="0">
                <a:latin typeface="Rockwell"/>
                <a:cs typeface="Rockwell"/>
              </a:rPr>
              <a:t>g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b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</a:t>
            </a:r>
            <a:r>
              <a:rPr sz="3975" spc="-1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15988" y="2366272"/>
            <a:ext cx="1069690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tem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251952" y="2366272"/>
            <a:ext cx="1520177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4" baseline="1071" dirty="0" smtClean="0">
                <a:latin typeface="Rockwell"/>
                <a:cs typeface="Rockwell"/>
              </a:rPr>
              <a:t>f</a:t>
            </a:r>
            <a:r>
              <a:rPr sz="3975" spc="0" baseline="1071" dirty="0" smtClean="0">
                <a:latin typeface="Rockwell"/>
                <a:cs typeface="Rockwell"/>
              </a:rPr>
              <a:t>o</a:t>
            </a:r>
            <a:r>
              <a:rPr sz="3975" spc="-4" baseline="1071" dirty="0" smtClean="0">
                <a:latin typeface="Rockwell"/>
                <a:cs typeface="Rockwell"/>
              </a:rPr>
              <a:t>rm</a:t>
            </a:r>
            <a:r>
              <a:rPr sz="3975" spc="-14" baseline="1071" dirty="0" smtClean="0">
                <a:latin typeface="Rockwell"/>
                <a:cs typeface="Rockwell"/>
              </a:rPr>
              <a:t>a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2243" y="2771656"/>
            <a:ext cx="7054360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0" baseline="1071" dirty="0" smtClean="0">
                <a:latin typeface="Rockwell"/>
                <a:cs typeface="Rockwell"/>
              </a:rPr>
              <a:t>n ko</a:t>
            </a:r>
            <a:r>
              <a:rPr sz="3975" spc="-4" baseline="1071" dirty="0" smtClean="0">
                <a:latin typeface="Rockwell"/>
                <a:cs typeface="Rockwell"/>
              </a:rPr>
              <a:t>mu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r>
              <a:rPr sz="3975" spc="9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14" baseline="1071" dirty="0" smtClean="0">
                <a:latin typeface="Rockwell"/>
                <a:cs typeface="Rockwell"/>
              </a:rPr>
              <a:t>c</a:t>
            </a:r>
            <a:r>
              <a:rPr sz="3975" spc="-4" baseline="1071" dirty="0" smtClean="0">
                <a:latin typeface="Rockwell"/>
                <a:cs typeface="Rockwell"/>
              </a:rPr>
              <a:t>ar</a:t>
            </a:r>
            <a:r>
              <a:rPr sz="3975" spc="0" baseline="1071" dirty="0" smtClean="0">
                <a:latin typeface="Rockwell"/>
                <a:cs typeface="Rockwell"/>
              </a:rPr>
              <a:t>a n</a:t>
            </a:r>
            <a:r>
              <a:rPr sz="3975" spc="-4" baseline="1071" dirty="0" smtClean="0">
                <a:latin typeface="Rockwell"/>
                <a:cs typeface="Rockwell"/>
              </a:rPr>
              <a:t>as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on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l</a:t>
            </a:r>
            <a:r>
              <a:rPr sz="3975" spc="14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0" baseline="1071" dirty="0" smtClean="0">
                <a:latin typeface="Rockwell"/>
                <a:cs typeface="Rockwell"/>
              </a:rPr>
              <a:t>i 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-9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gapur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31723" y="3254634"/>
            <a:ext cx="19402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2243" y="3256287"/>
            <a:ext cx="1194207" cy="7675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am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ct val="97859"/>
              </a:lnSpc>
            </a:pPr>
            <a:r>
              <a:rPr sz="2650" spc="0" dirty="0" smtClean="0">
                <a:latin typeface="Rockwell"/>
                <a:cs typeface="Rockwell"/>
              </a:rPr>
              <a:t>te</a:t>
            </a:r>
            <a:r>
              <a:rPr sz="2650" spc="-4" dirty="0" smtClean="0">
                <a:latin typeface="Rockwell"/>
                <a:cs typeface="Rockwell"/>
              </a:rPr>
              <a:t>ru</a:t>
            </a:r>
            <a:r>
              <a:rPr sz="2650" spc="0" dirty="0" smtClean="0">
                <a:latin typeface="Rockwell"/>
                <a:cs typeface="Rockwell"/>
              </a:rPr>
              <a:t>s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65451" y="3256287"/>
            <a:ext cx="655310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4" baseline="1071" dirty="0" smtClean="0">
                <a:latin typeface="Rockwell"/>
                <a:cs typeface="Rockwell"/>
              </a:rPr>
              <a:t>d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09163" y="3256287"/>
            <a:ext cx="957996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pu</a:t>
            </a:r>
            <a:r>
              <a:rPr sz="3975" spc="1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57676" y="3256287"/>
            <a:ext cx="931338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80279" y="3256287"/>
            <a:ext cx="1313324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-9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ra</a:t>
            </a:r>
            <a:r>
              <a:rPr sz="3975" spc="0" baseline="1071" dirty="0" smtClean="0">
                <a:latin typeface="Rockwell"/>
                <a:cs typeface="Rockwell"/>
              </a:rPr>
              <a:t>kh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r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85407" y="3256287"/>
            <a:ext cx="1869430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p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45271" y="3256287"/>
            <a:ext cx="1604371" cy="7675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460" algn="ctr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gapur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endParaRPr sz="2650">
              <a:latin typeface="Rockwell"/>
              <a:cs typeface="Rockwell"/>
            </a:endParaRPr>
          </a:p>
          <a:p>
            <a:pPr marL="55511" algn="ctr">
              <a:lnSpc>
                <a:spcPct val="97859"/>
              </a:lnSpc>
            </a:pPr>
            <a:r>
              <a:rPr sz="2650" spc="0" dirty="0" smtClean="0">
                <a:latin typeface="Rockwell"/>
                <a:cs typeface="Rockwell"/>
              </a:rPr>
              <a:t>tek</a:t>
            </a:r>
            <a:r>
              <a:rPr sz="2650" spc="-9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o</a:t>
            </a:r>
            <a:r>
              <a:rPr sz="2650" spc="4" dirty="0" smtClean="0">
                <a:latin typeface="Rockwell"/>
                <a:cs typeface="Rockwell"/>
              </a:rPr>
              <a:t>l</a:t>
            </a:r>
            <a:r>
              <a:rPr sz="2650" spc="-9" dirty="0" smtClean="0">
                <a:latin typeface="Rockwell"/>
                <a:cs typeface="Rockwell"/>
              </a:rPr>
              <a:t>o</a:t>
            </a:r>
            <a:r>
              <a:rPr sz="2650" spc="-4" dirty="0" smtClean="0">
                <a:latin typeface="Rockwell"/>
                <a:cs typeface="Rockwell"/>
              </a:rPr>
              <a:t>g</a:t>
            </a:r>
            <a:r>
              <a:rPr sz="2650" spc="0" dirty="0" smtClean="0">
                <a:latin typeface="Rockwell"/>
                <a:cs typeface="Rockwell"/>
              </a:rPr>
              <a:t>i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19147" y="3661672"/>
            <a:ext cx="2813259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-4" baseline="1071" dirty="0" smtClean="0">
                <a:latin typeface="Rockwell"/>
                <a:cs typeface="Rockwell"/>
              </a:rPr>
              <a:t>g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b</a:t>
            </a:r>
            <a:r>
              <a:rPr sz="3975" spc="-1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15915" y="3661672"/>
            <a:ext cx="1508366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9" baseline="1071" dirty="0" smtClean="0">
                <a:latin typeface="Rockwell"/>
                <a:cs typeface="Rockwell"/>
              </a:rPr>
              <a:t>b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0" baseline="1071" dirty="0" smtClean="0">
                <a:latin typeface="Rockwell"/>
                <a:cs typeface="Rockwell"/>
              </a:rPr>
              <a:t>b</a:t>
            </a:r>
            <a:r>
              <a:rPr sz="3975" spc="-4" baseline="1071" dirty="0" smtClean="0">
                <a:latin typeface="Rockwell"/>
                <a:cs typeface="Rockwell"/>
              </a:rPr>
              <a:t>aga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08140" y="3661672"/>
            <a:ext cx="1236724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4" baseline="1071" dirty="0" smtClean="0">
                <a:latin typeface="Rockwell"/>
                <a:cs typeface="Rockwell"/>
              </a:rPr>
              <a:t>f</a:t>
            </a:r>
            <a:r>
              <a:rPr sz="3975" spc="-4" baseline="1071" dirty="0" smtClean="0">
                <a:latin typeface="Rockwell"/>
                <a:cs typeface="Rockwell"/>
              </a:rPr>
              <a:t>as</a:t>
            </a:r>
            <a:r>
              <a:rPr sz="3975" spc="4" baseline="1071" dirty="0" smtClean="0">
                <a:latin typeface="Rockwell"/>
                <a:cs typeface="Rockwell"/>
              </a:rPr>
              <a:t>ili</a:t>
            </a: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s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2243" y="4065531"/>
            <a:ext cx="4088244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4" baseline="1071" dirty="0" smtClean="0">
                <a:latin typeface="Rockwell"/>
                <a:cs typeface="Rockwell"/>
              </a:rPr>
              <a:t>f</a:t>
            </a:r>
            <a:r>
              <a:rPr sz="3975" spc="0" baseline="1071" dirty="0" smtClean="0">
                <a:latin typeface="Rockwell"/>
                <a:cs typeface="Rockwell"/>
              </a:rPr>
              <a:t>o</a:t>
            </a:r>
            <a:r>
              <a:rPr sz="3975" spc="-4" baseline="1071" dirty="0" smtClean="0">
                <a:latin typeface="Rockwell"/>
                <a:cs typeface="Rockwell"/>
              </a:rPr>
              <a:t>rmas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r>
              <a:rPr sz="3975" spc="134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12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ko</a:t>
            </a:r>
            <a:r>
              <a:rPr sz="3975" spc="-4" baseline="1071" dirty="0" smtClean="0">
                <a:latin typeface="Rockwell"/>
                <a:cs typeface="Rockwell"/>
              </a:rPr>
              <a:t>mu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7044" y="4065531"/>
            <a:ext cx="4975516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-9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ja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134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-14" baseline="1071" dirty="0" smtClean="0">
                <a:latin typeface="Rockwell"/>
                <a:cs typeface="Rockwell"/>
              </a:rPr>
              <a:t>g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12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v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r>
              <a:rPr sz="3975" spc="139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p</a:t>
            </a:r>
            <a:r>
              <a:rPr sz="3975" spc="-9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2243" y="4470916"/>
            <a:ext cx="9094000" cy="12522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gapu</a:t>
            </a:r>
            <a:r>
              <a:rPr sz="3975" spc="9" baseline="1071" dirty="0" smtClean="0">
                <a:latin typeface="Rockwell"/>
                <a:cs typeface="Rockwell"/>
              </a:rPr>
              <a:t>r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r>
              <a:rPr sz="3975" spc="309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329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-4" baseline="1071" dirty="0" smtClean="0">
                <a:latin typeface="Rockwell"/>
                <a:cs typeface="Rockwell"/>
              </a:rPr>
              <a:t>y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-1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319" baseline="1071" dirty="0" smtClean="0">
                <a:latin typeface="Rockwell"/>
                <a:cs typeface="Rockwell"/>
              </a:rPr>
              <a:t> 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aya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319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-4" baseline="1071" dirty="0" smtClean="0">
                <a:latin typeface="Rockwell"/>
                <a:cs typeface="Rockwell"/>
              </a:rPr>
              <a:t>ga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325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“</a:t>
            </a:r>
            <a:r>
              <a:rPr sz="3975" spc="31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b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ya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ct val="97859"/>
              </a:lnSpc>
            </a:pPr>
            <a:r>
              <a:rPr sz="2650" spc="-4" dirty="0" smtClean="0">
                <a:latin typeface="Rockwell"/>
                <a:cs typeface="Rockwell"/>
              </a:rPr>
              <a:t>ag</a:t>
            </a:r>
            <a:r>
              <a:rPr sz="2650" spc="0" dirty="0" smtClean="0">
                <a:latin typeface="Rockwell"/>
                <a:cs typeface="Rockwell"/>
              </a:rPr>
              <a:t>en</a:t>
            </a:r>
            <a:r>
              <a:rPr sz="2650" spc="-4" dirty="0" smtClean="0">
                <a:latin typeface="Rockwell"/>
                <a:cs typeface="Rockwell"/>
              </a:rPr>
              <a:t>s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, </a:t>
            </a:r>
            <a:r>
              <a:rPr sz="2650" spc="-4" dirty="0" smtClean="0">
                <a:latin typeface="Rockwell"/>
                <a:cs typeface="Rockwell"/>
              </a:rPr>
              <a:t>sa</a:t>
            </a:r>
            <a:r>
              <a:rPr sz="2650" spc="0" dirty="0" smtClean="0">
                <a:latin typeface="Rockwell"/>
                <a:cs typeface="Rockwell"/>
              </a:rPr>
              <a:t>tu </a:t>
            </a:r>
            <a:r>
              <a:rPr sz="2650" spc="-4" dirty="0" smtClean="0">
                <a:latin typeface="Rockwell"/>
                <a:cs typeface="Rockwell"/>
              </a:rPr>
              <a:t>p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m</a:t>
            </a:r>
            <a:r>
              <a:rPr sz="2650" spc="0" dirty="0" smtClean="0">
                <a:latin typeface="Rockwell"/>
                <a:cs typeface="Rockwell"/>
              </a:rPr>
              <a:t>e</a:t>
            </a:r>
            <a:r>
              <a:rPr sz="2650" spc="-4" dirty="0" smtClean="0">
                <a:latin typeface="Rockwell"/>
                <a:cs typeface="Rockwell"/>
              </a:rPr>
              <a:t>r</a:t>
            </a:r>
            <a:r>
              <a:rPr sz="2650" spc="4" dirty="0" smtClean="0">
                <a:latin typeface="Rockwell"/>
                <a:cs typeface="Rockwell"/>
              </a:rPr>
              <a:t>i</a:t>
            </a:r>
            <a:r>
              <a:rPr sz="2650" spc="0" dirty="0" smtClean="0">
                <a:latin typeface="Rockwell"/>
                <a:cs typeface="Rockwell"/>
              </a:rPr>
              <a:t>nt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0" dirty="0" smtClean="0">
                <a:latin typeface="Rockwell"/>
                <a:cs typeface="Rockwell"/>
              </a:rPr>
              <a:t>h</a:t>
            </a:r>
            <a:r>
              <a:rPr sz="2650" spc="-4" dirty="0" smtClean="0">
                <a:latin typeface="Rockwell"/>
                <a:cs typeface="Rockwell"/>
              </a:rPr>
              <a:t>a</a:t>
            </a:r>
            <a:r>
              <a:rPr sz="2650" spc="14" dirty="0" smtClean="0">
                <a:latin typeface="Rockwell"/>
                <a:cs typeface="Rockwell"/>
              </a:rPr>
              <a:t>n</a:t>
            </a:r>
            <a:r>
              <a:rPr sz="2650" spc="0" dirty="0" smtClean="0">
                <a:latin typeface="Rockwell"/>
                <a:cs typeface="Rockwell"/>
              </a:rPr>
              <a:t>”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ct val="97859"/>
              </a:lnSpc>
              <a:spcBef>
                <a:spcPts val="716"/>
              </a:spcBef>
            </a:pPr>
            <a:r>
              <a:rPr sz="2650" b="1" spc="-4" dirty="0" smtClean="0">
                <a:latin typeface="Rockwell"/>
                <a:cs typeface="Rockwell"/>
              </a:rPr>
              <a:t>H</a:t>
            </a:r>
            <a:r>
              <a:rPr sz="2650" b="1" spc="0" dirty="0" smtClean="0">
                <a:latin typeface="Rockwell"/>
                <a:cs typeface="Rockwell"/>
              </a:rPr>
              <a:t>as</a:t>
            </a:r>
            <a:r>
              <a:rPr sz="2650" b="1" spc="-4" dirty="0" smtClean="0">
                <a:latin typeface="Rockwell"/>
                <a:cs typeface="Rockwell"/>
              </a:rPr>
              <a:t>il</a:t>
            </a:r>
            <a:r>
              <a:rPr sz="2650" b="1" spc="4" dirty="0" smtClean="0">
                <a:latin typeface="Rockwell"/>
                <a:cs typeface="Rockwell"/>
              </a:rPr>
              <a:t>n</a:t>
            </a:r>
            <a:r>
              <a:rPr sz="2650" b="1" spc="-4" dirty="0" smtClean="0">
                <a:latin typeface="Rockwell"/>
                <a:cs typeface="Rockwell"/>
              </a:rPr>
              <a:t>y</a:t>
            </a:r>
            <a:r>
              <a:rPr sz="2650" b="1" spc="0" dirty="0" smtClean="0">
                <a:latin typeface="Rockwell"/>
                <a:cs typeface="Rockwell"/>
              </a:rPr>
              <a:t>a</a:t>
            </a:r>
            <a:r>
              <a:rPr sz="2650" b="1" spc="9" dirty="0" smtClean="0">
                <a:latin typeface="Rockwell"/>
                <a:cs typeface="Rockwell"/>
              </a:rPr>
              <a:t> </a:t>
            </a:r>
            <a:r>
              <a:rPr sz="2650" spc="0" dirty="0" smtClean="0">
                <a:latin typeface="Rockwell"/>
                <a:cs typeface="Rockwell"/>
              </a:rPr>
              <a:t>: </a:t>
            </a:r>
            <a:r>
              <a:rPr sz="2650" spc="-4" dirty="0" smtClean="0">
                <a:solidFill>
                  <a:srgbClr val="FF0000"/>
                </a:solidFill>
                <a:latin typeface="Rockwell"/>
                <a:cs typeface="Rockwell"/>
              </a:rPr>
              <a:t>E-G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ove</a:t>
            </a:r>
            <a:r>
              <a:rPr sz="2650" spc="9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2650" spc="-4" dirty="0" smtClean="0">
                <a:solidFill>
                  <a:srgbClr val="FF0000"/>
                </a:solidFill>
                <a:latin typeface="Rockwell"/>
                <a:cs typeface="Rockwell"/>
              </a:rPr>
              <a:t>m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ent</a:t>
            </a:r>
            <a:r>
              <a:rPr sz="2650" spc="14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650" spc="-9" dirty="0" smtClean="0">
                <a:solidFill>
                  <a:srgbClr val="FF0000"/>
                </a:solidFill>
                <a:latin typeface="Rockwell"/>
                <a:cs typeface="Rockwell"/>
              </a:rPr>
              <a:t>Te</a:t>
            </a:r>
            <a:r>
              <a:rPr sz="2650" spc="-4" dirty="0" smtClean="0">
                <a:solidFill>
                  <a:srgbClr val="FF0000"/>
                </a:solidFill>
                <a:latin typeface="Rockwell"/>
                <a:cs typeface="Rockwell"/>
              </a:rPr>
              <a:t>r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b</a:t>
            </a:r>
            <a:r>
              <a:rPr sz="2650" spc="-4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2650" spc="4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k</a:t>
            </a:r>
            <a:r>
              <a:rPr sz="2650" spc="9" dirty="0" smtClean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650" spc="-4" dirty="0" smtClean="0">
                <a:solidFill>
                  <a:srgbClr val="FF0000"/>
                </a:solidFill>
                <a:latin typeface="Rockwell"/>
                <a:cs typeface="Rockwell"/>
              </a:rPr>
              <a:t>d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i </a:t>
            </a:r>
            <a:r>
              <a:rPr sz="2650" spc="-4" dirty="0" smtClean="0">
                <a:solidFill>
                  <a:srgbClr val="FF0000"/>
                </a:solidFill>
                <a:latin typeface="Rockwell"/>
                <a:cs typeface="Rockwell"/>
              </a:rPr>
              <a:t>Du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n</a:t>
            </a:r>
            <a:r>
              <a:rPr sz="2650" spc="4" dirty="0" smtClean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2650" spc="0" dirty="0" smtClean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endParaRPr sz="26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5359278"/>
            <a:ext cx="194025" cy="36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10"/>
              </a:lnSpc>
              <a:spcBef>
                <a:spcPts val="140"/>
              </a:spcBef>
            </a:pPr>
            <a:r>
              <a:rPr sz="2650" spc="0" dirty="0" smtClean="0">
                <a:latin typeface="Arial"/>
                <a:cs typeface="Arial"/>
              </a:rPr>
              <a:t>•</a:t>
            </a:r>
            <a:endParaRPr sz="2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743711"/>
            <a:ext cx="10058400" cy="57073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084580" y="6531438"/>
            <a:ext cx="7934773" cy="292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70"/>
              </a:lnSpc>
              <a:spcBef>
                <a:spcPts val="113"/>
              </a:spcBef>
            </a:pPr>
            <a:r>
              <a:rPr sz="3150" spc="0" baseline="1351" dirty="0" smtClean="0">
                <a:latin typeface="Rockwell"/>
                <a:cs typeface="Rockwell"/>
              </a:rPr>
              <a:t>Su</a:t>
            </a:r>
            <a:r>
              <a:rPr sz="3150" spc="-9" baseline="1351" dirty="0" smtClean="0">
                <a:latin typeface="Rockwell"/>
                <a:cs typeface="Rockwell"/>
              </a:rPr>
              <a:t>m</a:t>
            </a:r>
            <a:r>
              <a:rPr sz="3150" spc="0" baseline="1351" dirty="0" smtClean="0">
                <a:latin typeface="Rockwell"/>
                <a:cs typeface="Rockwell"/>
              </a:rPr>
              <a:t>b</a:t>
            </a:r>
            <a:r>
              <a:rPr sz="3150" spc="-4" baseline="1351" dirty="0" smtClean="0">
                <a:latin typeface="Rockwell"/>
                <a:cs typeface="Rockwell"/>
              </a:rPr>
              <a:t>e</a:t>
            </a:r>
            <a:r>
              <a:rPr sz="3150" spc="0" baseline="1351" dirty="0" smtClean="0">
                <a:latin typeface="Rockwell"/>
                <a:cs typeface="Rockwell"/>
              </a:rPr>
              <a:t>r : </a:t>
            </a:r>
            <a:r>
              <a:rPr sz="3150" u="heavy" spc="-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h</a:t>
            </a:r>
            <a:r>
              <a:rPr sz="3150" u="heavy" spc="-9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tt</a:t>
            </a:r>
            <a:r>
              <a:rPr sz="3150" u="heavy" spc="-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p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:/</a:t>
            </a:r>
            <a:r>
              <a:rPr sz="3150" u="heavy" spc="-9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/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ww</a:t>
            </a:r>
            <a:r>
              <a:rPr sz="3150" u="heavy" spc="-1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.</a:t>
            </a:r>
            <a:r>
              <a:rPr sz="3150" u="heavy" spc="-1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wa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s</a:t>
            </a:r>
            <a:r>
              <a:rPr sz="3150" u="heavy" spc="-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ed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a.j</a:t>
            </a:r>
            <a:r>
              <a:rPr sz="3150" u="heavy" spc="-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p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/</a:t>
            </a:r>
            <a:r>
              <a:rPr sz="3150" u="heavy" spc="-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eng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/</a:t>
            </a:r>
            <a:r>
              <a:rPr sz="3150" u="heavy" spc="-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ne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ws1</a:t>
            </a:r>
            <a:r>
              <a:rPr sz="3150" u="heavy" spc="-9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2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/</a:t>
            </a:r>
            <a:r>
              <a:rPr sz="3150" u="heavy" spc="-9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13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03</a:t>
            </a:r>
            <a:r>
              <a:rPr sz="3150" u="heavy" spc="-9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2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6_</a:t>
            </a:r>
            <a:r>
              <a:rPr sz="3150" u="heavy" spc="-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ego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v.</a:t>
            </a:r>
            <a:r>
              <a:rPr sz="3150" u="heavy" spc="-14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h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3150" u="heavy" spc="-9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m</a:t>
            </a:r>
            <a:r>
              <a:rPr sz="3150" u="heavy" spc="0" baseline="1351" dirty="0" smtClean="0">
                <a:solidFill>
                  <a:srgbClr val="0000FF"/>
                </a:solidFill>
                <a:latin typeface="Rockwell"/>
                <a:cs typeface="Rockwell"/>
                <a:hlinkClick r:id="rId3"/>
              </a:rPr>
              <a:t>l</a:t>
            </a:r>
            <a:endParaRPr sz="2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850</Words>
  <Application>Microsoft Office PowerPoint</Application>
  <PresentationFormat>Custom</PresentationFormat>
  <Paragraphs>279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Rockwell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LENOVO</dc:creator>
  <cp:lastModifiedBy>LENOVO</cp:lastModifiedBy>
  <cp:revision>5</cp:revision>
  <dcterms:modified xsi:type="dcterms:W3CDTF">2020-05-06T04:04:53Z</dcterms:modified>
</cp:coreProperties>
</file>