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927" r:id="rId2"/>
    <p:sldMasterId id="2147483939" r:id="rId3"/>
  </p:sldMasterIdLst>
  <p:notesMasterIdLst>
    <p:notesMasterId r:id="rId27"/>
  </p:notesMasterIdLst>
  <p:sldIdLst>
    <p:sldId id="256" r:id="rId4"/>
    <p:sldId id="269" r:id="rId5"/>
    <p:sldId id="290" r:id="rId6"/>
    <p:sldId id="296" r:id="rId7"/>
    <p:sldId id="268" r:id="rId8"/>
    <p:sldId id="291" r:id="rId9"/>
    <p:sldId id="275" r:id="rId10"/>
    <p:sldId id="276" r:id="rId11"/>
    <p:sldId id="277" r:id="rId12"/>
    <p:sldId id="279" r:id="rId13"/>
    <p:sldId id="280" r:id="rId14"/>
    <p:sldId id="292" r:id="rId15"/>
    <p:sldId id="289" r:id="rId16"/>
    <p:sldId id="282" r:id="rId17"/>
    <p:sldId id="285" r:id="rId18"/>
    <p:sldId id="286" r:id="rId19"/>
    <p:sldId id="293" r:id="rId20"/>
    <p:sldId id="294" r:id="rId21"/>
    <p:sldId id="287" r:id="rId22"/>
    <p:sldId id="288" r:id="rId23"/>
    <p:sldId id="295" r:id="rId24"/>
    <p:sldId id="297" r:id="rId25"/>
    <p:sldId id="270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78BDC1-B995-41CA-9EBA-8F5BFF4F0460}" type="datetimeFigureOut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30525D-93BA-47F4-9015-AC8698E974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9773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A04FC8-5D28-406D-B586-C2FEF3A2B8C7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83BDBA-AB2C-4477-A58B-C521C81F89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87BCF-619E-45DC-AF97-070116B41DF9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E08F2-4522-4F93-B5CD-F0B5F7C84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44D0CC-0D9B-4F2F-B734-3DD2B9ABC4E8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A7E649-A172-4FA2-90A5-FE46CCC74C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9B8CB-79E3-41FF-87B7-ED98285FB542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3C818-93F5-4C18-A60D-0BE58817E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447558-4A54-47EC-A95F-5794E5851BDB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8B9566-2BF7-4018-8B9C-7E06942A64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6DFE2-A772-4B3B-B9CC-EA8427CB1D96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87308-4B12-4E6A-9343-EF71DCE43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6C45C9-29A2-4B71-A728-47C737653413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8B8CC6-2482-4745-B4D2-A939346BC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52007E-777D-4F57-BF4F-C60AFA6BE5FF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936FFD-EDCA-48B0-852A-5FB3CA1C5E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636AA1-04EA-4121-ACB0-7D0E39A21425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501EE9-6997-4DE1-B7CB-0DB2E706E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39519-20CB-4642-9B19-CD958E4B55DE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9AE1E-5E17-4BD2-A835-3366DF4A2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2126E-6471-49B9-B981-B5686F09A185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083F0-39D7-451B-8CCF-58BC79DB9C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675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965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FFF39D"/>
                </a:solidFill>
              </a:rPr>
              <a:pPr/>
              <a:t>9/20/2019</a:t>
            </a:fld>
            <a:endParaRPr lang="en-US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255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47914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7547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755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753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250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879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377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4741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481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899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FFF39D"/>
                </a:solidFill>
              </a:rPr>
              <a:pPr/>
              <a:t>9/20/2019</a:t>
            </a:fld>
            <a:endParaRPr lang="en-US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170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387280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31633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7617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350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766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9210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89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03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931E124-3747-410E-8B65-742A58E69E07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B532B92E-5EF7-4225-BCED-B0363E87C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16" r:id="rId2"/>
    <p:sldLayoutId id="2147483922" r:id="rId3"/>
    <p:sldLayoutId id="2147483917" r:id="rId4"/>
    <p:sldLayoutId id="2147483923" r:id="rId5"/>
    <p:sldLayoutId id="2147483918" r:id="rId6"/>
    <p:sldLayoutId id="2147483924" r:id="rId7"/>
    <p:sldLayoutId id="2147483925" r:id="rId8"/>
    <p:sldLayoutId id="2147483926" r:id="rId9"/>
    <p:sldLayoutId id="2147483919" r:id="rId10"/>
    <p:sldLayoutId id="2147483920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E529F02-2AA8-4890-99A9-69818B4E2F1E}" type="datetimeFigureOut">
              <a:rPr lang="en-US" smtClean="0">
                <a:solidFill>
                  <a:srgbClr val="575F6D"/>
                </a:solidFill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9/20/2019</a:t>
            </a:fld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E23E6CD-A61A-4360-A0B2-C5A3B208D373}" type="slidenum">
              <a:rPr lang="en-US" smtClean="0"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3034246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E529F02-2AA8-4890-99A9-69818B4E2F1E}" type="datetimeFigureOut">
              <a:rPr lang="en-US" smtClean="0">
                <a:solidFill>
                  <a:srgbClr val="575F6D"/>
                </a:solidFill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9/20/2019</a:t>
            </a:fld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E23E6CD-A61A-4360-A0B2-C5A3B208D373}" type="slidenum">
              <a:rPr lang="en-US" smtClean="0"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1209714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5000" dirty="0">
                <a:solidFill>
                  <a:schemeClr val="tx2">
                    <a:satMod val="130000"/>
                  </a:schemeClr>
                </a:solidFill>
              </a:rPr>
              <a:t>FISIKA DASAR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455136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3 SKS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By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Ummi </a:t>
            </a:r>
            <a:r>
              <a:rPr lang="en-US" sz="3200" dirty="0" err="1"/>
              <a:t>Kaltsum</a:t>
            </a: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 </a:t>
            </a:r>
            <a:fld id="{338221E7-FF50-43A2-98C4-352559397E16}" type="datetime2">
              <a:rPr lang="en-US" sz="3200" smtClean="0">
                <a:latin typeface="Monotype Corsiva" pitchFamily="66" charset="0"/>
              </a:rPr>
              <a:pPr algn="ctr" eaLnBrk="1" fontAlgn="auto" hangingPunct="1">
                <a:spcAft>
                  <a:spcPts val="0"/>
                </a:spcAft>
                <a:buFont typeface="Wingdings 2"/>
                <a:buNone/>
                <a:defRPr/>
              </a:pPr>
              <a:t>Friday, September 20, 2019</a:t>
            </a:fld>
            <a:endParaRPr lang="en-US" sz="32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Tata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Tertib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Perkuliahan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116012" y="1743075"/>
            <a:ext cx="7497763" cy="4800600"/>
          </a:xfrm>
        </p:spPr>
        <p:txBody>
          <a:bodyPr/>
          <a:lstStyle/>
          <a:p>
            <a:pPr eaLnBrk="1" hangingPunct="1"/>
            <a:r>
              <a:rPr lang="en-US" dirty="0" err="1"/>
              <a:t>Diperbolehkan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 snack/</a:t>
            </a:r>
            <a:r>
              <a:rPr lang="en-US" dirty="0" err="1"/>
              <a:t>minum</a:t>
            </a:r>
            <a:r>
              <a:rPr lang="en-US" dirty="0"/>
              <a:t> di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sekitar</a:t>
            </a:r>
            <a:endParaRPr lang="en-US" dirty="0"/>
          </a:p>
          <a:p>
            <a:pPr eaLnBrk="1" hangingPunct="1"/>
            <a:r>
              <a:rPr lang="en-US" dirty="0" err="1"/>
              <a:t>Kehadiran</a:t>
            </a:r>
            <a:r>
              <a:rPr lang="en-US" dirty="0"/>
              <a:t> minimal 75% (12 kali)</a:t>
            </a:r>
          </a:p>
          <a:p>
            <a:pPr eaLnBrk="1" hangingPunct="1"/>
            <a:r>
              <a:rPr lang="en-US" dirty="0" err="1"/>
              <a:t>Toleransi</a:t>
            </a:r>
            <a:r>
              <a:rPr lang="en-US" dirty="0"/>
              <a:t> </a:t>
            </a:r>
            <a:r>
              <a:rPr lang="en-US" dirty="0" err="1"/>
              <a:t>keterlambatan</a:t>
            </a:r>
            <a:r>
              <a:rPr lang="en-US" dirty="0"/>
              <a:t> 15 </a:t>
            </a:r>
            <a:r>
              <a:rPr lang="en-US" dirty="0" err="1"/>
              <a:t>menit</a:t>
            </a:r>
            <a:endParaRPr lang="en-US" dirty="0"/>
          </a:p>
          <a:p>
            <a:pPr eaLnBrk="1" hangingPunct="1"/>
            <a:r>
              <a:rPr lang="en-US" dirty="0" err="1"/>
              <a:t>Tindakan</a:t>
            </a:r>
            <a:r>
              <a:rPr lang="en-US" dirty="0"/>
              <a:t> PLAGIARISME (</a:t>
            </a:r>
            <a:r>
              <a:rPr lang="en-US" dirty="0" err="1"/>
              <a:t>tugas</a:t>
            </a:r>
            <a:r>
              <a:rPr lang="en-US" dirty="0"/>
              <a:t>,</a:t>
            </a:r>
            <a:r>
              <a:rPr lang="id-ID" dirty="0"/>
              <a:t> laporan, </a:t>
            </a:r>
            <a:r>
              <a:rPr lang="en-US" dirty="0"/>
              <a:t> UTS, UAS) =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dikoreksi</a:t>
            </a:r>
            <a:endParaRPr lang="en-US" dirty="0"/>
          </a:p>
          <a:p>
            <a:pPr eaLnBrk="1" hangingPunct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685026-18D3-4210-A744-498613401217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7908A7-E83E-4C47-96DE-16C2B8583D38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Distribusi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nilai</a:t>
            </a:r>
            <a:endParaRPr 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295400"/>
            <a:ext cx="8229600" cy="52578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teori</a:t>
            </a:r>
            <a:r>
              <a:rPr lang="en-US" dirty="0"/>
              <a:t> UTS</a:t>
            </a:r>
            <a:r>
              <a:rPr lang="id-ID" dirty="0"/>
              <a:t>		</a:t>
            </a:r>
            <a:r>
              <a:rPr lang="en-US" dirty="0"/>
              <a:t>	</a:t>
            </a:r>
            <a:r>
              <a:rPr lang="id-ID" dirty="0"/>
              <a:t>   </a:t>
            </a:r>
            <a:r>
              <a:rPr lang="en-US" dirty="0"/>
              <a:t>	   =  30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teori</a:t>
            </a:r>
            <a:r>
              <a:rPr lang="en-US" dirty="0"/>
              <a:t> UAS			   	   =  30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keaktivan</a:t>
            </a:r>
            <a:r>
              <a:rPr lang="en-US" dirty="0"/>
              <a:t>*			   =   *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</a:t>
            </a:r>
            <a:r>
              <a:rPr lang="en-US" dirty="0" err="1"/>
              <a:t>tgs</a:t>
            </a:r>
            <a:r>
              <a:rPr lang="en-US" dirty="0"/>
              <a:t> </a:t>
            </a:r>
            <a:r>
              <a:rPr lang="en-US" dirty="0" err="1"/>
              <a:t>pendahuluan</a:t>
            </a:r>
            <a:r>
              <a:rPr lang="en-US" dirty="0"/>
              <a:t>	   =  10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		   =  20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UAS 			   =  </a:t>
            </a:r>
            <a:r>
              <a:rPr lang="en-US" u="sng" dirty="0"/>
              <a:t>10 +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   	TOTAL 		              = 100</a:t>
            </a:r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399765D-3599-48DC-ADBD-A8BFB0F84B24}" type="datetime1">
              <a:rPr lang="en-US">
                <a:solidFill>
                  <a:srgbClr val="575F6D"/>
                </a:solidFill>
              </a:rPr>
              <a:pPr>
                <a:defRPr/>
              </a:pPr>
              <a:t>9/20/2019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DA61604-5DA0-440F-B77E-EED4D5762E64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594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praktikum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 err="1"/>
              <a:t>Rapat</a:t>
            </a:r>
            <a:r>
              <a:rPr lang="en-US" dirty="0"/>
              <a:t> </a:t>
            </a:r>
            <a:r>
              <a:rPr lang="en-US" dirty="0" err="1"/>
              <a:t>massa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Gelombang</a:t>
            </a:r>
            <a:r>
              <a:rPr lang="en-US" dirty="0"/>
              <a:t> </a:t>
            </a:r>
            <a:r>
              <a:rPr lang="en-US" dirty="0" err="1"/>
              <a:t>tali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Konstanta</a:t>
            </a:r>
            <a:r>
              <a:rPr lang="en-US" dirty="0"/>
              <a:t> </a:t>
            </a:r>
            <a:r>
              <a:rPr lang="en-US" dirty="0" err="1"/>
              <a:t>pegas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Pewaktu</a:t>
            </a:r>
            <a:r>
              <a:rPr lang="en-US" dirty="0"/>
              <a:t> </a:t>
            </a:r>
            <a:r>
              <a:rPr lang="en-US"/>
              <a:t>ketik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Azas</a:t>
            </a:r>
            <a:r>
              <a:rPr lang="en-US" dirty="0"/>
              <a:t> Black</a:t>
            </a:r>
          </a:p>
          <a:p>
            <a:pPr marL="457200" indent="-457200">
              <a:buAutoNum type="arabicPeriod"/>
            </a:pPr>
            <a:r>
              <a:rPr lang="en-US" dirty="0" err="1"/>
              <a:t>Viskositas</a:t>
            </a:r>
            <a:r>
              <a:rPr lang="en-US" dirty="0"/>
              <a:t> </a:t>
            </a:r>
            <a:r>
              <a:rPr lang="en-US" dirty="0" err="1"/>
              <a:t>fluida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457200" indent="-4572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181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749935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chemeClr val="tx2">
                    <a:satMod val="130000"/>
                  </a:schemeClr>
                </a:solidFill>
              </a:rPr>
              <a:t>SILABUS: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769661"/>
              </p:ext>
            </p:extLst>
          </p:nvPr>
        </p:nvGraphicFramePr>
        <p:xfrm>
          <a:off x="1905000" y="304800"/>
          <a:ext cx="6172200" cy="600748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02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9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Besaran dan Satuan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Gerak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satu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dimensi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Gerak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baseline="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dua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baseline="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dimensi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Gaya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Kerja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baseline="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baseline="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energi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Momentum linear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Rotasi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UTS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Kesetimbangan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statik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benda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tegar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Mekanika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fluida</a:t>
                      </a:r>
                      <a:endParaRPr lang="en-US" sz="2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Osilasi</a:t>
                      </a:r>
                      <a:endParaRPr lang="en-US" sz="2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Gelombang Tali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072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Gelombang</a:t>
                      </a:r>
                      <a:r>
                        <a:rPr lang="en-US" sz="20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bunyi</a:t>
                      </a:r>
                      <a:endParaRPr lang="en-US" sz="20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Hukum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termodinamika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8800" algn="l"/>
                        </a:tabLst>
                        <a:defRPr/>
                      </a:pP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Hukum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termodinamika</a:t>
                      </a: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II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8800" algn="l"/>
                        </a:tabLst>
                        <a:defRPr/>
                      </a:pP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UAS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6271498-376A-4E10-8C1B-DEF5E950C502}" type="datetime1">
              <a:rPr lang="en-US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03A32D-CFF5-4EDA-A783-DB7E78A0F2DF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id-ID" dirty="0"/>
              <a:t>Besaran dan SAtuan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altLang="id-ID" dirty="0"/>
              <a:t>Besaran Fisika          </a:t>
            </a:r>
          </a:p>
          <a:p>
            <a:r>
              <a:rPr lang="fi-FI" altLang="id-ID" dirty="0"/>
              <a:t>Pengukuran dan Satuan        </a:t>
            </a:r>
            <a:endParaRPr lang="id-ID" altLang="id-ID" dirty="0"/>
          </a:p>
          <a:p>
            <a:r>
              <a:rPr lang="sv-SE" altLang="id-ID" dirty="0"/>
              <a:t>Satuan Sistem Internasional</a:t>
            </a:r>
          </a:p>
          <a:p>
            <a:r>
              <a:rPr lang="fi-FI" altLang="id-ID" dirty="0"/>
              <a:t>Penetapan Nilai Satuan SI untuk Besaran Pokok     </a:t>
            </a:r>
          </a:p>
          <a:p>
            <a:r>
              <a:rPr lang="id-ID" altLang="id-ID" dirty="0"/>
              <a:t>Awalan Satuan          </a:t>
            </a:r>
          </a:p>
          <a:p>
            <a:r>
              <a:rPr lang="id-ID" altLang="id-ID" dirty="0"/>
              <a:t> Konversi Satuan         </a:t>
            </a:r>
          </a:p>
          <a:p>
            <a:r>
              <a:rPr lang="id-ID" altLang="id-ID" dirty="0"/>
              <a:t>Pengukuran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130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2.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Gerak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satu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dimensi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koordinat</a:t>
            </a:r>
            <a:endParaRPr lang="en-US" dirty="0"/>
          </a:p>
          <a:p>
            <a:r>
              <a:rPr lang="en-US" dirty="0" err="1"/>
              <a:t>Posisi</a:t>
            </a:r>
            <a:r>
              <a:rPr lang="en-US" dirty="0"/>
              <a:t>, </a:t>
            </a:r>
            <a:r>
              <a:rPr lang="en-US" dirty="0" err="1"/>
              <a:t>kelajuan</a:t>
            </a:r>
            <a:r>
              <a:rPr lang="en-US" dirty="0"/>
              <a:t>, </a:t>
            </a:r>
            <a:r>
              <a:rPr lang="en-US" dirty="0" err="1"/>
              <a:t>kecepatan</a:t>
            </a:r>
            <a:r>
              <a:rPr lang="en-US" dirty="0"/>
              <a:t>, </a:t>
            </a:r>
            <a:r>
              <a:rPr lang="en-US" dirty="0" err="1"/>
              <a:t>percepatan</a:t>
            </a:r>
            <a:endParaRPr lang="en-US" dirty="0"/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tetap</a:t>
            </a:r>
            <a:endParaRPr lang="en-US" dirty="0"/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sesaat</a:t>
            </a:r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166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3.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Gerak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dua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dimensi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Vektor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skalar</a:t>
            </a:r>
            <a:endParaRPr lang="en-US" dirty="0"/>
          </a:p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vektor</a:t>
            </a:r>
            <a:endParaRPr lang="en-US" dirty="0"/>
          </a:p>
          <a:p>
            <a:r>
              <a:rPr lang="en-US" dirty="0" err="1"/>
              <a:t>Vektor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endParaRPr lang="en-US" dirty="0"/>
          </a:p>
          <a:p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proyektil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237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4. </a:t>
            </a:r>
            <a:r>
              <a:rPr lang="en-US" sz="4400" b="1" dirty="0" err="1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Hukum</a:t>
            </a:r>
            <a:r>
              <a:rPr lang="en-US" sz="4400" b="1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Newton</a:t>
            </a:r>
            <a:endParaRPr lang="en-US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Hukum</a:t>
            </a:r>
            <a:r>
              <a:rPr lang="en-US" dirty="0"/>
              <a:t> 1 Newton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aplikasinya</a:t>
            </a:r>
            <a:endParaRPr lang="en-US" dirty="0"/>
          </a:p>
          <a:p>
            <a:r>
              <a:rPr lang="en-US" dirty="0" err="1"/>
              <a:t>Hukum</a:t>
            </a:r>
            <a:r>
              <a:rPr lang="en-US" dirty="0"/>
              <a:t> 1I Newton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aplikasinya</a:t>
            </a:r>
            <a:endParaRPr lang="en-US" dirty="0"/>
          </a:p>
          <a:p>
            <a:r>
              <a:rPr lang="en-US" dirty="0" err="1"/>
              <a:t>Hukum</a:t>
            </a:r>
            <a:r>
              <a:rPr lang="en-US" dirty="0"/>
              <a:t> III Newton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aplikasinya</a:t>
            </a:r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3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5.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Kerja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energi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kinetik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usaha</a:t>
            </a:r>
            <a:endParaRPr lang="en-US" dirty="0"/>
          </a:p>
          <a:p>
            <a:r>
              <a:rPr lang="en-US" dirty="0" err="1"/>
              <a:t>Kerja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yang </a:t>
            </a:r>
            <a:r>
              <a:rPr lang="en-US" dirty="0" err="1"/>
              <a:t>berubah</a:t>
            </a:r>
            <a:endParaRPr lang="en-US" dirty="0"/>
          </a:p>
          <a:p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potensial</a:t>
            </a:r>
            <a:endParaRPr lang="en-US" dirty="0"/>
          </a:p>
          <a:p>
            <a:r>
              <a:rPr lang="en-US" dirty="0" err="1"/>
              <a:t>Kekekalan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mekanik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435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6. Momentum linear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Kekekalan</a:t>
            </a:r>
            <a:r>
              <a:rPr lang="en-US" dirty="0"/>
              <a:t> momentum</a:t>
            </a:r>
          </a:p>
          <a:p>
            <a:r>
              <a:rPr lang="en-US" dirty="0" err="1"/>
              <a:t>Tumbukan</a:t>
            </a:r>
            <a:endParaRPr lang="en-US" dirty="0"/>
          </a:p>
          <a:p>
            <a:r>
              <a:rPr lang="en-US" dirty="0" err="1"/>
              <a:t>impuls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82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7.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Rotasi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</a:p>
          <a:p>
            <a:r>
              <a:rPr lang="en-US" dirty="0"/>
              <a:t>Torsi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inersia</a:t>
            </a:r>
            <a:endParaRPr lang="en-US" dirty="0"/>
          </a:p>
          <a:p>
            <a:r>
              <a:rPr lang="en-US" dirty="0"/>
              <a:t>Momentum </a:t>
            </a:r>
            <a:r>
              <a:rPr lang="en-US" dirty="0" err="1"/>
              <a:t>sudut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9/20/2019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796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r>
              <a:rPr lang="en-US" sz="4800" dirty="0"/>
              <a:t>8. UTS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9/20/2019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60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499350" cy="11430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9.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Kesetimbangan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statik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benda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tegar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7800"/>
            <a:ext cx="7499350" cy="4800600"/>
          </a:xfrm>
        </p:spPr>
        <p:txBody>
          <a:bodyPr/>
          <a:lstStyle/>
          <a:p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kesetimbangan</a:t>
            </a:r>
            <a:endParaRPr lang="en-US" dirty="0"/>
          </a:p>
          <a:p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berat</a:t>
            </a:r>
            <a:endParaRPr lang="en-US" dirty="0"/>
          </a:p>
          <a:p>
            <a:r>
              <a:rPr lang="en-US" dirty="0" err="1"/>
              <a:t>Kopel</a:t>
            </a:r>
            <a:r>
              <a:rPr lang="en-US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83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10.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Mekanika</a:t>
            </a:r>
            <a:r>
              <a:rPr lang="en-US" sz="4400" b="1" dirty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ea typeface="Times New Roman"/>
                <a:cs typeface="Arial" pitchFamily="34" charset="0"/>
              </a:rPr>
              <a:t>fluida</a:t>
            </a:r>
            <a:br>
              <a:rPr lang="en-US" sz="4400" b="1" dirty="0">
                <a:latin typeface="Arial" pitchFamily="34" charset="0"/>
                <a:ea typeface="Times New Roman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Kerapatan</a:t>
            </a:r>
            <a:endParaRPr lang="en-US" dirty="0"/>
          </a:p>
          <a:p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fluida</a:t>
            </a:r>
            <a:endParaRPr lang="en-US" dirty="0"/>
          </a:p>
          <a:p>
            <a:r>
              <a:rPr lang="en-US" dirty="0"/>
              <a:t>Gaya </a:t>
            </a:r>
            <a:r>
              <a:rPr lang="en-US" dirty="0" err="1"/>
              <a:t>apung</a:t>
            </a:r>
            <a:endParaRPr lang="en-US" dirty="0"/>
          </a:p>
          <a:p>
            <a:r>
              <a:rPr lang="en-US" dirty="0" err="1"/>
              <a:t>Prinsip</a:t>
            </a:r>
            <a:r>
              <a:rPr lang="en-US" dirty="0"/>
              <a:t> Archimedes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12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11. </a:t>
            </a:r>
            <a:r>
              <a:rPr lang="en-US" dirty="0" err="1"/>
              <a:t>osilasi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; </a:t>
            </a:r>
            <a:r>
              <a:rPr lang="en-US" dirty="0" err="1"/>
              <a:t>pegas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bandul</a:t>
            </a:r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421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12. </a:t>
            </a:r>
            <a:r>
              <a:rPr lang="en-US" dirty="0" err="1"/>
              <a:t>Gelombang</a:t>
            </a:r>
            <a:r>
              <a:rPr lang="en-US" dirty="0"/>
              <a:t> </a:t>
            </a:r>
            <a:r>
              <a:rPr lang="en-US" dirty="0" err="1"/>
              <a:t>tali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Pulsa</a:t>
            </a:r>
            <a:r>
              <a:rPr lang="en-US" dirty="0"/>
              <a:t> </a:t>
            </a:r>
            <a:r>
              <a:rPr lang="en-US" dirty="0" err="1"/>
              <a:t>gelombang</a:t>
            </a:r>
            <a:endParaRPr lang="en-US" dirty="0"/>
          </a:p>
          <a:p>
            <a:r>
              <a:rPr lang="en-US" dirty="0" err="1"/>
              <a:t>Laju</a:t>
            </a:r>
            <a:r>
              <a:rPr lang="en-US" dirty="0"/>
              <a:t> </a:t>
            </a:r>
            <a:r>
              <a:rPr lang="en-US" dirty="0" err="1"/>
              <a:t>gelombang</a:t>
            </a:r>
            <a:endParaRPr lang="en-US" dirty="0"/>
          </a:p>
          <a:p>
            <a:r>
              <a:rPr lang="en-US" dirty="0" err="1"/>
              <a:t>Gelombang</a:t>
            </a:r>
            <a:r>
              <a:rPr lang="en-US" dirty="0"/>
              <a:t> </a:t>
            </a:r>
            <a:r>
              <a:rPr lang="en-US" dirty="0" err="1"/>
              <a:t>harmonik</a:t>
            </a:r>
            <a:endParaRPr lang="en-US" dirty="0"/>
          </a:p>
          <a:p>
            <a:r>
              <a:rPr lang="en-US" dirty="0" err="1"/>
              <a:t>Transmisi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gelombang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112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13. </a:t>
            </a:r>
            <a:r>
              <a:rPr lang="en-US" dirty="0" err="1"/>
              <a:t>Bunyi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Laju</a:t>
            </a:r>
            <a:r>
              <a:rPr lang="en-US" dirty="0"/>
              <a:t> </a:t>
            </a:r>
            <a:r>
              <a:rPr lang="en-US" dirty="0" err="1"/>
              <a:t>gelombang</a:t>
            </a:r>
            <a:r>
              <a:rPr lang="en-US" dirty="0"/>
              <a:t> </a:t>
            </a:r>
            <a:r>
              <a:rPr lang="en-US" dirty="0" err="1"/>
              <a:t>bunyi</a:t>
            </a:r>
            <a:endParaRPr lang="en-US" dirty="0"/>
          </a:p>
          <a:p>
            <a:r>
              <a:rPr lang="en-US" dirty="0" err="1"/>
              <a:t>Gelombang</a:t>
            </a:r>
            <a:r>
              <a:rPr lang="en-US" dirty="0"/>
              <a:t> </a:t>
            </a:r>
            <a:r>
              <a:rPr lang="en-US" dirty="0" err="1"/>
              <a:t>bunyi</a:t>
            </a:r>
            <a:r>
              <a:rPr lang="en-US" dirty="0"/>
              <a:t> </a:t>
            </a:r>
            <a:r>
              <a:rPr lang="en-US" dirty="0" err="1"/>
              <a:t>harmonik</a:t>
            </a:r>
            <a:endParaRPr lang="en-US" dirty="0"/>
          </a:p>
          <a:p>
            <a:r>
              <a:rPr lang="en-US" dirty="0" err="1"/>
              <a:t>Intensitas</a:t>
            </a:r>
            <a:r>
              <a:rPr lang="en-US" dirty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950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14. </a:t>
            </a:r>
            <a:r>
              <a:rPr lang="id-ID" dirty="0"/>
              <a:t>Kalor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Kapasitas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jenis</a:t>
            </a:r>
            <a:endParaRPr lang="en-US" dirty="0"/>
          </a:p>
          <a:p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fasa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</a:t>
            </a:r>
            <a:r>
              <a:rPr lang="en-US" dirty="0" err="1"/>
              <a:t>laten</a:t>
            </a:r>
            <a:endParaRPr lang="en-US" dirty="0"/>
          </a:p>
          <a:p>
            <a:r>
              <a:rPr lang="en-US" dirty="0"/>
              <a:t>Transfer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id-ID" dirty="0"/>
              <a:t>panas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16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15. </a:t>
            </a:r>
            <a:r>
              <a:rPr lang="en-US" dirty="0" err="1"/>
              <a:t>Termodinamika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Termodinamika</a:t>
            </a:r>
            <a:endParaRPr lang="en-US" dirty="0"/>
          </a:p>
          <a:p>
            <a:r>
              <a:rPr lang="en-US" dirty="0" err="1"/>
              <a:t>Mesin</a:t>
            </a:r>
            <a:r>
              <a:rPr lang="en-US" dirty="0"/>
              <a:t> </a:t>
            </a:r>
            <a:r>
              <a:rPr lang="en-US" dirty="0" err="1"/>
              <a:t>panas</a:t>
            </a:r>
            <a:endParaRPr lang="en-US" dirty="0"/>
          </a:p>
          <a:p>
            <a:r>
              <a:rPr lang="en-US" dirty="0"/>
              <a:t>Refrigerator</a:t>
            </a:r>
          </a:p>
          <a:p>
            <a:r>
              <a:rPr lang="en-US" dirty="0" err="1"/>
              <a:t>Mesin</a:t>
            </a:r>
            <a:r>
              <a:rPr lang="en-US" dirty="0"/>
              <a:t> Carnot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713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None/>
            </a:pPr>
            <a:r>
              <a:rPr lang="en-US" dirty="0"/>
              <a:t>UAS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9/20/2019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095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REFERENSI:	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726363" cy="5257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,  </a:t>
            </a:r>
            <a:r>
              <a:rPr lang="en-US" dirty="0" err="1"/>
              <a:t>Jilid</a:t>
            </a:r>
            <a:r>
              <a:rPr lang="en-US" dirty="0"/>
              <a:t> 1, </a:t>
            </a:r>
            <a:r>
              <a:rPr lang="en-US" dirty="0" err="1"/>
              <a:t>Tipler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, </a:t>
            </a:r>
            <a:r>
              <a:rPr lang="en-US" dirty="0" err="1"/>
              <a:t>Jilid</a:t>
            </a:r>
            <a:r>
              <a:rPr lang="en-US" dirty="0"/>
              <a:t> 1, </a:t>
            </a:r>
            <a:r>
              <a:rPr lang="en-US" dirty="0" err="1"/>
              <a:t>Giancolli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id-ID" dirty="0"/>
              <a:t>Fisika Dasar, Mikrajuddin Abdullah</a:t>
            </a:r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99765D-3599-48DC-ADBD-A8BFB0F84B24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9/20/2019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131650-287F-4410-8CFA-51EC97EB908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1435100" y="762000"/>
            <a:ext cx="7499350" cy="54864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TERIMAKASIH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SELAMAT  BELAJAR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DAN TETAP SEMANGAT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r>
              <a:rPr lang="en-US">
                <a:latin typeface="Monotype Corsiva" pitchFamily="66" charset="0"/>
              </a:rPr>
              <a:t> </a:t>
            </a:r>
            <a:r>
              <a:rPr lang="en-US"/>
              <a:t>All beginning are difficult</a:t>
            </a:r>
          </a:p>
          <a:p>
            <a:r>
              <a:rPr lang="en-US"/>
              <a:t>No Gains without Pains</a:t>
            </a:r>
          </a:p>
          <a:p>
            <a:r>
              <a:rPr lang="en-US"/>
              <a:t>Opportunity never knocks twice</a:t>
            </a:r>
          </a:p>
          <a:p>
            <a:r>
              <a:rPr lang="en-US"/>
              <a:t>Success never comes to indolence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9/20/2019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B1913-BEF3-473F-AE06-B6E26F8C9B15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2021</TotalTime>
  <Words>422</Words>
  <Application>Microsoft Office PowerPoint</Application>
  <PresentationFormat>On-screen Show (4:3)</PresentationFormat>
  <Paragraphs>185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Arial</vt:lpstr>
      <vt:lpstr>Calibri</vt:lpstr>
      <vt:lpstr>Century Schoolbook</vt:lpstr>
      <vt:lpstr>Gill Sans MT</vt:lpstr>
      <vt:lpstr>Monotype Corsiva</vt:lpstr>
      <vt:lpstr>Verdana</vt:lpstr>
      <vt:lpstr>Wingdings</vt:lpstr>
      <vt:lpstr>Wingdings 2</vt:lpstr>
      <vt:lpstr>Solstice</vt:lpstr>
      <vt:lpstr>Oriel</vt:lpstr>
      <vt:lpstr>1_Oriel</vt:lpstr>
      <vt:lpstr>FISIKA DASAR 1</vt:lpstr>
      <vt:lpstr>Tata Tertib Perkuliahan </vt:lpstr>
      <vt:lpstr>Distribusi nilai</vt:lpstr>
      <vt:lpstr>praktikum</vt:lpstr>
      <vt:lpstr>SILABUS:</vt:lpstr>
      <vt:lpstr>1. Besaran dan SAtuan</vt:lpstr>
      <vt:lpstr>2. Gerak satu dimensi </vt:lpstr>
      <vt:lpstr>3. Gerak dua dimensi</vt:lpstr>
      <vt:lpstr>4. Hukum Newton</vt:lpstr>
      <vt:lpstr>5. Kerja dan energi </vt:lpstr>
      <vt:lpstr>6. Momentum linear</vt:lpstr>
      <vt:lpstr>7. Rotasi </vt:lpstr>
      <vt:lpstr>PowerPoint Presentation</vt:lpstr>
      <vt:lpstr>9. Kesetimbangan statik benda tegar </vt:lpstr>
      <vt:lpstr>10. Mekanika fluida </vt:lpstr>
      <vt:lpstr>11. osilasi</vt:lpstr>
      <vt:lpstr>12. Gelombang tali</vt:lpstr>
      <vt:lpstr>13. Bunyi </vt:lpstr>
      <vt:lpstr>14. Kalor </vt:lpstr>
      <vt:lpstr>15. Termodinamika</vt:lpstr>
      <vt:lpstr>16</vt:lpstr>
      <vt:lpstr>REFERENSI: </vt:lpstr>
      <vt:lpstr>PowerPoint Presentation</vt:lpstr>
    </vt:vector>
  </TitlesOfParts>
  <Company>UGM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FISIKA INTI</dc:title>
  <dc:creator>Ummi</dc:creator>
  <cp:lastModifiedBy>UMMI</cp:lastModifiedBy>
  <cp:revision>93</cp:revision>
  <dcterms:created xsi:type="dcterms:W3CDTF">2010-08-27T14:31:30Z</dcterms:created>
  <dcterms:modified xsi:type="dcterms:W3CDTF">2019-09-20T12:19:06Z</dcterms:modified>
</cp:coreProperties>
</file>